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0"/>
  </p:notesMasterIdLst>
  <p:handoutMasterIdLst>
    <p:handoutMasterId r:id="rId41"/>
  </p:handoutMasterIdLst>
  <p:sldIdLst>
    <p:sldId id="398" r:id="rId2"/>
    <p:sldId id="678" r:id="rId3"/>
    <p:sldId id="700" r:id="rId4"/>
    <p:sldId id="832" r:id="rId5"/>
    <p:sldId id="833" r:id="rId6"/>
    <p:sldId id="865" r:id="rId7"/>
    <p:sldId id="834" r:id="rId8"/>
    <p:sldId id="864" r:id="rId9"/>
    <p:sldId id="835" r:id="rId10"/>
    <p:sldId id="836" r:id="rId11"/>
    <p:sldId id="837" r:id="rId12"/>
    <p:sldId id="795" r:id="rId13"/>
    <p:sldId id="838" r:id="rId14"/>
    <p:sldId id="839" r:id="rId15"/>
    <p:sldId id="840" r:id="rId16"/>
    <p:sldId id="841" r:id="rId17"/>
    <p:sldId id="842" r:id="rId18"/>
    <p:sldId id="843" r:id="rId19"/>
    <p:sldId id="844" r:id="rId20"/>
    <p:sldId id="845" r:id="rId21"/>
    <p:sldId id="846" r:id="rId22"/>
    <p:sldId id="847" r:id="rId23"/>
    <p:sldId id="848" r:id="rId24"/>
    <p:sldId id="849" r:id="rId25"/>
    <p:sldId id="850" r:id="rId26"/>
    <p:sldId id="851" r:id="rId27"/>
    <p:sldId id="852" r:id="rId28"/>
    <p:sldId id="853" r:id="rId29"/>
    <p:sldId id="854" r:id="rId30"/>
    <p:sldId id="855" r:id="rId31"/>
    <p:sldId id="856" r:id="rId32"/>
    <p:sldId id="857" r:id="rId33"/>
    <p:sldId id="858" r:id="rId34"/>
    <p:sldId id="859" r:id="rId35"/>
    <p:sldId id="860" r:id="rId36"/>
    <p:sldId id="861" r:id="rId37"/>
    <p:sldId id="862" r:id="rId38"/>
    <p:sldId id="863" r:id="rId39"/>
  </p:sldIdLst>
  <p:sldSz cx="9144000" cy="6858000" type="screen4x3"/>
  <p:notesSz cx="6858000" cy="9144000"/>
  <p:defaultTextStyle>
    <a:defPPr>
      <a:defRPr lang="en-US"/>
    </a:defPPr>
    <a:lvl1pPr algn="l" rtl="0" fontAlgn="base">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fontAlgn="base">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fontAlgn="base">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fontAlgn="base">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fontAlgn="base">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9DEDC95E-4382-AC67-6B38-7C07BC250FFC}"/>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F412A1B9-931D-2BCE-40F7-880980EB685B}"/>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D848C7C3-EAA5-9C60-069A-6F83BF5D2460}"/>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E9D182E3-FD84-7C9B-A709-360AC6186E71}"/>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Times New Roman" panose="02020603050405020304" pitchFamily="18" charset="0"/>
              </a:defRPr>
            </a:lvl1pPr>
          </a:lstStyle>
          <a:p>
            <a:fld id="{10B4DA14-C03B-43CD-9BB2-4B045C80BB59}"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54E25EF-6982-4F0D-1BA9-D4BA07B6923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76F00F7D-8C97-F6E9-BBE8-E9556DCB878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B2F54C6-5779-4F29-9782-8A31EBE21D3A}" type="datetimeFigureOut">
              <a:rPr lang="en-US"/>
              <a:pPr>
                <a:defRPr/>
              </a:pPr>
              <a:t>3/30/2024</a:t>
            </a:fld>
            <a:endParaRPr lang="en-US"/>
          </a:p>
        </p:txBody>
      </p:sp>
      <p:sp>
        <p:nvSpPr>
          <p:cNvPr id="4" name="Slide Image Placeholder 3">
            <a:extLst>
              <a:ext uri="{FF2B5EF4-FFF2-40B4-BE49-F238E27FC236}">
                <a16:creationId xmlns:a16="http://schemas.microsoft.com/office/drawing/2014/main" id="{8F4F41CE-D00C-58D1-3BDC-8259016815D9}"/>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17E3D6DF-3E0E-CF46-53B3-DC2A110C4A22}"/>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881728E-1880-A5A7-7C6C-7D718630F9D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09C8B502-AFBA-67DE-757C-4DDCFF81E85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1128C40-B52B-41A2-80F6-3ABDB50CEED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4F716AE6-7963-53C4-C9B8-8F63561D8B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ED357111-49D6-7613-98A2-8302676337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DFBF68ED-7B25-6DAF-D41F-1335338A23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D60E12B-3B5A-4CD1-9668-F3239C04211A}" type="slidenum">
              <a:rPr lang="en-US" altLang="en-US" sz="1200"/>
              <a:pPr eaLnBrk="1" hangingPunct="1"/>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5267182D-544D-F6A7-576D-D6837B93C2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7E0ABB7C-6EDE-44D8-87AA-DFFAF637B0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922FE07F-30DB-D189-72F9-6728270CA1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5CD2E96-4204-4DE8-BC03-38AD89DBACB4}" type="slidenum">
              <a:rPr lang="en-US" altLang="en-US" sz="1200"/>
              <a:pPr eaLnBrk="1" hangingPunct="1"/>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F2C9720C-18ED-09BA-19EC-90874B2197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1BB966A6-6ECE-E060-0919-50FEC6C6BF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9396" name="Slide Number Placeholder 3">
            <a:extLst>
              <a:ext uri="{FF2B5EF4-FFF2-40B4-BE49-F238E27FC236}">
                <a16:creationId xmlns:a16="http://schemas.microsoft.com/office/drawing/2014/main" id="{6C538B51-9C9E-3CA4-4D7A-2BD6B765C6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208FE55-F31D-4862-BC53-F56974A68591}" type="slidenum">
              <a:rPr lang="en-US" altLang="en-US" sz="1200"/>
              <a:pPr eaLnBrk="1" hangingPunct="1"/>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EABD88FA-0E08-58E5-0EE6-1385B2B6C4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9C35E141-2C5E-87DC-386F-BF38ED4A48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34280761-2926-E3AD-CBCA-F0DDE44918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5863691-7BEF-47C8-93D6-0E1206755179}" type="slidenum">
              <a:rPr lang="en-US" altLang="en-US" sz="1200"/>
              <a:pPr eaLnBrk="1" hangingPunct="1"/>
              <a:t>12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0562E1A9-974B-6921-B602-6A9AD0B5DB7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38F61293-A393-3DE6-0262-EAD747F7BE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44" name="Slide Number Placeholder 3">
            <a:extLst>
              <a:ext uri="{FF2B5EF4-FFF2-40B4-BE49-F238E27FC236}">
                <a16:creationId xmlns:a16="http://schemas.microsoft.com/office/drawing/2014/main" id="{D083D2CE-B05B-5EDF-65E5-2B1DF29DFE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19D4D80-19F4-46DA-A79F-FF232D465BBB}" type="slidenum">
              <a:rPr lang="en-US" altLang="en-US" sz="1200"/>
              <a:pPr eaLnBrk="1" hangingPunct="1"/>
              <a:t>13</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B99B0CCF-432D-06F2-C9DE-7445B8C434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D0581A3A-FFF5-9218-5FC9-82B558E435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AA0C156A-AE38-EBE1-6C35-45DC480793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907DF26-B821-43A4-A4C6-822B6C48B99E}" type="slidenum">
              <a:rPr lang="en-US" altLang="en-US" sz="1200"/>
              <a:pPr eaLnBrk="1" hangingPunct="1"/>
              <a:t>14</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7C8EA8C1-1B59-06E0-5566-D4B150B9C8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9B8B565C-4E9E-4F1C-36B6-08FE06B0EF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2" name="Slide Number Placeholder 3">
            <a:extLst>
              <a:ext uri="{FF2B5EF4-FFF2-40B4-BE49-F238E27FC236}">
                <a16:creationId xmlns:a16="http://schemas.microsoft.com/office/drawing/2014/main" id="{45628879-E8E0-A056-B116-C08D12AD3E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0A8277F-5CB1-4B93-92F1-A06E850046BC}" type="slidenum">
              <a:rPr lang="en-US" altLang="en-US" sz="1200"/>
              <a:pPr eaLnBrk="1" hangingPunct="1"/>
              <a:t>15</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23FC3606-1F44-F5A2-3A74-AFD013D496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E06A3D2C-0F41-A9E0-9C59-30AACE1042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38C6ED83-1FD3-B7EB-A9EB-E921EF18194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D75358D-E605-4906-ACBA-9A97DDEAFED7}" type="slidenum">
              <a:rPr lang="en-US" altLang="en-US" sz="1200"/>
              <a:pPr eaLnBrk="1" hangingPunct="1"/>
              <a:t>16</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D3521EDF-C309-BC4F-7EF9-8633CECB2F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26201073-792B-1620-F269-FBE4A5B0FA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5540" name="Slide Number Placeholder 3">
            <a:extLst>
              <a:ext uri="{FF2B5EF4-FFF2-40B4-BE49-F238E27FC236}">
                <a16:creationId xmlns:a16="http://schemas.microsoft.com/office/drawing/2014/main" id="{97DD9331-E9A2-51B8-90C1-2E02527535A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C71A385-5496-43F0-B9F0-2F557FC934D7}" type="slidenum">
              <a:rPr lang="en-US" altLang="en-US" sz="1200"/>
              <a:pPr eaLnBrk="1" hangingPunct="1"/>
              <a:t>17</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15902B6E-5540-3D7F-B3AE-ADB9CED682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8F525863-367A-8528-8C19-76B2EEAB72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E49DC3A3-64CE-8ECF-D990-52F458F068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61183DE-F0D6-42F4-89DD-6BC9E2DCB894}" type="slidenum">
              <a:rPr lang="en-US" altLang="en-US" sz="1200"/>
              <a:pPr eaLnBrk="1" hangingPunct="1"/>
              <a:t>18</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CFD4CC20-5CD7-BBCE-CD52-5FF1A8A8E6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AC152C30-3E58-3F56-2E32-A5E0F78A25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7588" name="Slide Number Placeholder 3">
            <a:extLst>
              <a:ext uri="{FF2B5EF4-FFF2-40B4-BE49-F238E27FC236}">
                <a16:creationId xmlns:a16="http://schemas.microsoft.com/office/drawing/2014/main" id="{8923131B-3213-A4B4-97C8-A243ECA350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A0DEAE1-4F04-448C-8D52-51E4616BFF45}" type="slidenum">
              <a:rPr lang="en-US" altLang="en-US" sz="1200"/>
              <a:pPr eaLnBrk="1" hangingPunct="1"/>
              <a:t>19</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292608A1-E34F-7CF6-06FC-8061259141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C08328EF-25E8-26CC-C6BB-90A12DE42E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04" name="Slide Number Placeholder 3">
            <a:extLst>
              <a:ext uri="{FF2B5EF4-FFF2-40B4-BE49-F238E27FC236}">
                <a16:creationId xmlns:a16="http://schemas.microsoft.com/office/drawing/2014/main" id="{82E5942B-9D73-01EE-26B8-54BDAA0F2A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E74827C-2BAF-46EE-BE08-FE0105F3F695}" type="slidenum">
              <a:rPr lang="en-US" altLang="en-US" sz="1200"/>
              <a:pPr eaLnBrk="1" hangingPunct="1"/>
              <a:t>2</a:t>
            </a:fld>
            <a:endParaRPr lang="en-US"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2DC59934-DCFC-DC4D-E3EC-B6F3AC544E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05580B65-F6EA-1B14-DE5D-9D07C75949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E9E07048-B17B-CB19-5997-FE95EC5F566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8494BCF-BFA9-45EE-A37E-FB34F67B3461}" type="slidenum">
              <a:rPr lang="en-US" altLang="en-US" sz="1200"/>
              <a:pPr eaLnBrk="1" hangingPunct="1"/>
              <a:t>20</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77616E3C-6A63-23A9-45AE-FDD7A7074C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F8757C2F-D721-7A5A-0045-3E21B51341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9636" name="Slide Number Placeholder 3">
            <a:extLst>
              <a:ext uri="{FF2B5EF4-FFF2-40B4-BE49-F238E27FC236}">
                <a16:creationId xmlns:a16="http://schemas.microsoft.com/office/drawing/2014/main" id="{B2AA9CD4-8A4D-82C7-E3F3-441001E0C6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F501531-6366-4A7E-8014-422B8692A3BC}" type="slidenum">
              <a:rPr lang="en-US" altLang="en-US" sz="1200"/>
              <a:pPr eaLnBrk="1" hangingPunct="1"/>
              <a:t>21</a:t>
            </a:fld>
            <a:endParaRPr lang="en-US"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F8D670F2-680E-78D3-EB5B-99CEECB09A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D131A304-580A-D3EC-C6FC-AB4EA39D96C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49952D64-8DDB-008E-5B6B-8EE19E5034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C1CE3EB8-77E1-4313-93C7-12BAD4DF7247}" type="slidenum">
              <a:rPr lang="en-US" altLang="en-US" sz="1200"/>
              <a:pPr eaLnBrk="1" hangingPunct="1"/>
              <a:t>22</a:t>
            </a:fld>
            <a:endParaRPr lang="en-US"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BC952610-F695-0875-28ED-2BD83ABFAA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C034DD4D-5D67-B760-09D6-8A1D30B68E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684" name="Slide Number Placeholder 3">
            <a:extLst>
              <a:ext uri="{FF2B5EF4-FFF2-40B4-BE49-F238E27FC236}">
                <a16:creationId xmlns:a16="http://schemas.microsoft.com/office/drawing/2014/main" id="{E4D032D3-1D1F-1859-8630-FB46BA89C32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B7DAB26-3B0F-44A3-94CA-A00AFDC93DF1}" type="slidenum">
              <a:rPr lang="en-US" altLang="en-US" sz="1200"/>
              <a:pPr eaLnBrk="1" hangingPunct="1"/>
              <a:t>23</a:t>
            </a:fld>
            <a:endParaRPr lang="en-US" alt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B85077DC-199B-8A20-8471-6AB5414FED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525204C6-1299-20A4-26E0-9A65608E26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D06C68B1-101B-5D95-D224-A7D07547F8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EA8B9F0-7DAE-4ED0-8F30-B0EE769967A1}" type="slidenum">
              <a:rPr lang="en-US" altLang="en-US" sz="1200"/>
              <a:pPr eaLnBrk="1" hangingPunct="1"/>
              <a:t>24</a:t>
            </a:fld>
            <a:endParaRPr lang="en-US" alt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A0534824-B956-EA16-5421-E3C5881195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4E97B769-4E1B-50E9-AFF7-29BDD38D40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3732" name="Slide Number Placeholder 3">
            <a:extLst>
              <a:ext uri="{FF2B5EF4-FFF2-40B4-BE49-F238E27FC236}">
                <a16:creationId xmlns:a16="http://schemas.microsoft.com/office/drawing/2014/main" id="{5371433F-8AED-121D-A324-3B7A82FCBB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27711EC-F3AC-4B7C-BE0B-B325920F74C0}" type="slidenum">
              <a:rPr lang="en-US" altLang="en-US" sz="1200"/>
              <a:pPr eaLnBrk="1" hangingPunct="1"/>
              <a:t>25</a:t>
            </a:fld>
            <a:endParaRPr lang="en-US" alt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8E287865-D195-67D9-3C03-D481182463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9ED76447-0879-2A7B-8F4B-008DDEBA58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D45B6EFF-7684-8881-57EB-BF6C831245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9BAB810-419E-404A-9C9E-8553FCF0D645}" type="slidenum">
              <a:rPr lang="en-US" altLang="en-US" sz="1200"/>
              <a:pPr eaLnBrk="1" hangingPunct="1"/>
              <a:t>26</a:t>
            </a:fld>
            <a:endParaRPr lang="en-US" alt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6F7305C3-E8C7-8A76-2BF1-319F752D5F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id="{391FF863-E06D-9407-6194-85216B5F84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5780" name="Slide Number Placeholder 3">
            <a:extLst>
              <a:ext uri="{FF2B5EF4-FFF2-40B4-BE49-F238E27FC236}">
                <a16:creationId xmlns:a16="http://schemas.microsoft.com/office/drawing/2014/main" id="{8415F127-80C3-A7EE-CD1A-096015DBDB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2219D83-F6AE-4B91-8A4C-1292375D4D13}" type="slidenum">
              <a:rPr lang="en-US" altLang="en-US" sz="1200"/>
              <a:pPr eaLnBrk="1" hangingPunct="1"/>
              <a:t>27</a:t>
            </a:fld>
            <a:endParaRPr lang="en-US" alt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181FCC95-7FCF-A03C-4E4A-F46D19981C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E70DFA66-A333-E8A5-746D-F92A7D45A8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36F0D6AD-FF1F-06EC-E37F-0F0A9E03C7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E21EEFE-9BFC-4DB6-A6E0-A4B9E16AAAC9}" type="slidenum">
              <a:rPr lang="en-US" altLang="en-US" sz="1200"/>
              <a:pPr eaLnBrk="1" hangingPunct="1"/>
              <a:t>28</a:t>
            </a:fld>
            <a:endParaRPr lang="en-US" alt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EC4479AA-971D-51BF-9DD0-DBC2E2AF22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id="{9EBB514D-E4D6-A66E-FA9B-0708A93FBD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7828" name="Slide Number Placeholder 3">
            <a:extLst>
              <a:ext uri="{FF2B5EF4-FFF2-40B4-BE49-F238E27FC236}">
                <a16:creationId xmlns:a16="http://schemas.microsoft.com/office/drawing/2014/main" id="{FAD8EF51-9CAF-FB9D-742F-EC8E5F3D2C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A114C10-B1FE-444F-BB09-C73990B3D540}" type="slidenum">
              <a:rPr lang="en-US" altLang="en-US" sz="1200"/>
              <a:pPr eaLnBrk="1" hangingPunct="1"/>
              <a:t>29</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1A243F92-72AD-5782-1326-94AA4F46DD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9B50B5E9-16BE-E456-A506-FEBE8E6A11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C7218539-7A0F-0EFE-8BB8-1AAE34E86E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4A96580-9EA7-49F6-BB25-7B34902DDA6A}" type="slidenum">
              <a:rPr lang="en-US" altLang="en-US" sz="1200"/>
              <a:pPr eaLnBrk="1" hangingPunct="1"/>
              <a:t>3</a:t>
            </a:fld>
            <a:endParaRPr lang="en-US" altLang="en-US"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9CD1637D-F836-7B90-DD01-87F31EF41F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8F8E3D44-9551-7576-5F66-C2A1CDABE2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BA7FB03E-B63D-09C9-3E26-4F3A863EF2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B85B439-51B1-41B3-8D2E-4629DDD48039}" type="slidenum">
              <a:rPr lang="en-US" altLang="en-US" sz="1200"/>
              <a:pPr eaLnBrk="1" hangingPunct="1"/>
              <a:t>30</a:t>
            </a:fld>
            <a:endParaRPr lang="en-US" altLang="en-US"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D5D28E0D-D10E-6D90-D36A-38DF5D338D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02AEBCBD-DCDF-C1FF-915B-6439F328E6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9876" name="Slide Number Placeholder 3">
            <a:extLst>
              <a:ext uri="{FF2B5EF4-FFF2-40B4-BE49-F238E27FC236}">
                <a16:creationId xmlns:a16="http://schemas.microsoft.com/office/drawing/2014/main" id="{7CDA36BF-8C62-797B-3994-64700446B7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1A02B6F-395F-4FEE-A15E-72B7BA9F6C84}" type="slidenum">
              <a:rPr lang="en-US" altLang="en-US" sz="1200"/>
              <a:pPr eaLnBrk="1" hangingPunct="1"/>
              <a:t>31</a:t>
            </a:fld>
            <a:endParaRPr lang="en-US" alt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DADAC641-2E4E-E75A-D03F-741C3340DE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D750CA94-1DEF-F7AF-7628-47C2B1E357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E10A56DB-8A20-95C5-A7B6-B01514A7B9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001B7E5-B5E4-4F36-B62F-370DE0090BBD}" type="slidenum">
              <a:rPr lang="en-US" altLang="en-US" sz="1200"/>
              <a:pPr eaLnBrk="1" hangingPunct="1"/>
              <a:t>32</a:t>
            </a:fld>
            <a:endParaRPr lang="en-US" alt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19638729-E11F-BACF-FE47-D6C91D2B72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AC185731-524D-825A-4C14-CF8BC579EB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24" name="Slide Number Placeholder 3">
            <a:extLst>
              <a:ext uri="{FF2B5EF4-FFF2-40B4-BE49-F238E27FC236}">
                <a16:creationId xmlns:a16="http://schemas.microsoft.com/office/drawing/2014/main" id="{9A4CBA25-2D32-6FC0-BCE9-35B40884F6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AA11F75-09A9-4A6B-8E65-0E53DBB45E73}" type="slidenum">
              <a:rPr lang="en-US" altLang="en-US" sz="1200"/>
              <a:pPr eaLnBrk="1" hangingPunct="1"/>
              <a:t>33</a:t>
            </a:fld>
            <a:endParaRPr lang="en-US" alt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8DBC769D-9172-1598-2F9C-7CD7383506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EB2D3BA7-AFCE-6E18-5094-3375ADA17E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9B4D0D91-860B-7E1B-AD63-3C6C969321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839CB14-BCAE-49E3-B540-E6A5A055427A}" type="slidenum">
              <a:rPr lang="en-US" altLang="en-US" sz="1200"/>
              <a:pPr eaLnBrk="1" hangingPunct="1"/>
              <a:t>34</a:t>
            </a:fld>
            <a:endParaRPr lang="en-US" alt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CB76A556-0E25-165F-1060-DA787A4E54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id="{FDAE2737-AFE2-6DE3-083D-7A17DC537D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3972" name="Slide Number Placeholder 3">
            <a:extLst>
              <a:ext uri="{FF2B5EF4-FFF2-40B4-BE49-F238E27FC236}">
                <a16:creationId xmlns:a16="http://schemas.microsoft.com/office/drawing/2014/main" id="{2846725A-B323-780E-DC07-B53B7EC1BE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C55DFE8-1F46-44CC-BA98-44B0609E942C}" type="slidenum">
              <a:rPr lang="en-US" altLang="en-US" sz="1200"/>
              <a:pPr eaLnBrk="1" hangingPunct="1"/>
              <a:t>35</a:t>
            </a:fld>
            <a:endParaRPr lang="en-US" altLang="en-US"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1EB93BBC-173F-5BED-D48B-9311449BEB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98C6F97C-01BF-81A3-9669-B397FA1E42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8ECFD996-190A-6594-AC2D-02FAE1B656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83C16BD-8C72-4DF8-A6D2-C9533A6507EE}" type="slidenum">
              <a:rPr lang="en-US" altLang="en-US" sz="1200"/>
              <a:pPr eaLnBrk="1" hangingPunct="1"/>
              <a:t>36</a:t>
            </a:fld>
            <a:endParaRPr lang="en-US" altLang="en-US"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6849A5A1-25D7-02DA-416A-1EA6180AD37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9869B52C-747B-2376-8DD5-74775F800C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6020" name="Slide Number Placeholder 3">
            <a:extLst>
              <a:ext uri="{FF2B5EF4-FFF2-40B4-BE49-F238E27FC236}">
                <a16:creationId xmlns:a16="http://schemas.microsoft.com/office/drawing/2014/main" id="{6E351959-6084-7365-8BD3-D833EBCA5C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4682BA7-67F4-4F91-B7EC-B1C1995076D2}" type="slidenum">
              <a:rPr lang="en-US" altLang="en-US" sz="1200"/>
              <a:pPr eaLnBrk="1" hangingPunct="1"/>
              <a:t>37</a:t>
            </a:fld>
            <a:endParaRPr lang="en-US" altLang="en-US" sz="12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CDFE2B99-2E86-97AB-030C-A3ED369410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8B043608-ED72-F14B-6CFB-A140DFC9C1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3D628C51-98F5-8635-A9F3-6B6EEFF8DB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B787099-19B9-44F7-B422-17E571608357}" type="slidenum">
              <a:rPr lang="en-US" altLang="en-US" sz="1200"/>
              <a:pPr eaLnBrk="1" hangingPunct="1"/>
              <a:t>38</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1ABE78F2-865B-7687-D27A-650DF6CF45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39F1B40A-E6B9-D246-E890-3B1B56DF19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3252" name="Slide Number Placeholder 3">
            <a:extLst>
              <a:ext uri="{FF2B5EF4-FFF2-40B4-BE49-F238E27FC236}">
                <a16:creationId xmlns:a16="http://schemas.microsoft.com/office/drawing/2014/main" id="{D4226604-FBF4-D5AB-4A04-92C4628973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B50BE22-AA18-43BA-B4B3-91CA465B9DE7}" type="slidenum">
              <a:rPr lang="en-US" altLang="en-US" sz="1200"/>
              <a:pPr eaLnBrk="1" hangingPunct="1"/>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9143A395-20F8-7659-D4A4-DD0CC29A24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2D6F73AB-EC77-CE96-515A-1B67AB1133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EA905111-218C-7631-D730-3C4031CB49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B327C2E-077E-4C01-85B0-7402E8124AC3}" type="slidenum">
              <a:rPr lang="en-US" altLang="en-US" sz="1200"/>
              <a:pPr eaLnBrk="1" hangingPunct="1"/>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9143A395-20F8-7659-D4A4-DD0CC29A24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2D6F73AB-EC77-CE96-515A-1B67AB1133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EA905111-218C-7631-D730-3C4031CB49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B327C2E-077E-4C01-85B0-7402E8124AC3}" type="slidenum">
              <a:rPr lang="en-US" altLang="en-US" sz="1200"/>
              <a:pPr eaLnBrk="1" hangingPunct="1"/>
              <a:t>6</a:t>
            </a:fld>
            <a:endParaRPr lang="en-US" altLang="en-US" sz="1200"/>
          </a:p>
        </p:txBody>
      </p:sp>
    </p:spTree>
    <p:extLst>
      <p:ext uri="{BB962C8B-B14F-4D97-AF65-F5344CB8AC3E}">
        <p14:creationId xmlns:p14="http://schemas.microsoft.com/office/powerpoint/2010/main" val="1198552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EE2A2338-8500-6624-A238-B4C5AF47D4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AB1F6813-DB65-E23D-4CFA-1C1383CD6C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5300" name="Slide Number Placeholder 3">
            <a:extLst>
              <a:ext uri="{FF2B5EF4-FFF2-40B4-BE49-F238E27FC236}">
                <a16:creationId xmlns:a16="http://schemas.microsoft.com/office/drawing/2014/main" id="{2089A1C7-5CAE-8CD5-B28B-79FFA1B962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E4E5A82-B03E-41D9-8CE9-456DE356029A}" type="slidenum">
              <a:rPr lang="en-US" altLang="en-US" sz="1200"/>
              <a:pPr eaLnBrk="1" hangingPunct="1"/>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9ED0C524-AD64-E3FC-55B2-4892B54705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A950696D-AFAA-45C4-73DA-87AF74B788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843D4C19-5C55-FC86-ED53-B0A4F038A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CDEB92F-DB72-4F8B-8749-AB01AADF2860}" type="slidenum">
              <a:rPr lang="en-US" altLang="en-US" sz="1200"/>
              <a:pPr eaLnBrk="1" hangingPunct="1"/>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E2FA3990-66F4-49A5-7545-2546044BCA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86D36C8C-D266-6B3C-9AF0-171C7B9818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7348" name="Slide Number Placeholder 3">
            <a:extLst>
              <a:ext uri="{FF2B5EF4-FFF2-40B4-BE49-F238E27FC236}">
                <a16:creationId xmlns:a16="http://schemas.microsoft.com/office/drawing/2014/main" id="{CA589E00-A346-C4D6-A585-4506D4DB3D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D6AC9C1-83C3-4DD4-94CB-3FDBF155BA10}" type="slidenum">
              <a:rPr lang="en-US" altLang="en-US" sz="1200"/>
              <a:pPr eaLnBrk="1" hangingPunct="1"/>
              <a:t>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74F9C0CA-7FF2-33FF-F1F2-BC6C664F9C46}"/>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3" name="Date Placeholder 15">
            <a:extLst>
              <a:ext uri="{FF2B5EF4-FFF2-40B4-BE49-F238E27FC236}">
                <a16:creationId xmlns:a16="http://schemas.microsoft.com/office/drawing/2014/main" id="{4333AD5D-CC02-1A24-A32B-E6E7260D80AC}"/>
              </a:ext>
            </a:extLst>
          </p:cNvPr>
          <p:cNvSpPr>
            <a:spLocks noGrp="1"/>
          </p:cNvSpPr>
          <p:nvPr>
            <p:ph type="dt" sz="half" idx="10"/>
          </p:nvPr>
        </p:nvSpPr>
        <p:spPr/>
        <p:txBody>
          <a:bodyPr/>
          <a:lstStyle>
            <a:lvl1pPr>
              <a:defRPr/>
            </a:lvl1pPr>
          </a:lstStyle>
          <a:p>
            <a:pPr>
              <a:defRPr/>
            </a:pPr>
            <a:endParaRPr lang="en-US"/>
          </a:p>
        </p:txBody>
      </p:sp>
      <p:sp>
        <p:nvSpPr>
          <p:cNvPr id="4" name="Footer Placeholder 1">
            <a:extLst>
              <a:ext uri="{FF2B5EF4-FFF2-40B4-BE49-F238E27FC236}">
                <a16:creationId xmlns:a16="http://schemas.microsoft.com/office/drawing/2014/main" id="{A73B612D-AA22-BFC6-6784-4DE70034E27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4">
            <a:extLst>
              <a:ext uri="{FF2B5EF4-FFF2-40B4-BE49-F238E27FC236}">
                <a16:creationId xmlns:a16="http://schemas.microsoft.com/office/drawing/2014/main" id="{8529235E-8B65-747B-91C3-FA21128C5C09}"/>
              </a:ext>
            </a:extLst>
          </p:cNvPr>
          <p:cNvSpPr>
            <a:spLocks noGrp="1"/>
          </p:cNvSpPr>
          <p:nvPr>
            <p:ph type="sldNum" sz="quarter" idx="12"/>
          </p:nvPr>
        </p:nvSpPr>
        <p:spPr>
          <a:xfrm>
            <a:off x="8229600" y="6473825"/>
            <a:ext cx="758825" cy="247650"/>
          </a:xfrm>
        </p:spPr>
        <p:txBody>
          <a:bodyPr/>
          <a:lstStyle>
            <a:lvl1pPr>
              <a:defRPr/>
            </a:lvl1pPr>
          </a:lstStyle>
          <a:p>
            <a:fld id="{194A029D-F651-47DB-A045-19352C92CCC6}" type="slidenum">
              <a:rPr lang="en-US" altLang="en-US"/>
              <a:pPr/>
              <a:t>‹#›</a:t>
            </a:fld>
            <a:endParaRPr lang="en-US" altLang="en-US"/>
          </a:p>
        </p:txBody>
      </p:sp>
    </p:spTree>
    <p:extLst>
      <p:ext uri="{BB962C8B-B14F-4D97-AF65-F5344CB8AC3E}">
        <p14:creationId xmlns:p14="http://schemas.microsoft.com/office/powerpoint/2010/main" val="2896545920"/>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F8D646DD-7BEC-2217-CB75-E9B3D5695E9A}"/>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31A3E32F-01DC-C4B8-6D6A-1729E6DC2F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B7B5BCD6-2889-DAEF-B47A-1BD5E3B03E2F}"/>
              </a:ext>
            </a:extLst>
          </p:cNvPr>
          <p:cNvSpPr>
            <a:spLocks noGrp="1"/>
          </p:cNvSpPr>
          <p:nvPr>
            <p:ph type="sldNum" sz="quarter" idx="12"/>
          </p:nvPr>
        </p:nvSpPr>
        <p:spPr/>
        <p:txBody>
          <a:bodyPr/>
          <a:lstStyle>
            <a:lvl1pPr>
              <a:defRPr/>
            </a:lvl1pPr>
          </a:lstStyle>
          <a:p>
            <a:fld id="{EF89490F-E873-4054-9BEE-09A78CFD7BE5}" type="slidenum">
              <a:rPr lang="en-US" altLang="en-US"/>
              <a:pPr/>
              <a:t>‹#›</a:t>
            </a:fld>
            <a:endParaRPr lang="en-US" altLang="en-US"/>
          </a:p>
        </p:txBody>
      </p:sp>
    </p:spTree>
    <p:extLst>
      <p:ext uri="{BB962C8B-B14F-4D97-AF65-F5344CB8AC3E}">
        <p14:creationId xmlns:p14="http://schemas.microsoft.com/office/powerpoint/2010/main" val="20434080"/>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8A8C98-7785-84B7-6221-94C30B4F1D92}"/>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6771B346-D02E-C2A1-D743-0240ABF0CC3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5C25285-332C-0A9A-7F7B-8A6DC3C7CF7D}"/>
              </a:ext>
            </a:extLst>
          </p:cNvPr>
          <p:cNvSpPr>
            <a:spLocks noGrp="1"/>
          </p:cNvSpPr>
          <p:nvPr>
            <p:ph type="sldNum" sz="quarter" idx="12"/>
          </p:nvPr>
        </p:nvSpPr>
        <p:spPr/>
        <p:txBody>
          <a:bodyPr/>
          <a:lstStyle>
            <a:lvl1pPr>
              <a:defRPr/>
            </a:lvl1pPr>
          </a:lstStyle>
          <a:p>
            <a:fld id="{E8C96BF1-49FD-4689-9EF9-9643647F0EEF}" type="slidenum">
              <a:rPr lang="en-US" altLang="en-US"/>
              <a:pPr/>
              <a:t>‹#›</a:t>
            </a:fld>
            <a:endParaRPr lang="en-US" altLang="en-US"/>
          </a:p>
        </p:txBody>
      </p:sp>
    </p:spTree>
    <p:extLst>
      <p:ext uri="{BB962C8B-B14F-4D97-AF65-F5344CB8AC3E}">
        <p14:creationId xmlns:p14="http://schemas.microsoft.com/office/powerpoint/2010/main" val="2602229518"/>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24">
            <a:extLst>
              <a:ext uri="{FF2B5EF4-FFF2-40B4-BE49-F238E27FC236}">
                <a16:creationId xmlns:a16="http://schemas.microsoft.com/office/drawing/2014/main" id="{DD06F6A3-5A12-3C5B-9890-329775136D6C}"/>
              </a:ext>
            </a:extLst>
          </p:cNvPr>
          <p:cNvSpPr>
            <a:spLocks noGrp="1"/>
          </p:cNvSpPr>
          <p:nvPr>
            <p:ph type="dt" sz="half" idx="10"/>
          </p:nvPr>
        </p:nvSpPr>
        <p:spPr/>
        <p:txBody>
          <a:bodyPr/>
          <a:lstStyle>
            <a:lvl1pPr>
              <a:defRPr/>
            </a:lvl1pPr>
          </a:lstStyle>
          <a:p>
            <a:pPr>
              <a:defRPr/>
            </a:pPr>
            <a:endParaRPr lang="en-US"/>
          </a:p>
        </p:txBody>
      </p:sp>
      <p:sp>
        <p:nvSpPr>
          <p:cNvPr id="3" name="Footer Placeholder 18">
            <a:extLst>
              <a:ext uri="{FF2B5EF4-FFF2-40B4-BE49-F238E27FC236}">
                <a16:creationId xmlns:a16="http://schemas.microsoft.com/office/drawing/2014/main" id="{24A1D8FE-B4A5-C992-04C4-81C7A9E4603C}"/>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4" name="Slide Number Placeholder 15">
            <a:extLst>
              <a:ext uri="{FF2B5EF4-FFF2-40B4-BE49-F238E27FC236}">
                <a16:creationId xmlns:a16="http://schemas.microsoft.com/office/drawing/2014/main" id="{F2D65CE9-9323-2ADC-EEA0-E13C1C4E6FCE}"/>
              </a:ext>
            </a:extLst>
          </p:cNvPr>
          <p:cNvSpPr>
            <a:spLocks noGrp="1"/>
          </p:cNvSpPr>
          <p:nvPr>
            <p:ph type="sldNum" sz="quarter" idx="12"/>
          </p:nvPr>
        </p:nvSpPr>
        <p:spPr>
          <a:xfrm>
            <a:off x="8229600" y="6473825"/>
            <a:ext cx="758825" cy="247650"/>
          </a:xfrm>
        </p:spPr>
        <p:txBody>
          <a:bodyPr/>
          <a:lstStyle>
            <a:lvl1pPr>
              <a:defRPr/>
            </a:lvl1pPr>
          </a:lstStyle>
          <a:p>
            <a:fld id="{7A24CC8F-9E5E-490B-A502-DC84233302F7}" type="slidenum">
              <a:rPr lang="en-US" altLang="en-US"/>
              <a:pPr/>
              <a:t>‹#›</a:t>
            </a:fld>
            <a:endParaRPr lang="en-US" altLang="en-US"/>
          </a:p>
        </p:txBody>
      </p:sp>
    </p:spTree>
    <p:extLst>
      <p:ext uri="{BB962C8B-B14F-4D97-AF65-F5344CB8AC3E}">
        <p14:creationId xmlns:p14="http://schemas.microsoft.com/office/powerpoint/2010/main" val="1446638772"/>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D6196127-172B-8102-F437-BE779B1F139E}"/>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3" name="Date Placeholder 18">
            <a:extLst>
              <a:ext uri="{FF2B5EF4-FFF2-40B4-BE49-F238E27FC236}">
                <a16:creationId xmlns:a16="http://schemas.microsoft.com/office/drawing/2014/main" id="{14E14176-DC1E-9478-3C04-F5EE829E5081}"/>
              </a:ext>
            </a:extLst>
          </p:cNvPr>
          <p:cNvSpPr>
            <a:spLocks noGrp="1"/>
          </p:cNvSpPr>
          <p:nvPr>
            <p:ph type="dt" sz="half" idx="10"/>
          </p:nvPr>
        </p:nvSpPr>
        <p:spPr/>
        <p:txBody>
          <a:bodyPr/>
          <a:lstStyle>
            <a:lvl1pPr>
              <a:defRPr/>
            </a:lvl1pPr>
          </a:lstStyle>
          <a:p>
            <a:pPr>
              <a:defRPr/>
            </a:pPr>
            <a:endParaRPr lang="en-US"/>
          </a:p>
        </p:txBody>
      </p:sp>
      <p:sp>
        <p:nvSpPr>
          <p:cNvPr id="4" name="Footer Placeholder 10">
            <a:extLst>
              <a:ext uri="{FF2B5EF4-FFF2-40B4-BE49-F238E27FC236}">
                <a16:creationId xmlns:a16="http://schemas.microsoft.com/office/drawing/2014/main" id="{A141CCAC-F48D-97ED-9E0D-94EF5932A5D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5">
            <a:extLst>
              <a:ext uri="{FF2B5EF4-FFF2-40B4-BE49-F238E27FC236}">
                <a16:creationId xmlns:a16="http://schemas.microsoft.com/office/drawing/2014/main" id="{DA1973EA-5BDB-9099-3E60-08374C2A9BD7}"/>
              </a:ext>
            </a:extLst>
          </p:cNvPr>
          <p:cNvSpPr>
            <a:spLocks noGrp="1"/>
          </p:cNvSpPr>
          <p:nvPr>
            <p:ph type="sldNum" sz="quarter" idx="12"/>
          </p:nvPr>
        </p:nvSpPr>
        <p:spPr/>
        <p:txBody>
          <a:bodyPr/>
          <a:lstStyle>
            <a:lvl1pPr>
              <a:defRPr/>
            </a:lvl1pPr>
          </a:lstStyle>
          <a:p>
            <a:fld id="{AF979480-6D3F-4409-9375-EBB4B04FCEC2}" type="slidenum">
              <a:rPr lang="en-US" altLang="en-US"/>
              <a:pPr/>
              <a:t>‹#›</a:t>
            </a:fld>
            <a:endParaRPr lang="en-US" altLang="en-US"/>
          </a:p>
        </p:txBody>
      </p:sp>
    </p:spTree>
    <p:extLst>
      <p:ext uri="{BB962C8B-B14F-4D97-AF65-F5344CB8AC3E}">
        <p14:creationId xmlns:p14="http://schemas.microsoft.com/office/powerpoint/2010/main" val="3591250423"/>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0">
            <a:extLst>
              <a:ext uri="{FF2B5EF4-FFF2-40B4-BE49-F238E27FC236}">
                <a16:creationId xmlns:a16="http://schemas.microsoft.com/office/drawing/2014/main" id="{CD2F38B7-26C6-241E-37F0-5F3A0A4892AB}"/>
              </a:ext>
            </a:extLst>
          </p:cNvPr>
          <p:cNvSpPr>
            <a:spLocks noGrp="1"/>
          </p:cNvSpPr>
          <p:nvPr>
            <p:ph type="dt" sz="half" idx="10"/>
          </p:nvPr>
        </p:nvSpPr>
        <p:spPr/>
        <p:txBody>
          <a:bodyPr/>
          <a:lstStyle>
            <a:lvl1pPr>
              <a:defRPr/>
            </a:lvl1pPr>
          </a:lstStyle>
          <a:p>
            <a:pPr>
              <a:defRPr/>
            </a:pPr>
            <a:endParaRPr lang="en-US"/>
          </a:p>
        </p:txBody>
      </p:sp>
      <p:sp>
        <p:nvSpPr>
          <p:cNvPr id="3" name="Footer Placeholder 27">
            <a:extLst>
              <a:ext uri="{FF2B5EF4-FFF2-40B4-BE49-F238E27FC236}">
                <a16:creationId xmlns:a16="http://schemas.microsoft.com/office/drawing/2014/main" id="{A492E83C-0707-A8C6-7542-9389C24730E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4">
            <a:extLst>
              <a:ext uri="{FF2B5EF4-FFF2-40B4-BE49-F238E27FC236}">
                <a16:creationId xmlns:a16="http://schemas.microsoft.com/office/drawing/2014/main" id="{45EEA18C-8EDB-975A-013E-90A8DFC77905}"/>
              </a:ext>
            </a:extLst>
          </p:cNvPr>
          <p:cNvSpPr>
            <a:spLocks noGrp="1"/>
          </p:cNvSpPr>
          <p:nvPr>
            <p:ph type="sldNum" sz="quarter" idx="12"/>
          </p:nvPr>
        </p:nvSpPr>
        <p:spPr/>
        <p:txBody>
          <a:bodyPr/>
          <a:lstStyle>
            <a:lvl1pPr>
              <a:defRPr/>
            </a:lvl1pPr>
          </a:lstStyle>
          <a:p>
            <a:fld id="{3F4C2FE0-F4AD-4087-B531-21E2DD77EFE0}" type="slidenum">
              <a:rPr lang="en-US" altLang="en-US"/>
              <a:pPr/>
              <a:t>‹#›</a:t>
            </a:fld>
            <a:endParaRPr lang="en-US" altLang="en-US"/>
          </a:p>
        </p:txBody>
      </p:sp>
    </p:spTree>
    <p:extLst>
      <p:ext uri="{BB962C8B-B14F-4D97-AF65-F5344CB8AC3E}">
        <p14:creationId xmlns:p14="http://schemas.microsoft.com/office/powerpoint/2010/main" val="478293510"/>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26CB0EF0-C326-BA45-02C6-B677BF5E4F28}"/>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9">
            <a:extLst>
              <a:ext uri="{FF2B5EF4-FFF2-40B4-BE49-F238E27FC236}">
                <a16:creationId xmlns:a16="http://schemas.microsoft.com/office/drawing/2014/main" id="{342D3190-475D-90C5-640A-350CD85F2575}"/>
              </a:ext>
            </a:extLst>
          </p:cNvPr>
          <p:cNvSpPr>
            <a:spLocks noGrp="1"/>
          </p:cNvSpPr>
          <p:nvPr>
            <p:ph type="dt" sz="half" idx="10"/>
          </p:nvPr>
        </p:nvSpPr>
        <p:spPr/>
        <p:txBody>
          <a:bodyPr/>
          <a:lstStyle>
            <a:lvl1pPr>
              <a:defRPr/>
            </a:lvl1pPr>
          </a:lstStyle>
          <a:p>
            <a:pPr>
              <a:defRPr/>
            </a:pPr>
            <a:endParaRPr lang="en-US"/>
          </a:p>
        </p:txBody>
      </p:sp>
      <p:sp>
        <p:nvSpPr>
          <p:cNvPr id="5" name="Footer Placeholder 5">
            <a:extLst>
              <a:ext uri="{FF2B5EF4-FFF2-40B4-BE49-F238E27FC236}">
                <a16:creationId xmlns:a16="http://schemas.microsoft.com/office/drawing/2014/main" id="{0B8111B6-F91B-0856-84FE-D966FD0509C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6">
            <a:extLst>
              <a:ext uri="{FF2B5EF4-FFF2-40B4-BE49-F238E27FC236}">
                <a16:creationId xmlns:a16="http://schemas.microsoft.com/office/drawing/2014/main" id="{267E6190-8DA0-E8B4-6BAA-D1D0663B2179}"/>
              </a:ext>
            </a:extLst>
          </p:cNvPr>
          <p:cNvSpPr>
            <a:spLocks noGrp="1"/>
          </p:cNvSpPr>
          <p:nvPr>
            <p:ph type="sldNum" sz="quarter" idx="12"/>
          </p:nvPr>
        </p:nvSpPr>
        <p:spPr>
          <a:xfrm>
            <a:off x="8229600" y="6477000"/>
            <a:ext cx="762000" cy="247650"/>
          </a:xfrm>
        </p:spPr>
        <p:txBody>
          <a:bodyPr/>
          <a:lstStyle>
            <a:lvl1pPr>
              <a:defRPr/>
            </a:lvl1pPr>
          </a:lstStyle>
          <a:p>
            <a:fld id="{0A1FED15-0640-49CA-9836-D0FB35D6758D}" type="slidenum">
              <a:rPr lang="en-US" altLang="en-US"/>
              <a:pPr/>
              <a:t>‹#›</a:t>
            </a:fld>
            <a:endParaRPr lang="en-US" altLang="en-US"/>
          </a:p>
        </p:txBody>
      </p:sp>
    </p:spTree>
    <p:extLst>
      <p:ext uri="{BB962C8B-B14F-4D97-AF65-F5344CB8AC3E}">
        <p14:creationId xmlns:p14="http://schemas.microsoft.com/office/powerpoint/2010/main" val="1917123461"/>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2" name="Date Placeholder 10">
            <a:extLst>
              <a:ext uri="{FF2B5EF4-FFF2-40B4-BE49-F238E27FC236}">
                <a16:creationId xmlns:a16="http://schemas.microsoft.com/office/drawing/2014/main" id="{80B8C26E-11B7-8DC1-361B-D53BC4AC0EE6}"/>
              </a:ext>
            </a:extLst>
          </p:cNvPr>
          <p:cNvSpPr>
            <a:spLocks noGrp="1"/>
          </p:cNvSpPr>
          <p:nvPr>
            <p:ph type="dt" sz="half" idx="10"/>
          </p:nvPr>
        </p:nvSpPr>
        <p:spPr/>
        <p:txBody>
          <a:bodyPr/>
          <a:lstStyle>
            <a:lvl1pPr>
              <a:defRPr/>
            </a:lvl1pPr>
          </a:lstStyle>
          <a:p>
            <a:pPr>
              <a:defRPr/>
            </a:pPr>
            <a:endParaRPr lang="en-US"/>
          </a:p>
        </p:txBody>
      </p:sp>
      <p:sp>
        <p:nvSpPr>
          <p:cNvPr id="3" name="Footer Placeholder 27">
            <a:extLst>
              <a:ext uri="{FF2B5EF4-FFF2-40B4-BE49-F238E27FC236}">
                <a16:creationId xmlns:a16="http://schemas.microsoft.com/office/drawing/2014/main" id="{FB91186B-E660-EA24-036F-1D5EBCEB190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4">
            <a:extLst>
              <a:ext uri="{FF2B5EF4-FFF2-40B4-BE49-F238E27FC236}">
                <a16:creationId xmlns:a16="http://schemas.microsoft.com/office/drawing/2014/main" id="{EE4FE601-7F16-228B-0AB6-2FF5EDBC7C77}"/>
              </a:ext>
            </a:extLst>
          </p:cNvPr>
          <p:cNvSpPr>
            <a:spLocks noGrp="1"/>
          </p:cNvSpPr>
          <p:nvPr>
            <p:ph type="sldNum" sz="quarter" idx="12"/>
          </p:nvPr>
        </p:nvSpPr>
        <p:spPr/>
        <p:txBody>
          <a:bodyPr/>
          <a:lstStyle>
            <a:lvl1pPr>
              <a:defRPr/>
            </a:lvl1pPr>
          </a:lstStyle>
          <a:p>
            <a:fld id="{E146915B-F8C8-466D-9A10-604973C02A64}" type="slidenum">
              <a:rPr lang="en-US" altLang="en-US"/>
              <a:pPr/>
              <a:t>‹#›</a:t>
            </a:fld>
            <a:endParaRPr lang="en-US" altLang="en-US"/>
          </a:p>
        </p:txBody>
      </p:sp>
    </p:spTree>
    <p:extLst>
      <p:ext uri="{BB962C8B-B14F-4D97-AF65-F5344CB8AC3E}">
        <p14:creationId xmlns:p14="http://schemas.microsoft.com/office/powerpoint/2010/main" val="119879075"/>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8AC3C816-6550-76EB-B30B-BCBB97ECDBD1}"/>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8FC48FEE-7AA4-10B6-5AF4-E38CCF79413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E904F5FE-1F15-B097-FBED-A17D0B491EF9}"/>
              </a:ext>
            </a:extLst>
          </p:cNvPr>
          <p:cNvSpPr>
            <a:spLocks noGrp="1"/>
          </p:cNvSpPr>
          <p:nvPr>
            <p:ph type="sldNum" sz="quarter" idx="12"/>
          </p:nvPr>
        </p:nvSpPr>
        <p:spPr/>
        <p:txBody>
          <a:bodyPr/>
          <a:lstStyle>
            <a:lvl1pPr>
              <a:defRPr/>
            </a:lvl1pPr>
          </a:lstStyle>
          <a:p>
            <a:fld id="{AE12B916-AD15-4727-91CA-EA0E91BB5D07}" type="slidenum">
              <a:rPr lang="en-US" altLang="en-US"/>
              <a:pPr/>
              <a:t>‹#›</a:t>
            </a:fld>
            <a:endParaRPr lang="en-US" altLang="en-US"/>
          </a:p>
        </p:txBody>
      </p:sp>
    </p:spTree>
    <p:extLst>
      <p:ext uri="{BB962C8B-B14F-4D97-AF65-F5344CB8AC3E}">
        <p14:creationId xmlns:p14="http://schemas.microsoft.com/office/powerpoint/2010/main" val="3045156045"/>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FB2159C0-3B9C-9B0A-57FD-F9D501E5ECA3}"/>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4">
            <a:extLst>
              <a:ext uri="{FF2B5EF4-FFF2-40B4-BE49-F238E27FC236}">
                <a16:creationId xmlns:a16="http://schemas.microsoft.com/office/drawing/2014/main" id="{AC8ADE02-1C3E-1D64-481B-CE7672688FEA}"/>
              </a:ext>
            </a:extLst>
          </p:cNvPr>
          <p:cNvSpPr>
            <a:spLocks noGrp="1"/>
          </p:cNvSpPr>
          <p:nvPr>
            <p:ph type="dt" sz="half" idx="10"/>
          </p:nvPr>
        </p:nvSpPr>
        <p:spPr/>
        <p:txBody>
          <a:bodyPr/>
          <a:lstStyle>
            <a:lvl1pPr>
              <a:defRPr/>
            </a:lvl1pPr>
          </a:lstStyle>
          <a:p>
            <a:pPr>
              <a:defRPr/>
            </a:pPr>
            <a:endParaRPr lang="en-US"/>
          </a:p>
        </p:txBody>
      </p:sp>
      <p:sp>
        <p:nvSpPr>
          <p:cNvPr id="4" name="Footer Placeholder 28">
            <a:extLst>
              <a:ext uri="{FF2B5EF4-FFF2-40B4-BE49-F238E27FC236}">
                <a16:creationId xmlns:a16="http://schemas.microsoft.com/office/drawing/2014/main" id="{99EBD524-A009-2697-03CC-9C97AA5FC93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6">
            <a:extLst>
              <a:ext uri="{FF2B5EF4-FFF2-40B4-BE49-F238E27FC236}">
                <a16:creationId xmlns:a16="http://schemas.microsoft.com/office/drawing/2014/main" id="{8B5496D4-C9EA-147F-A0C9-F7B77E98E344}"/>
              </a:ext>
            </a:extLst>
          </p:cNvPr>
          <p:cNvSpPr>
            <a:spLocks noGrp="1"/>
          </p:cNvSpPr>
          <p:nvPr>
            <p:ph type="sldNum" sz="quarter" idx="12"/>
          </p:nvPr>
        </p:nvSpPr>
        <p:spPr/>
        <p:txBody>
          <a:bodyPr/>
          <a:lstStyle>
            <a:lvl1pPr>
              <a:defRPr/>
            </a:lvl1pPr>
          </a:lstStyle>
          <a:p>
            <a:fld id="{CEB05D54-19B7-4602-9121-65316B0675D0}" type="slidenum">
              <a:rPr lang="en-US" altLang="en-US"/>
              <a:pPr/>
              <a:t>‹#›</a:t>
            </a:fld>
            <a:endParaRPr lang="en-US" altLang="en-US"/>
          </a:p>
        </p:txBody>
      </p:sp>
    </p:spTree>
    <p:extLst>
      <p:ext uri="{BB962C8B-B14F-4D97-AF65-F5344CB8AC3E}">
        <p14:creationId xmlns:p14="http://schemas.microsoft.com/office/powerpoint/2010/main" val="1332727321"/>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2" name="Date Placeholder 6">
            <a:extLst>
              <a:ext uri="{FF2B5EF4-FFF2-40B4-BE49-F238E27FC236}">
                <a16:creationId xmlns:a16="http://schemas.microsoft.com/office/drawing/2014/main" id="{7D55BC0C-9A9B-6911-4C18-E78D605B7DB5}"/>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B9EF9B5A-5DA1-18E7-D3C9-5E0EA886ED8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0">
            <a:extLst>
              <a:ext uri="{FF2B5EF4-FFF2-40B4-BE49-F238E27FC236}">
                <a16:creationId xmlns:a16="http://schemas.microsoft.com/office/drawing/2014/main" id="{6DB4F861-A40B-48C3-6F2A-72BD419DC777}"/>
              </a:ext>
            </a:extLst>
          </p:cNvPr>
          <p:cNvSpPr>
            <a:spLocks noGrp="1"/>
          </p:cNvSpPr>
          <p:nvPr>
            <p:ph type="sldNum" sz="quarter" idx="12"/>
          </p:nvPr>
        </p:nvSpPr>
        <p:spPr/>
        <p:txBody>
          <a:bodyPr/>
          <a:lstStyle>
            <a:lvl1pPr>
              <a:defRPr/>
            </a:lvl1pPr>
          </a:lstStyle>
          <a:p>
            <a:fld id="{518E29DF-99AE-4981-AC41-A6A3AB64C239}" type="slidenum">
              <a:rPr lang="en-US" altLang="en-US"/>
              <a:pPr/>
              <a:t>‹#›</a:t>
            </a:fld>
            <a:endParaRPr lang="en-US" altLang="en-US"/>
          </a:p>
        </p:txBody>
      </p:sp>
    </p:spTree>
    <p:extLst>
      <p:ext uri="{BB962C8B-B14F-4D97-AF65-F5344CB8AC3E}">
        <p14:creationId xmlns:p14="http://schemas.microsoft.com/office/powerpoint/2010/main" val="1481265774"/>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90BE9D57-7F1F-371B-CFFC-3EBE1FE3D6C3}"/>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029" name="Text Placeholder 7">
            <a:extLst>
              <a:ext uri="{FF2B5EF4-FFF2-40B4-BE49-F238E27FC236}">
                <a16:creationId xmlns:a16="http://schemas.microsoft.com/office/drawing/2014/main" id="{439A7C3C-AFF6-525A-CC66-2A70763CB956}"/>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2B8CFD24-4798-BBD5-480A-4DE061A16410}"/>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3F346F93-4A59-E50C-BEE1-4BB852B6DA95}"/>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B05A9A6E-FB4A-7FFD-1936-5752060C0493}"/>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D38E27"/>
                </a:solidFill>
              </a:defRPr>
            </a:lvl1pPr>
          </a:lstStyle>
          <a:p>
            <a:fld id="{E826298D-9521-4A8B-A3B4-D0228D6A05C7}" type="slidenum">
              <a:rPr lang="en-US" altLang="en-US"/>
              <a:pPr/>
              <a:t>‹#›</a:t>
            </a:fld>
            <a:endParaRPr lang="en-US" altLang="en-US"/>
          </a:p>
        </p:txBody>
      </p:sp>
      <p:sp>
        <p:nvSpPr>
          <p:cNvPr id="10" name="Title Placeholder 9">
            <a:extLst>
              <a:ext uri="{FF2B5EF4-FFF2-40B4-BE49-F238E27FC236}">
                <a16:creationId xmlns:a16="http://schemas.microsoft.com/office/drawing/2014/main" id="{081B99BB-BB62-B9A7-DA58-4919E999FABF}"/>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B8002A0C-1093-EF82-7392-913CF023EFBB}"/>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Straight Connector 11">
            <a:extLst>
              <a:ext uri="{FF2B5EF4-FFF2-40B4-BE49-F238E27FC236}">
                <a16:creationId xmlns:a16="http://schemas.microsoft.com/office/drawing/2014/main" id="{32548E31-DBD5-D710-05E6-D43BBCC97898}"/>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4056" r:id="rId1"/>
    <p:sldLayoutId id="2147484057" r:id="rId2"/>
    <p:sldLayoutId id="2147484058" r:id="rId3"/>
    <p:sldLayoutId id="2147484053" r:id="rId4"/>
    <p:sldLayoutId id="2147484059" r:id="rId5"/>
    <p:sldLayoutId id="2147484054" r:id="rId6"/>
    <p:sldLayoutId id="2147484060" r:id="rId7"/>
    <p:sldLayoutId id="2147484061" r:id="rId8"/>
    <p:sldLayoutId id="2147484062" r:id="rId9"/>
    <p:sldLayoutId id="2147484055" r:id="rId10"/>
    <p:sldLayoutId id="2147484063"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3D63A035-67D7-EF9E-DCF9-A79D3D67F69E}"/>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The  sacredness of  human  life</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DAB98D-5F8A-79BB-0224-C445327D03FF}"/>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AFC55DE-0563-2590-5D2C-67C0D0FFCF16}"/>
              </a:ext>
            </a:extLst>
          </p:cNvPr>
          <p:cNvSpPr>
            <a:spLocks noGrp="1" noChangeArrowheads="1"/>
          </p:cNvSpPr>
          <p:nvPr>
            <p:ph idx="1"/>
          </p:nvPr>
        </p:nvSpPr>
        <p:spPr>
          <a:xfrm>
            <a:off x="457200" y="1143000"/>
            <a:ext cx="8229600" cy="5562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The taking of human life does not 	belong to the </a:t>
            </a:r>
            <a:r>
              <a:rPr lang="en-US" sz="4400" b="1" u="sng" dirty="0">
                <a:solidFill>
                  <a:srgbClr val="990033"/>
                </a:solidFill>
                <a:effectLst>
                  <a:outerShdw blurRad="38100" dist="38100" dir="2700000" algn="tl">
                    <a:srgbClr val="000000">
                      <a:alpha val="43137"/>
                    </a:srgbClr>
                  </a:outerShdw>
                </a:effectLst>
                <a:latin typeface="Arial Narrow" pitchFamily="34" charset="0"/>
              </a:rPr>
              <a:t>decisions</a:t>
            </a:r>
            <a:r>
              <a:rPr lang="en-US" sz="4400" b="1" dirty="0">
                <a:solidFill>
                  <a:srgbClr val="990033"/>
                </a:solidFill>
                <a:effectLst>
                  <a:outerShdw blurRad="38100" dist="38100" dir="2700000" algn="tl">
                    <a:srgbClr val="000000">
                      <a:alpha val="43137"/>
                    </a:srgbClr>
                  </a:outerShdw>
                </a:effectLst>
                <a:latin typeface="Arial Narrow" pitchFamily="34" charset="0"/>
              </a:rPr>
              <a:t> of man!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5:21-22 - You have heard that it was said to the people long ago, ‘Do not murder, and anyone who murders will be subject to judgment.’ But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tell you that anyone who is angry with his brother will be subject to judgment</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B8A7DF7B-3144-B2A1-3433-54AD54D9BEAC}"/>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Is All Life Sacred?</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7E63F54-A994-EFCE-B544-349F2D04AD47}"/>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1D88CA4-F588-562E-D852-506895D11D7D}"/>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Is All Life Sacred?</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When Does a Baby Become 	Human?</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25EE62C-BF7A-F60A-88BA-7AC34B26BEBF}"/>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78D5013-EB3A-FAC6-57B3-1BD34827DF80}"/>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does our society say?</a:t>
            </a:r>
          </a:p>
        </p:txBody>
      </p:sp>
      <p:sp>
        <p:nvSpPr>
          <p:cNvPr id="4" name="Rectangle 3">
            <a:extLst>
              <a:ext uri="{FF2B5EF4-FFF2-40B4-BE49-F238E27FC236}">
                <a16:creationId xmlns:a16="http://schemas.microsoft.com/office/drawing/2014/main" id="{9A3CE553-9656-5494-36D4-385FD0471B50}"/>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When Does a Baby Become Human?</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93BD167-5780-4946-D666-BEFD38AD3EB1}"/>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910975-A404-B910-C752-04CF46FBE4FE}"/>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does our society say?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It’s just terminating </a:t>
            </a:r>
            <a:r>
              <a:rPr lang="en-US" sz="4400" b="1">
                <a:solidFill>
                  <a:srgbClr val="990033"/>
                </a:solidFill>
                <a:effectLst>
                  <a:outerShdw blurRad="38100" dist="38100" dir="2700000" algn="tl">
                    <a:srgbClr val="000000">
                      <a:alpha val="43137"/>
                    </a:srgbClr>
                  </a:outerShdw>
                </a:effectLst>
                <a:latin typeface="Arial Narrow" pitchFamily="34" charset="0"/>
              </a:rPr>
              <a:t>a preg-	nancy</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B619F393-8223-8198-F04B-3D7EF0FB89A4}"/>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When Does a Baby Become Human?</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86896DF-473C-9DD0-7ABD-5854664EF42A}"/>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1FED7B-E7AC-1967-0C0E-67BAFB3F9F29}"/>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does our society say?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It’s just terminating </a:t>
            </a:r>
            <a:r>
              <a:rPr lang="en-US" sz="4400" b="1">
                <a:solidFill>
                  <a:srgbClr val="990033"/>
                </a:solidFill>
                <a:effectLst>
                  <a:outerShdw blurRad="38100" dist="38100" dir="2700000" algn="tl">
                    <a:srgbClr val="000000">
                      <a:alpha val="43137"/>
                    </a:srgbClr>
                  </a:outerShdw>
                </a:effectLst>
                <a:latin typeface="Arial Narrow" pitchFamily="34" charset="0"/>
              </a:rPr>
              <a:t>a preg-	nancy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It’s just emptying a uterus.</a:t>
            </a:r>
          </a:p>
        </p:txBody>
      </p:sp>
      <p:sp>
        <p:nvSpPr>
          <p:cNvPr id="4" name="Rectangle 3">
            <a:extLst>
              <a:ext uri="{FF2B5EF4-FFF2-40B4-BE49-F238E27FC236}">
                <a16:creationId xmlns:a16="http://schemas.microsoft.com/office/drawing/2014/main" id="{0A467098-71AD-D7CE-D1D9-5DD35FC17082}"/>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When Does a Baby Become Human?</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3CAFC01-D599-CC93-153E-2914ADE887A3}"/>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FFF3C3D-B621-B8B8-43B8-9A605F29232C}"/>
              </a:ext>
            </a:extLst>
          </p:cNvPr>
          <p:cNvSpPr>
            <a:spLocks noGrp="1" noChangeArrowheads="1"/>
          </p:cNvSpPr>
          <p:nvPr>
            <p:ph idx="1"/>
          </p:nvPr>
        </p:nvSpPr>
        <p:spPr>
          <a:xfrm>
            <a:off x="533400" y="10668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does our society say?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It’s just terminating </a:t>
            </a:r>
            <a:r>
              <a:rPr lang="en-US" sz="4400" b="1">
                <a:solidFill>
                  <a:srgbClr val="990033"/>
                </a:solidFill>
                <a:effectLst>
                  <a:outerShdw blurRad="38100" dist="38100" dir="2700000" algn="tl">
                    <a:srgbClr val="000000">
                      <a:alpha val="43137"/>
                    </a:srgbClr>
                  </a:outerShdw>
                </a:effectLst>
                <a:latin typeface="Arial Narrow" pitchFamily="34" charset="0"/>
              </a:rPr>
              <a:t>a preg-	nancy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It’s just emptying a uterus.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It’s just removing a blob of 	tissue - eliminating a mass of 	cells.</a:t>
            </a:r>
          </a:p>
        </p:txBody>
      </p:sp>
      <p:sp>
        <p:nvSpPr>
          <p:cNvPr id="4" name="Rectangle 3">
            <a:extLst>
              <a:ext uri="{FF2B5EF4-FFF2-40B4-BE49-F238E27FC236}">
                <a16:creationId xmlns:a16="http://schemas.microsoft.com/office/drawing/2014/main" id="{819B854D-75AF-5A41-71F3-E9C5F01563C0}"/>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When Does a Baby Become Human?</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A8CFBB6-E9C6-AA15-519F-3ACD21952153}"/>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DD1211B-F379-A078-A92F-B085F00521CA}"/>
              </a:ext>
            </a:extLst>
          </p:cNvPr>
          <p:cNvSpPr>
            <a:spLocks noGrp="1" noChangeArrowheads="1"/>
          </p:cNvSpPr>
          <p:nvPr>
            <p:ph idx="1"/>
          </p:nvPr>
        </p:nvSpPr>
        <p:spPr>
          <a:xfrm>
            <a:off x="533400" y="10668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Psalm 139:13-16 - For you created my </a:t>
            </a:r>
            <a:r>
              <a:rPr lang="en-US" sz="26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inmost being</a:t>
            </a: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6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knit me together in my mother’s womb</a:t>
            </a: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 praise you because I am fearfully and wonderfully made; your works are wonderful, I know that full well. </a:t>
            </a:r>
            <a:r>
              <a:rPr lang="en-US" sz="26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My frame was not hidden from you when I was made in the secret place</a:t>
            </a: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When I was woven together in the depths of the earth, </a:t>
            </a:r>
            <a:r>
              <a:rPr lang="en-US" sz="26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your eyes saw my </a:t>
            </a:r>
            <a:r>
              <a:rPr lang="en-US" sz="26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unformed body</a:t>
            </a:r>
            <a:r>
              <a:rPr lang="en-US" sz="26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AB36E0A-32B5-949A-D688-58FF8C8D6C73}"/>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When Does a Baby Become Human?</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195A03B-9C11-405E-390E-2E64534C31F5}"/>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910460F-A2AE-A17D-89C3-4D1D8758D8BB}"/>
              </a:ext>
            </a:extLst>
          </p:cNvPr>
          <p:cNvSpPr>
            <a:spLocks noGrp="1" noChangeArrowheads="1"/>
          </p:cNvSpPr>
          <p:nvPr>
            <p:ph idx="1"/>
          </p:nvPr>
        </p:nvSpPr>
        <p:spPr>
          <a:xfrm>
            <a:off x="533400" y="10668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Psalm 139:13-16 - For you created my </a:t>
            </a:r>
            <a:r>
              <a:rPr lang="en-US" sz="26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inmost being</a:t>
            </a: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6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knit me together in my mother’s womb</a:t>
            </a: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 praise you because I am fearfully and wonderfully made; your works are wonderful, I know that full well. </a:t>
            </a:r>
            <a:r>
              <a:rPr lang="en-US" sz="26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My frame was not hidden from you when I was made in the secret place</a:t>
            </a: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When I was woven together in the depths of the earth, </a:t>
            </a:r>
            <a:r>
              <a:rPr lang="en-US" sz="26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your eyes saw my unformed body</a:t>
            </a: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If you decided to have an abortion - you made a decision God has reserved only for Himself!</a:t>
            </a:r>
          </a:p>
        </p:txBody>
      </p:sp>
      <p:sp>
        <p:nvSpPr>
          <p:cNvPr id="4" name="Rectangle 3">
            <a:extLst>
              <a:ext uri="{FF2B5EF4-FFF2-40B4-BE49-F238E27FC236}">
                <a16:creationId xmlns:a16="http://schemas.microsoft.com/office/drawing/2014/main" id="{62BA254A-0860-BB95-F1FC-B933BB4EFB50}"/>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When Does a Baby Become Human?</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01C2C0A-9916-8F58-1175-9F1E80B884DA}"/>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4B327C2-265B-2CD6-C0B4-A275146F228C}"/>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Is All Life Sacred?</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When Does a Baby Become 	Human?</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What About </a:t>
            </a:r>
            <a:r>
              <a:rPr lang="en-US" sz="4400" b="1">
                <a:solidFill>
                  <a:srgbClr val="002060"/>
                </a:solidFill>
                <a:effectLst>
                  <a:outerShdw blurRad="38100" dist="38100" dir="2700000" algn="tl">
                    <a:srgbClr val="000000">
                      <a:alpha val="43137"/>
                    </a:srgbClr>
                  </a:outerShdw>
                </a:effectLst>
                <a:latin typeface="Arial Narrow" pitchFamily="34" charset="0"/>
              </a:rPr>
              <a:t>the Complication </a:t>
            </a:r>
            <a:r>
              <a:rPr lang="en-US" sz="4400" b="1" dirty="0">
                <a:solidFill>
                  <a:srgbClr val="002060"/>
                </a:solidFill>
                <a:effectLst>
                  <a:outerShdw blurRad="38100" dist="38100" dir="2700000" algn="tl">
                    <a:srgbClr val="000000">
                      <a:alpha val="43137"/>
                    </a:srgbClr>
                  </a:outerShdw>
                </a:effectLst>
                <a:latin typeface="Arial Narrow" pitchFamily="34" charset="0"/>
              </a:rPr>
              <a:t>	Issues?</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4E3A501-12DA-F49B-44CD-CB3A04E49A18}"/>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8230A21-FEB9-D76B-72D5-AC9EEECDB4AD}"/>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about complications with 	the baby or the birth process?</a:t>
            </a:r>
          </a:p>
        </p:txBody>
      </p:sp>
      <p:sp>
        <p:nvSpPr>
          <p:cNvPr id="4" name="Rectangle 3">
            <a:extLst>
              <a:ext uri="{FF2B5EF4-FFF2-40B4-BE49-F238E27FC236}">
                <a16:creationId xmlns:a16="http://schemas.microsoft.com/office/drawing/2014/main" id="{567A9020-16A0-1E88-7406-B8D27CC32C58}"/>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What About the Complicated Issues?</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DFC2000-87C1-57E8-E029-5473F5EDFA27}"/>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7454F16-568E-937B-0A87-93F8B7147142}"/>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Is All Life Sacred?</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1952E8E-0BCB-503A-496E-E5679B90E043}"/>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12A981-CA35-42D0-A968-7D4EDBC5C128}"/>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about complications with 	the baby or the birth process?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dirty="0">
                <a:solidFill>
                  <a:srgbClr val="339966"/>
                </a:solidFill>
                <a:effectLst>
                  <a:outerShdw blurRad="38100" dist="38100" dir="2700000" algn="tl">
                    <a:srgbClr val="000000">
                      <a:alpha val="43137"/>
                    </a:srgbClr>
                  </a:outerShdw>
                </a:effectLst>
                <a:latin typeface="Arial Narrow" pitchFamily="34" charset="0"/>
              </a:rPr>
              <a:t>The argument</a:t>
            </a:r>
            <a:r>
              <a:rPr lang="en-US" sz="4400" b="1" dirty="0">
                <a:solidFill>
                  <a:srgbClr val="990033"/>
                </a:solidFill>
                <a:effectLst>
                  <a:outerShdw blurRad="38100" dist="38100" dir="2700000" algn="tl">
                    <a:srgbClr val="000000">
                      <a:alpha val="43137"/>
                    </a:srgbClr>
                  </a:outerShdw>
                </a:effectLst>
                <a:latin typeface="Arial Narrow" pitchFamily="34" charset="0"/>
              </a:rPr>
              <a:t>: the baby will 	live only a short time anyway.</a:t>
            </a:r>
          </a:p>
        </p:txBody>
      </p:sp>
      <p:sp>
        <p:nvSpPr>
          <p:cNvPr id="4" name="Rectangle 3">
            <a:extLst>
              <a:ext uri="{FF2B5EF4-FFF2-40B4-BE49-F238E27FC236}">
                <a16:creationId xmlns:a16="http://schemas.microsoft.com/office/drawing/2014/main" id="{F5264E25-39CB-95F0-B17D-EE5FA6A8345B}"/>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What About the Complicated Issues?</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B50A815-EA45-A91C-CC8C-D7F43FFF8168}"/>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3CE4C0A-E8E2-C0B7-4A3C-ED84929DA37C}"/>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about complications with 	the baby or the birth process?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dirty="0">
                <a:solidFill>
                  <a:srgbClr val="339966"/>
                </a:solidFill>
                <a:effectLst>
                  <a:outerShdw blurRad="38100" dist="38100" dir="2700000" algn="tl">
                    <a:srgbClr val="000000">
                      <a:alpha val="43137"/>
                    </a:srgbClr>
                  </a:outerShdw>
                </a:effectLst>
                <a:latin typeface="Arial Narrow" pitchFamily="34" charset="0"/>
              </a:rPr>
              <a:t>The argument</a:t>
            </a:r>
            <a:r>
              <a:rPr lang="en-US" sz="4400" b="1" dirty="0">
                <a:solidFill>
                  <a:srgbClr val="990033"/>
                </a:solidFill>
                <a:effectLst>
                  <a:outerShdw blurRad="38100" dist="38100" dir="2700000" algn="tl">
                    <a:srgbClr val="000000">
                      <a:alpha val="43137"/>
                    </a:srgbClr>
                  </a:outerShdw>
                </a:effectLst>
                <a:latin typeface="Arial Narrow" pitchFamily="34" charset="0"/>
              </a:rPr>
              <a:t>: the baby will 	live only a short time anyway.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t>
            </a:r>
            <a:r>
              <a:rPr lang="en-US" sz="4400" b="1" dirty="0">
                <a:solidFill>
                  <a:srgbClr val="339966"/>
                </a:solidFill>
                <a:effectLst>
                  <a:outerShdw blurRad="38100" dist="38100" dir="2700000" algn="tl">
                    <a:srgbClr val="000000">
                      <a:alpha val="43137"/>
                    </a:srgbClr>
                  </a:outerShdw>
                </a:effectLst>
                <a:latin typeface="Arial Narrow" pitchFamily="34" charset="0"/>
              </a:rPr>
              <a:t>The assumption</a:t>
            </a:r>
            <a:r>
              <a:rPr lang="en-US" sz="4400" b="1" dirty="0">
                <a:solidFill>
                  <a:srgbClr val="990033"/>
                </a:solidFill>
                <a:effectLst>
                  <a:outerShdw blurRad="38100" dist="38100" dir="2700000" algn="tl">
                    <a:srgbClr val="000000">
                      <a:alpha val="43137"/>
                    </a:srgbClr>
                  </a:outerShdw>
                </a:effectLst>
                <a:latin typeface="Arial Narrow" pitchFamily="34" charset="0"/>
              </a:rPr>
              <a:t>: the baby is 	only a blob of tissue until it’s 	born.</a:t>
            </a:r>
          </a:p>
        </p:txBody>
      </p:sp>
      <p:sp>
        <p:nvSpPr>
          <p:cNvPr id="4" name="Rectangle 3">
            <a:extLst>
              <a:ext uri="{FF2B5EF4-FFF2-40B4-BE49-F238E27FC236}">
                <a16:creationId xmlns:a16="http://schemas.microsoft.com/office/drawing/2014/main" id="{8BB52F98-D618-A402-B258-7040F5A75901}"/>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What About the Complicated Issues?</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2962362-C2DE-D864-193F-85A72D8C05CC}"/>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5D0D822-ECE2-7162-203F-3240040840FB}"/>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baby will be severely 	handicapped.</a:t>
            </a:r>
          </a:p>
        </p:txBody>
      </p:sp>
      <p:sp>
        <p:nvSpPr>
          <p:cNvPr id="4" name="Rectangle 3">
            <a:extLst>
              <a:ext uri="{FF2B5EF4-FFF2-40B4-BE49-F238E27FC236}">
                <a16:creationId xmlns:a16="http://schemas.microsoft.com/office/drawing/2014/main" id="{5AB8C3DA-B858-2DD7-ED66-A2F1337B28BD}"/>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What About the Complicated Issues?</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33EDABF-DE11-B932-B9AC-7D3FB04C0A27}"/>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7BE7DA-AA8A-3B36-0B2B-E1986AA99956}"/>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baby will be severely 	handicapped.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dirty="0">
                <a:solidFill>
                  <a:srgbClr val="339966"/>
                </a:solidFill>
                <a:effectLst>
                  <a:outerShdw blurRad="38100" dist="38100" dir="2700000" algn="tl">
                    <a:srgbClr val="000000">
                      <a:alpha val="43137"/>
                    </a:srgbClr>
                  </a:outerShdw>
                </a:effectLst>
                <a:latin typeface="Arial Narrow" pitchFamily="34" charset="0"/>
              </a:rPr>
              <a:t>The assumption</a:t>
            </a:r>
            <a:r>
              <a:rPr lang="en-US" sz="4400" b="1" dirty="0">
                <a:solidFill>
                  <a:srgbClr val="990033"/>
                </a:solidFill>
                <a:effectLst>
                  <a:outerShdw blurRad="38100" dist="38100" dir="2700000" algn="tl">
                    <a:srgbClr val="000000">
                      <a:alpha val="43137"/>
                    </a:srgbClr>
                  </a:outerShdw>
                </a:effectLst>
                <a:latin typeface="Arial Narrow" pitchFamily="34" charset="0"/>
              </a:rPr>
              <a:t>: your life will 	become horrible!</a:t>
            </a:r>
          </a:p>
        </p:txBody>
      </p:sp>
      <p:sp>
        <p:nvSpPr>
          <p:cNvPr id="4" name="Rectangle 3">
            <a:extLst>
              <a:ext uri="{FF2B5EF4-FFF2-40B4-BE49-F238E27FC236}">
                <a16:creationId xmlns:a16="http://schemas.microsoft.com/office/drawing/2014/main" id="{B6AB5FF7-3168-046C-A55B-E406435994E9}"/>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What About the Complicated Issues?</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A1D64C7-724B-840F-1258-04252919C36E}"/>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EB3027F-09CC-3D71-6804-73758D3AB5E9}"/>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baby will be severely 	handicapped.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dirty="0">
                <a:solidFill>
                  <a:srgbClr val="339966"/>
                </a:solidFill>
                <a:effectLst>
                  <a:outerShdw blurRad="38100" dist="38100" dir="2700000" algn="tl">
                    <a:srgbClr val="000000">
                      <a:alpha val="43137"/>
                    </a:srgbClr>
                  </a:outerShdw>
                </a:effectLst>
                <a:latin typeface="Arial Narrow" pitchFamily="34" charset="0"/>
              </a:rPr>
              <a:t>The assumption</a:t>
            </a:r>
            <a:r>
              <a:rPr lang="en-US" sz="4400" b="1" dirty="0">
                <a:solidFill>
                  <a:srgbClr val="990033"/>
                </a:solidFill>
                <a:effectLst>
                  <a:outerShdw blurRad="38100" dist="38100" dir="2700000" algn="tl">
                    <a:srgbClr val="000000">
                      <a:alpha val="43137"/>
                    </a:srgbClr>
                  </a:outerShdw>
                </a:effectLst>
                <a:latin typeface="Arial Narrow" pitchFamily="34" charset="0"/>
              </a:rPr>
              <a:t>: your life will 	become horrible!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t>
            </a:r>
            <a:r>
              <a:rPr lang="en-US" sz="4400" b="1" dirty="0">
                <a:solidFill>
                  <a:srgbClr val="339966"/>
                </a:solidFill>
                <a:effectLst>
                  <a:outerShdw blurRad="38100" dist="38100" dir="2700000" algn="tl">
                    <a:srgbClr val="000000">
                      <a:alpha val="43137"/>
                    </a:srgbClr>
                  </a:outerShdw>
                </a:effectLst>
                <a:latin typeface="Arial Narrow" pitchFamily="34" charset="0"/>
              </a:rPr>
              <a:t>The reality</a:t>
            </a:r>
            <a:r>
              <a:rPr lang="en-US" sz="4400" b="1" dirty="0">
                <a:solidFill>
                  <a:srgbClr val="990033"/>
                </a:solidFill>
                <a:effectLst>
                  <a:outerShdw blurRad="38100" dist="38100" dir="2700000" algn="tl">
                    <a:srgbClr val="000000">
                      <a:alpha val="43137"/>
                    </a:srgbClr>
                  </a:outerShdw>
                </a:effectLst>
                <a:latin typeface="Arial Narrow" pitchFamily="34" charset="0"/>
              </a:rPr>
              <a:t>: life may become 	richer!</a:t>
            </a:r>
          </a:p>
        </p:txBody>
      </p:sp>
      <p:sp>
        <p:nvSpPr>
          <p:cNvPr id="4" name="Rectangle 3">
            <a:extLst>
              <a:ext uri="{FF2B5EF4-FFF2-40B4-BE49-F238E27FC236}">
                <a16:creationId xmlns:a16="http://schemas.microsoft.com/office/drawing/2014/main" id="{256B4BF7-6EBB-052F-AEFB-4033136F26CF}"/>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What About the Complicated Issues?</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393BFE-3890-C528-76AC-0FC0C0324D86}"/>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D1045B2-0C31-436A-7100-35B9AD56E6F0}"/>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mother’s life will be in 	jeopardy.</a:t>
            </a:r>
          </a:p>
        </p:txBody>
      </p:sp>
      <p:sp>
        <p:nvSpPr>
          <p:cNvPr id="4" name="Rectangle 3">
            <a:extLst>
              <a:ext uri="{FF2B5EF4-FFF2-40B4-BE49-F238E27FC236}">
                <a16:creationId xmlns:a16="http://schemas.microsoft.com/office/drawing/2014/main" id="{33D7E49B-B312-1691-DE07-5FEF19D5B52C}"/>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What About the Complicated Issues?</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C99FC51-D7EB-D6F4-C889-CF5519E8C80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CE6959A-1602-E22F-F739-B04578117B73}"/>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mother’s life will be in 	jeopardy.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do you think would be 	morally right?</a:t>
            </a:r>
          </a:p>
        </p:txBody>
      </p:sp>
      <p:sp>
        <p:nvSpPr>
          <p:cNvPr id="4" name="Rectangle 3">
            <a:extLst>
              <a:ext uri="{FF2B5EF4-FFF2-40B4-BE49-F238E27FC236}">
                <a16:creationId xmlns:a16="http://schemas.microsoft.com/office/drawing/2014/main" id="{E66ACC7A-E518-CBF3-96C1-CE02999123F6}"/>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What About the Complicated Issues?</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DAE66E8-1051-8D5C-CD2F-832F8DA2D441}"/>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65BC37F-1C50-C16B-F91B-9D2B749F5966}"/>
              </a:ext>
            </a:extLst>
          </p:cNvPr>
          <p:cNvSpPr>
            <a:spLocks noGrp="1" noChangeArrowheads="1"/>
          </p:cNvSpPr>
          <p:nvPr>
            <p:ph idx="1"/>
          </p:nvPr>
        </p:nvSpPr>
        <p:spPr>
          <a:xfrm>
            <a:off x="5334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mother’s life will be in 	jeopardy.</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What do you think would be 	morally right?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t>
            </a:r>
            <a:r>
              <a:rPr lang="en-US" sz="4400" b="1" dirty="0">
                <a:solidFill>
                  <a:srgbClr val="339966"/>
                </a:solidFill>
                <a:effectLst>
                  <a:outerShdw blurRad="38100" dist="38100" dir="2700000" algn="tl">
                    <a:srgbClr val="000000">
                      <a:alpha val="43137"/>
                    </a:srgbClr>
                  </a:outerShdw>
                </a:effectLst>
                <a:latin typeface="Arial Narrow" pitchFamily="34" charset="0"/>
              </a:rPr>
              <a:t>Canon Law </a:t>
            </a:r>
            <a:r>
              <a:rPr lang="en-US" sz="4400" b="1" dirty="0">
                <a:solidFill>
                  <a:srgbClr val="990033"/>
                </a:solidFill>
                <a:effectLst>
                  <a:outerShdw blurRad="38100" dist="38100" dir="2700000" algn="tl">
                    <a:srgbClr val="000000">
                      <a:alpha val="43137"/>
                    </a:srgbClr>
                  </a:outerShdw>
                </a:effectLst>
                <a:latin typeface="Arial Narrow" pitchFamily="34" charset="0"/>
              </a:rPr>
              <a:t>in the Roman 	Church: save the baby.</a:t>
            </a:r>
          </a:p>
        </p:txBody>
      </p:sp>
      <p:sp>
        <p:nvSpPr>
          <p:cNvPr id="4" name="Rectangle 3">
            <a:extLst>
              <a:ext uri="{FF2B5EF4-FFF2-40B4-BE49-F238E27FC236}">
                <a16:creationId xmlns:a16="http://schemas.microsoft.com/office/drawing/2014/main" id="{4F9B0105-1472-6BB0-2D18-F58B5EE9D712}"/>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What About the Complicated Issues?</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E7656DA-F6EE-467C-B59C-5DAC87B871E3}"/>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260357E-1DE1-C72F-3CB2-20985D17F04C}"/>
              </a:ext>
            </a:extLst>
          </p:cNvPr>
          <p:cNvSpPr>
            <a:spLocks noGrp="1" noChangeArrowheads="1"/>
          </p:cNvSpPr>
          <p:nvPr>
            <p:ph idx="1"/>
          </p:nvPr>
        </p:nvSpPr>
        <p:spPr>
          <a:xfrm>
            <a:off x="533400" y="10668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mother’s life will be in 	jeopardy.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19:4-6 - “Haven’t you read,” he replied, “that at the beginning the Creator ‘made them male and female,’ and said,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this reason a man will leave his father and mother and be united to his wife, and the two will become one flesh</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So they are no longer two, but one</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Therefore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 God has joined together, let man not separate.”</a:t>
            </a:r>
          </a:p>
        </p:txBody>
      </p:sp>
      <p:sp>
        <p:nvSpPr>
          <p:cNvPr id="4" name="Rectangle 3">
            <a:extLst>
              <a:ext uri="{FF2B5EF4-FFF2-40B4-BE49-F238E27FC236}">
                <a16:creationId xmlns:a16="http://schemas.microsoft.com/office/drawing/2014/main" id="{4A148367-378F-7D05-8957-CE9760EAF978}"/>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What About the Complicated Issues?</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C03DAAE-2A38-8A67-84C3-7BF5AA907776}"/>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EE6A467-1395-056F-8EBB-E53457ABCF1F}"/>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What issue is morally wrong?</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Committing murder!</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4E82A2A8-7F37-D155-1CD7-17BDD8E47CBA}"/>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What About the Complicated Issues?</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C7EB5D4-A7B7-BFB9-A436-4FB0E9A7EB7F}"/>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DD668B3-CF9E-F3F6-5095-3B7FEF762B09}"/>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 </a:t>
            </a:r>
            <a:r>
              <a:rPr lang="en-US" sz="4400" b="1" u="sng" dirty="0">
                <a:solidFill>
                  <a:srgbClr val="990033"/>
                </a:solidFill>
                <a:effectLst>
                  <a:outerShdw blurRad="38100" dist="38100" dir="2700000" algn="tl">
                    <a:srgbClr val="000000">
                      <a:alpha val="43137"/>
                    </a:srgbClr>
                  </a:outerShdw>
                </a:effectLst>
                <a:latin typeface="Arial Narrow" pitchFamily="34" charset="0"/>
              </a:rPr>
              <a:t>breathed</a:t>
            </a:r>
            <a:r>
              <a:rPr lang="en-US" sz="4400" b="1" dirty="0">
                <a:solidFill>
                  <a:srgbClr val="990033"/>
                </a:solidFill>
                <a:effectLst>
                  <a:outerShdw blurRad="38100" dist="38100" dir="2700000" algn="tl">
                    <a:srgbClr val="000000">
                      <a:alpha val="43137"/>
                    </a:srgbClr>
                  </a:outerShdw>
                </a:effectLst>
                <a:latin typeface="Arial Narrow" pitchFamily="34" charset="0"/>
              </a:rPr>
              <a:t> into Adam the 	</a:t>
            </a:r>
            <a:r>
              <a:rPr lang="en-US" sz="4400" b="1" u="sng" dirty="0">
                <a:solidFill>
                  <a:srgbClr val="990033"/>
                </a:solidFill>
                <a:effectLst>
                  <a:outerShdw blurRad="38100" dist="38100" dir="2700000" algn="tl">
                    <a:srgbClr val="000000">
                      <a:alpha val="43137"/>
                    </a:srgbClr>
                  </a:outerShdw>
                </a:effectLst>
                <a:latin typeface="Arial Narrow" pitchFamily="34" charset="0"/>
              </a:rPr>
              <a:t>breath</a:t>
            </a:r>
            <a:r>
              <a:rPr lang="en-US" sz="4400" b="1" dirty="0">
                <a:solidFill>
                  <a:srgbClr val="990033"/>
                </a:solidFill>
                <a:effectLst>
                  <a:outerShdw blurRad="38100" dist="38100" dir="2700000" algn="tl">
                    <a:srgbClr val="000000">
                      <a:alpha val="43137"/>
                    </a:srgbClr>
                  </a:outerShdw>
                </a:effectLst>
                <a:latin typeface="Arial Narrow" pitchFamily="34" charset="0"/>
              </a:rPr>
              <a:t> of life.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Genesis 2:7 - the LORD God formed the man from the dust of the ground and breathed into his nostrils the breath of life, and the man became a living being.</a:t>
            </a:r>
          </a:p>
        </p:txBody>
      </p:sp>
      <p:sp>
        <p:nvSpPr>
          <p:cNvPr id="4" name="Rectangle 3">
            <a:extLst>
              <a:ext uri="{FF2B5EF4-FFF2-40B4-BE49-F238E27FC236}">
                <a16:creationId xmlns:a16="http://schemas.microsoft.com/office/drawing/2014/main" id="{D9D95064-02DC-F797-12E4-45F0EDC0BAD7}"/>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Is All Life Sacred?</a:t>
            </a:r>
            <a:endParaRPr lang="en-US" dirty="0"/>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1566063-A45A-05A2-E175-431E299621A4}"/>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BAB6652-0E02-F360-989C-C123AC16A8EB}"/>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Is All Life Sacred?</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When Does a Baby Become 	Human?</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III. What About the Complicated 	Issues?</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IV.  I Had an Abortion! Does God Still 	Love Me?</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0B5CF6F-F28E-908E-63AB-5F5EC31E11D3}"/>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21185D1-BCE5-A857-64A7-51E0A7CCDFE4}"/>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Did God still love King David and 	the Apostle Paul?</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7BCFB3CD-E39D-602C-546A-37D6E14161A9}"/>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I Had an Abortion! Does God Still Love Me?</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8AFE76E-F726-A8DD-02DD-1F7D0D50DA10}"/>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3028423-D651-C229-D183-D5AA967A529D}"/>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Did God still love King David and 	the Apostle Paul?</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David, </a:t>
            </a:r>
            <a:r>
              <a:rPr lang="en-US" sz="4400" b="1" dirty="0" err="1">
                <a:solidFill>
                  <a:srgbClr val="339966"/>
                </a:solidFill>
                <a:effectLst>
                  <a:outerShdw blurRad="38100" dist="38100" dir="2700000" algn="tl">
                    <a:srgbClr val="000000">
                      <a:alpha val="43137"/>
                    </a:srgbClr>
                  </a:outerShdw>
                </a:effectLst>
                <a:latin typeface="Arial Narrow" pitchFamily="34" charset="0"/>
              </a:rPr>
              <a:t>Bathseba</a:t>
            </a:r>
            <a:r>
              <a:rPr lang="en-US" sz="4400" b="1" dirty="0">
                <a:solidFill>
                  <a:srgbClr val="339966"/>
                </a:solidFill>
                <a:effectLst>
                  <a:outerShdw blurRad="38100" dist="38100" dir="2700000" algn="tl">
                    <a:srgbClr val="000000">
                      <a:alpha val="43137"/>
                    </a:srgbClr>
                  </a:outerShdw>
                </a:effectLst>
                <a:latin typeface="Arial Narrow" pitchFamily="34" charset="0"/>
              </a:rPr>
              <a:t> and Uriah</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Samuel 11:14-17 &amp; 12:9;</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Psalm 51:1-17</a:t>
            </a:r>
          </a:p>
        </p:txBody>
      </p:sp>
      <p:sp>
        <p:nvSpPr>
          <p:cNvPr id="4" name="Rectangle 3">
            <a:extLst>
              <a:ext uri="{FF2B5EF4-FFF2-40B4-BE49-F238E27FC236}">
                <a16:creationId xmlns:a16="http://schemas.microsoft.com/office/drawing/2014/main" id="{F805FD88-E162-CE0F-9D29-C4E8DE8E9C92}"/>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I Had an Abortion! Does God Still Love Me?</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1927980-3A7F-9DAA-3C64-722FDE4A88DF}"/>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33F7187-033C-7C91-AEC2-481D4EADDD85}"/>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Did God still love King David and 	the Apostle Paul?</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Paul and Stephen</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7:57-8:1 &amp; 9:1</a:t>
            </a:r>
          </a:p>
        </p:txBody>
      </p:sp>
      <p:sp>
        <p:nvSpPr>
          <p:cNvPr id="4" name="Rectangle 3">
            <a:extLst>
              <a:ext uri="{FF2B5EF4-FFF2-40B4-BE49-F238E27FC236}">
                <a16:creationId xmlns:a16="http://schemas.microsoft.com/office/drawing/2014/main" id="{770B866C-C80B-284B-005E-9E3A6E0915BB}"/>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I Had an Abortion! Does God Still Love Me?</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80E616B-AB28-7CB8-7933-EC40DDFD661B}"/>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4F5805F-DF32-0457-4630-5BB9B21E5D34}"/>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is God’s promise to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John 1:9 -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If we confess our sins</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he is faithful and just and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will forgive us our sins</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purify us from all unrighteousness.</a:t>
            </a:r>
          </a:p>
        </p:txBody>
      </p:sp>
      <p:sp>
        <p:nvSpPr>
          <p:cNvPr id="4" name="Rectangle 3">
            <a:extLst>
              <a:ext uri="{FF2B5EF4-FFF2-40B4-BE49-F238E27FC236}">
                <a16:creationId xmlns:a16="http://schemas.microsoft.com/office/drawing/2014/main" id="{BBCF1513-CC81-B212-56EB-5CFC82AD3C6E}"/>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I Had an Abortion! Does God Still Love Me?</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6301A82-32BD-C00D-7ED3-12E21AC18499}"/>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C3B624D-2E99-454B-170E-991669059CEC}"/>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is God’s promise to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John 1:9 -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If we confess our sins</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he is faithful and just and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will forgive us our sins</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purify us from all unrighteousness.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16:24 - If anyone would come after me, he must deny himself and take up his cross and follow me.</a:t>
            </a:r>
          </a:p>
        </p:txBody>
      </p:sp>
      <p:sp>
        <p:nvSpPr>
          <p:cNvPr id="4" name="Rectangle 3">
            <a:extLst>
              <a:ext uri="{FF2B5EF4-FFF2-40B4-BE49-F238E27FC236}">
                <a16:creationId xmlns:a16="http://schemas.microsoft.com/office/drawing/2014/main" id="{DA5C5DCB-5380-A0B6-DFB1-53E17CEC54F5}"/>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I Had an Abortion! Does God Still Love Me?</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10AAB56-AB33-00E4-34C7-CEFC0CA74110}"/>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05ECC43-49DE-6E34-5F00-6C7BF1E86E8E}"/>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is the best cure for 	abortion?</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476A79B8-0EC1-D98B-D3C9-3060E5F98709}"/>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I Had an Abortion! Does God Still Love Me?</a:t>
            </a:r>
            <a:endParaRPr lang="en-US"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C6BDC77-90F2-5AA2-47AB-D3501E87FC1E}"/>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E3D6D8F-03E8-ABC5-B1AF-4765BCCB5401}"/>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is the best cure for 	abortion?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If you are not married, don’t 	have sex!</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11ECF56-B414-E2CB-F6F6-0207D633A446}"/>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I Had an Abortion! Does God Still Love Me?</a:t>
            </a:r>
            <a:endParaRPr lang="en-US" dirty="0"/>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22FE1DB-1EB4-A743-1DDE-DC02649F7432}"/>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E6BC47-3072-684E-AA55-C5834568322A}"/>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is the best cure for 	abortion?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If you are not married, don’t 	have sex!</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If you are pregnant - learn to 	love it or have it adopted.</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F164F9A5-6E51-FB97-3DBA-9BD87B8A51EC}"/>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I Had an Abortion! Does God Still Love Me?</a:t>
            </a:r>
            <a:endParaRPr lang="en-US"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6A20D00-1F6B-083C-AAEA-C012CD25E15A}"/>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44FA45B-B904-D57D-932F-C0410673A044}"/>
              </a:ext>
            </a:extLst>
          </p:cNvPr>
          <p:cNvSpPr>
            <a:spLocks noGrp="1" noChangeArrowheads="1"/>
          </p:cNvSpPr>
          <p:nvPr>
            <p:ph idx="1"/>
          </p:nvPr>
        </p:nvSpPr>
        <p:spPr>
          <a:xfrm>
            <a:off x="457200" y="11430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God made mankind in His own 	</a:t>
            </a:r>
            <a:r>
              <a:rPr lang="en-US" sz="4400" b="1" u="sng" dirty="0">
                <a:solidFill>
                  <a:srgbClr val="990033"/>
                </a:solidFill>
                <a:effectLst>
                  <a:outerShdw blurRad="38100" dist="38100" dir="2700000" algn="tl">
                    <a:srgbClr val="000000">
                      <a:alpha val="43137"/>
                    </a:srgbClr>
                  </a:outerShdw>
                </a:effectLst>
                <a:latin typeface="Arial Narrow" pitchFamily="34" charset="0"/>
              </a:rPr>
              <a:t>image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Genesis 1:26-27 - Then God said,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Let us make man in our image</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 our likeness</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let them rule over the fish of the sea and the birds of the air, over the livestock, over all the earth, and over all the creatures that move along the ground.”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 God created man in his own image</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 the image of God he created him</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male and female he created them.</a:t>
            </a:r>
          </a:p>
        </p:txBody>
      </p:sp>
      <p:sp>
        <p:nvSpPr>
          <p:cNvPr id="4" name="Rectangle 3">
            <a:extLst>
              <a:ext uri="{FF2B5EF4-FFF2-40B4-BE49-F238E27FC236}">
                <a16:creationId xmlns:a16="http://schemas.microsoft.com/office/drawing/2014/main" id="{8246474C-41DD-BE52-D157-931DBC6B02F5}"/>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Is All Life Sacred?</a:t>
            </a:r>
            <a:endParaRPr lang="en-US"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F716B9F-1BF2-F441-D397-96EBFBD361E6}"/>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49C6F7C-3639-D6BB-E64C-FF1BF14309AE}"/>
              </a:ext>
            </a:extLst>
          </p:cNvPr>
          <p:cNvSpPr>
            <a:spLocks noGrp="1" noChangeArrowheads="1"/>
          </p:cNvSpPr>
          <p:nvPr>
            <p:ph idx="1"/>
          </p:nvPr>
        </p:nvSpPr>
        <p:spPr>
          <a:xfrm>
            <a:off x="457200" y="1143000"/>
            <a:ext cx="8229600" cy="5562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Animal life is not </a:t>
            </a:r>
            <a:r>
              <a:rPr lang="en-US" sz="4400" b="1">
                <a:solidFill>
                  <a:srgbClr val="990033"/>
                </a:solidFill>
                <a:effectLst>
                  <a:outerShdw blurRad="38100" dist="38100" dir="2700000" algn="tl">
                    <a:srgbClr val="000000">
                      <a:alpha val="43137"/>
                    </a:srgbClr>
                  </a:outerShdw>
                </a:effectLst>
                <a:latin typeface="Arial Narrow" pitchFamily="34" charset="0"/>
              </a:rPr>
              <a:t>sacred.</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5DC7583-9FF5-CEC2-9DC9-65965196A8D9}"/>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Is All Life Sacred?</a:t>
            </a:r>
            <a:endParaRPr lang="en-US"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F716B9F-1BF2-F441-D397-96EBFBD361E6}"/>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49C6F7C-3639-D6BB-E64C-FF1BF14309AE}"/>
              </a:ext>
            </a:extLst>
          </p:cNvPr>
          <p:cNvSpPr>
            <a:spLocks noGrp="1" noChangeArrowheads="1"/>
          </p:cNvSpPr>
          <p:nvPr>
            <p:ph idx="1"/>
          </p:nvPr>
        </p:nvSpPr>
        <p:spPr>
          <a:xfrm>
            <a:off x="457200" y="1143000"/>
            <a:ext cx="8229600" cy="5562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Animal life is not sacred.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Genesis 9:2-3 - The fear and dread of you will fall upon all the beasts of the earth and all the birds of the air, upon every creature that moves along the ground, and upon all the fish of the sea;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they are given into your hands</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Everything that lives and moves will be food for you</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Just as I gave you the green plants,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now give you everything</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E5DC7583-9FF5-CEC2-9DC9-65965196A8D9}"/>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Is All Life Sacred?</a:t>
            </a:r>
            <a:endParaRPr lang="en-US" dirty="0"/>
          </a:p>
        </p:txBody>
      </p:sp>
    </p:spTree>
    <p:extLst>
      <p:ext uri="{BB962C8B-B14F-4D97-AF65-F5344CB8AC3E}">
        <p14:creationId xmlns:p14="http://schemas.microsoft.com/office/powerpoint/2010/main" val="3593986426"/>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19D274-F9E0-D57D-5DBC-03EC16DD4727}"/>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D774E05-24F9-D8B6-8038-29D5F85B429D}"/>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The taking of human life does not 	belong to the </a:t>
            </a:r>
            <a:r>
              <a:rPr lang="en-US" sz="4400" b="1" u="sng" dirty="0">
                <a:solidFill>
                  <a:srgbClr val="990033"/>
                </a:solidFill>
                <a:effectLst>
                  <a:outerShdw blurRad="38100" dist="38100" dir="2700000" algn="tl">
                    <a:srgbClr val="000000">
                      <a:alpha val="43137"/>
                    </a:srgbClr>
                  </a:outerShdw>
                </a:effectLst>
                <a:latin typeface="Arial Narrow" pitchFamily="34" charset="0"/>
              </a:rPr>
              <a:t>decisions</a:t>
            </a:r>
            <a:r>
              <a:rPr lang="en-US" sz="4400" b="1" dirty="0">
                <a:solidFill>
                  <a:srgbClr val="990033"/>
                </a:solidFill>
                <a:effectLst>
                  <a:outerShdw blurRad="38100" dist="38100" dir="2700000" algn="tl">
                    <a:srgbClr val="000000">
                      <a:alpha val="43137"/>
                    </a:srgbClr>
                  </a:outerShdw>
                </a:effectLst>
                <a:latin typeface="Arial Narrow" pitchFamily="34" charset="0"/>
              </a:rPr>
              <a:t> of </a:t>
            </a:r>
            <a:r>
              <a:rPr lang="en-US" sz="4400" b="1">
                <a:solidFill>
                  <a:srgbClr val="990033"/>
                </a:solidFill>
                <a:effectLst>
                  <a:outerShdw blurRad="38100" dist="38100" dir="2700000" algn="tl">
                    <a:srgbClr val="000000">
                      <a:alpha val="43137"/>
                    </a:srgbClr>
                  </a:outerShdw>
                </a:effectLst>
                <a:latin typeface="Arial Narrow" pitchFamily="34" charset="0"/>
              </a:rPr>
              <a:t>man!</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8EA8E9A3-0FD4-5465-F583-F1D9BD8DB896}"/>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Is All Life Sacred?</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14BDE96-A89C-2C22-AD10-EACED82F1E6A}"/>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B8D7105-5C65-5F4F-C57A-94CB50EE4146}"/>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The taking of human life does not 	belong to the </a:t>
            </a:r>
            <a:r>
              <a:rPr lang="en-US" sz="4400" b="1" u="sng" dirty="0">
                <a:solidFill>
                  <a:srgbClr val="990033"/>
                </a:solidFill>
                <a:effectLst>
                  <a:outerShdw blurRad="38100" dist="38100" dir="2700000" algn="tl">
                    <a:srgbClr val="000000">
                      <a:alpha val="43137"/>
                    </a:srgbClr>
                  </a:outerShdw>
                </a:effectLst>
                <a:latin typeface="Arial Narrow" pitchFamily="34" charset="0"/>
              </a:rPr>
              <a:t>decisions</a:t>
            </a:r>
            <a:r>
              <a:rPr lang="en-US" sz="4400" b="1" dirty="0">
                <a:solidFill>
                  <a:srgbClr val="990033"/>
                </a:solidFill>
                <a:effectLst>
                  <a:outerShdw blurRad="38100" dist="38100" dir="2700000" algn="tl">
                    <a:srgbClr val="000000">
                      <a:alpha val="43137"/>
                    </a:srgbClr>
                  </a:outerShdw>
                </a:effectLst>
                <a:latin typeface="Arial Narrow" pitchFamily="34" charset="0"/>
              </a:rPr>
              <a:t> of man!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Genesis 9:6 - Whoever sheds the blood of man, by man shall his blood be shed;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in the image of God has God made man</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A8D324D6-D0A7-46BC-90FA-1BFB82D37682}"/>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Is All Life Sacred?</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D40DF95-9A4B-73D6-D072-9A7038C09B22}"/>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C925EC-E961-4551-087B-52838EC49403}"/>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The taking of human life does not 	belong to the </a:t>
            </a:r>
            <a:r>
              <a:rPr lang="en-US" sz="4400" b="1" u="sng" dirty="0">
                <a:solidFill>
                  <a:srgbClr val="990033"/>
                </a:solidFill>
                <a:effectLst>
                  <a:outerShdw blurRad="38100" dist="38100" dir="2700000" algn="tl">
                    <a:srgbClr val="000000">
                      <a:alpha val="43137"/>
                    </a:srgbClr>
                  </a:outerShdw>
                </a:effectLst>
                <a:latin typeface="Arial Narrow" pitchFamily="34" charset="0"/>
              </a:rPr>
              <a:t>decisions</a:t>
            </a:r>
            <a:r>
              <a:rPr lang="en-US" sz="4400" b="1" dirty="0">
                <a:solidFill>
                  <a:srgbClr val="990033"/>
                </a:solidFill>
                <a:effectLst>
                  <a:outerShdw blurRad="38100" dist="38100" dir="2700000" algn="tl">
                    <a:srgbClr val="000000">
                      <a:alpha val="43137"/>
                    </a:srgbClr>
                  </a:outerShdw>
                </a:effectLst>
                <a:latin typeface="Arial Narrow" pitchFamily="34" charset="0"/>
              </a:rPr>
              <a:t> of man!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Exodus 20:13 - You shall not murder.</a:t>
            </a:r>
          </a:p>
        </p:txBody>
      </p:sp>
      <p:sp>
        <p:nvSpPr>
          <p:cNvPr id="4" name="Rectangle 3">
            <a:extLst>
              <a:ext uri="{FF2B5EF4-FFF2-40B4-BE49-F238E27FC236}">
                <a16:creationId xmlns:a16="http://schemas.microsoft.com/office/drawing/2014/main" id="{201687EB-7787-112A-293A-924D33F2E5AC}"/>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Is All Life Sacred?</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13680</TotalTime>
  <Words>1707</Words>
  <Application>Microsoft Office PowerPoint</Application>
  <PresentationFormat>On-screen Show (4:3)</PresentationFormat>
  <Paragraphs>190</Paragraphs>
  <Slides>38</Slides>
  <Notes>38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Arial Narrow</vt:lpstr>
      <vt:lpstr>Calibri</vt:lpstr>
      <vt:lpstr>Franklin Gothic Medium</vt:lpstr>
      <vt:lpstr>Lucida Sans Unicode</vt:lpstr>
      <vt:lpstr>Times New Roman</vt:lpstr>
      <vt:lpstr>Wingdings 2</vt:lpstr>
      <vt:lpstr>Trek</vt:lpstr>
      <vt:lpstr>The  sacredness of  human  life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990</cp:revision>
  <dcterms:created xsi:type="dcterms:W3CDTF">2005-04-23T22:37:40Z</dcterms:created>
  <dcterms:modified xsi:type="dcterms:W3CDTF">2024-03-30T22:24:13Z</dcterms:modified>
</cp:coreProperties>
</file>