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handoutMasterIdLst>
    <p:handoutMasterId r:id="rId32"/>
  </p:handoutMasterIdLst>
  <p:sldIdLst>
    <p:sldId id="398" r:id="rId2"/>
    <p:sldId id="2951" r:id="rId3"/>
    <p:sldId id="2952" r:id="rId4"/>
    <p:sldId id="2953" r:id="rId5"/>
    <p:sldId id="2955" r:id="rId6"/>
    <p:sldId id="2974" r:id="rId7"/>
    <p:sldId id="2956" r:id="rId8"/>
    <p:sldId id="2854" r:id="rId9"/>
    <p:sldId id="1362" r:id="rId10"/>
    <p:sldId id="2078" r:id="rId11"/>
    <p:sldId id="2957" r:id="rId12"/>
    <p:sldId id="2961" r:id="rId13"/>
    <p:sldId id="2958" r:id="rId14"/>
    <p:sldId id="2959" r:id="rId15"/>
    <p:sldId id="2960" r:id="rId16"/>
    <p:sldId id="2962" r:id="rId17"/>
    <p:sldId id="2963" r:id="rId18"/>
    <p:sldId id="2964" r:id="rId19"/>
    <p:sldId id="2965" r:id="rId20"/>
    <p:sldId id="2966" r:id="rId21"/>
    <p:sldId id="2967" r:id="rId22"/>
    <p:sldId id="2968" r:id="rId23"/>
    <p:sldId id="2871" r:id="rId24"/>
    <p:sldId id="2975" r:id="rId25"/>
    <p:sldId id="2976" r:id="rId26"/>
    <p:sldId id="2977" r:id="rId27"/>
    <p:sldId id="2972" r:id="rId28"/>
    <p:sldId id="2973" r:id="rId29"/>
    <p:sldId id="2690" r:id="rId30"/>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6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EC972966-51A5-414F-B81F-8DA1CDEA6034}"/>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81B947CF-3353-49BB-93B1-8D6521E16747}"/>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0F73AA73-6B1F-4E22-9ABF-1CC8A5ECC87E}"/>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33E62C3D-A9DC-4114-A1E9-0D3B96BB4411}"/>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3ED1E0D2-E880-42B4-B677-9868EEA72E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4448538-E153-4875-812C-A5CA5135C476}"/>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FF770A44-C3D9-42C2-97DE-9C9CB98AB50D}"/>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B9790E7B-196A-4BD0-AEE2-BA97E5B345C8}" type="datetimeFigureOut">
              <a:rPr lang="en-US"/>
              <a:pPr>
                <a:defRPr/>
              </a:pPr>
              <a:t>2/15/2021</a:t>
            </a:fld>
            <a:endParaRPr lang="en-US" dirty="0"/>
          </a:p>
        </p:txBody>
      </p:sp>
      <p:sp>
        <p:nvSpPr>
          <p:cNvPr id="4" name="Slide Image Placeholder 3">
            <a:extLst>
              <a:ext uri="{FF2B5EF4-FFF2-40B4-BE49-F238E27FC236}">
                <a16:creationId xmlns:a16="http://schemas.microsoft.com/office/drawing/2014/main" id="{5038DF0A-D43C-46C6-9FFB-2197CFB3CE7A}"/>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B0D13AC7-0F1F-40E3-A722-26A7E4852E14}"/>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0164136-C7D3-49B5-A6FC-D72E0DF87303}"/>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60B23BA1-D024-4664-87FA-32604D1B9F92}"/>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0D2E3D0-9AF7-43B9-87C2-057FB97FE92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D013EE95-DB56-47F5-942E-D78B8F925A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A0A0E28A-7D78-4F2C-AD11-05167DDA7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C2D20B36-25BC-43CF-A992-98CA9C20C2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663A4D-FB24-4110-A31D-979FA6A9D790}"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97DC5209-749B-4934-B247-AC83AABBF0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152848B1-4610-47BE-A324-237E20F95C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B4BE2690-6621-4824-917D-B0BAF59DAD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F9C078-AC16-46EB-94F8-1DE2F63E439E}"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F4F1CBB2-5B29-4A02-968A-05420ED5C1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9BDD2434-045C-4B1D-89BF-8BFA12F7F0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C2C2192E-FAA1-464E-B07E-BC9DF0B983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CA921BD-9AAB-48A7-AA7D-570C65A070F3}"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94E9083C-0A6B-459B-AE9C-E2A75E298D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88A99EA4-2260-4E8C-9BA8-F11F7AC49A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C83AB312-D90F-4F96-9189-0A614F2B71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F8DAC9-7BCA-4745-9550-F8F22F30943E}"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7ACB2F05-A468-4B6F-A65B-A61EDC590C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B3486782-3354-49F9-B270-428979C680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AB254333-A897-4580-8BD4-E5125F92C8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C1FCAC-6A7B-4B31-8732-297AFA9561FA}"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2242D551-D58E-4999-8EBE-D386ACF2CC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5AB887E7-497B-4080-9AEA-8E5D8A72AD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0489FEBA-3093-4E8E-A4FF-AC0780A4E7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B7642F-C946-4FC5-8A3E-BA65082CC6C0}"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330D6A8B-E21E-40A8-8D29-E1F7DFA468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4FC69831-64F8-4CCF-BB37-15B0ACF23A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857043DD-D5C0-4230-8608-4E507D05AD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457B1C-57F5-435F-9AAC-BA34E91C2D29}"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B7EC778C-9F5F-4718-BDBB-455464EC80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E8853669-3659-4F98-BF55-0C62D88F46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AB252422-E703-45DB-B15A-1C846D3DFB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3FA0859-EF91-4755-ABA2-71AB02FD58C5}"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E53960A7-A08E-41EB-8963-84B59A73D0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0AF2C35D-3133-4C05-9C94-BCCE032640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1410BB1A-2A04-4556-9A04-48DC8E4D7B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CC1C34-173D-44B0-92F7-2C10A7AC8282}"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0AB66F5E-F19F-4857-B556-9B25DB24A7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5FEC57DC-E3EF-456D-9227-51786CD92B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6FA27EDE-913D-4427-BC81-227CBAB041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720460-1D7A-41CA-A6F5-511CE4AE0E58}"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31B7FF5B-25BD-4CF1-9757-62E386E4A4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6B4813D9-D135-408B-B69D-C633472BD5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FB75CA4F-6E23-4397-941E-300A115A02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2BBD1B-C715-4AAD-8244-CB08A79C5382}"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B521F4BA-18E5-4381-A413-396F680498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0F1FABD5-4F12-45BB-9B75-B66D94C1CC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27A57294-B4C5-4818-A932-CE44136700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1258964-7BD4-4509-8AAD-5DCFBE997C29}"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50501D02-3FB5-4E57-BBF6-F7E0F57E37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36E11417-3ACC-42E8-BC2C-C92D778C3D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9AB7369D-F29A-49D2-9CF5-546E1A5C90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07655D-A5A7-4644-8AD7-7A56817D33F3}"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4999362F-EC57-4587-A79C-11E4305FBC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D713DC03-1BCE-479F-8894-5C6523711D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913786B1-660B-49E5-A1AA-10ACAFA2F3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28833FF-5151-4394-8046-B084D2CC7F3C}"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B56921E1-1206-471E-A1B2-CE4B8BF02B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98E37BFB-FBFD-43EA-B590-655C37D07E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5C413A39-9C4C-4E7D-A12C-5B21EA0773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3154C2A-CA24-4482-AC1C-CC0F9ACE9F4C}"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283FBD62-3547-4F33-BED5-CC2C60C9CE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37812845-136F-4A2C-AE69-DC7876FF92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BE01A64E-5066-4475-AC27-63E980167D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D286F1-6510-4169-9B64-2A1AD8CFFAD4}"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C6B46628-81B0-41F3-BE87-67FD1A11FD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F81A31B3-FFAC-498C-8813-4E4B1DF2DE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BB2FFB0E-4786-42EF-A608-5F4D52E0CE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446FB3-E837-4DFD-B014-D032F4FF5E44}"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E658A2DF-4427-4273-B18A-B1E48BC750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AA62C3CE-EF19-467B-9A38-C1A631330B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E9E8C8F6-0A14-4241-A3FE-663D25EF1A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864923-FCA3-4CE7-BC42-7F608814E6D1}"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75631365-7E53-476B-8F50-E62FFD37E8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4DFF7CB3-EE74-483D-8080-C88237E762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1F656CF6-014D-403D-9F3B-8600D11E9A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5CDCAA-B874-42AC-B7E1-9A952447D244}"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1A9F06D3-E75D-42FC-9EBD-DC7D843E59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67CE8242-1A60-4B91-8AD0-FEA37606AC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25EC0090-71B2-4272-A776-5F6DD23811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153C4E1-B7FE-402A-8656-33B5FBF5274B}"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190F84A-FD28-420D-BF9C-86D34FD872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7D987DD1-4830-44F7-8208-7A2A905D60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EEAF936-F1B9-4582-92BA-B76BE6CC37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1A8CA7-263D-4E7A-876C-CD82F3682E55}"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2B035777-D37B-4DFD-875D-DC592A574F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0D37E6A6-30DE-4568-B0DF-92BAC62196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8A90743E-042A-4F68-AD33-B618F1759B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874A70-5CC1-4545-B663-49639069A45B}"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97C342DA-FC3D-4705-8CD3-1854422A4E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A71AE479-542B-4A77-BCB0-F81C4A02DD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0E7183BF-0337-41CF-9EA8-AF3880B7B8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F9777D-DE2C-4D90-8820-B8419B2756B4}"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2C6E70A-BC44-413A-BD47-FDBB98B8B0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709CBC69-078E-4EA6-AF14-3B5127FCCE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9AF48A49-8AA7-4ADD-B1F4-D4F6635029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2D744B-8C8E-4D91-A480-BA60A0FEA901}"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ED5AE3BD-BD4A-44BA-AA02-2708B29EDB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DBE086A5-00F8-40CF-A3BE-6DF3E84476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09933902-6163-4D48-9818-CF906A0042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1AF550-E29B-429B-85B4-BBBE2A500B15}"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DB25EE20-49B3-4021-A697-84EEF6397B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1083F9F0-ECF0-4D9B-8326-2D77171DF7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5CFEF077-34AA-4113-AEB7-19C244EA89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7F981C-075E-4EA8-8859-C7D06F6237B3}"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A8D2792E-2F6F-476B-88AE-7932A754E0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A00B9B5F-9EAB-4D02-9784-0C7F35C71B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6ACD3D80-D6FD-4E50-B4FC-CBEBAF8834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12F0CA-224B-46D9-98ED-588274C3084E}"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EE0D904-6A04-4FE0-9563-FCC957B99D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7B2079A7-D77A-4E5A-8DAD-065679EDC1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8EB24A4F-5693-4C5E-A48E-C9CC92DDAF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E5E2FB-9BD8-459C-971E-D659A60D59EF}"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145E664A-C341-4730-AB32-8A7FCD5E49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6E330D1B-9AA1-4FEA-93B1-AAD9214899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FDAFFB8F-810E-428F-A406-2D847D7CD8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1429AD-7B8C-4644-B06B-9C11A337B40E}"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1A2C0423-6B06-4A7B-9E2E-9901D0BF97C1}"/>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0CABC93E-38C4-4BCA-8E2A-DECF4257DEEA}"/>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E3EE3D74-7AC7-45E7-BDF6-1DCF5B73435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7ACAB336-A116-4B14-9845-08EFF536DC89}"/>
              </a:ext>
            </a:extLst>
          </p:cNvPr>
          <p:cNvSpPr>
            <a:spLocks noGrp="1"/>
          </p:cNvSpPr>
          <p:nvPr>
            <p:ph type="sldNum" sz="quarter" idx="12"/>
          </p:nvPr>
        </p:nvSpPr>
        <p:spPr>
          <a:xfrm>
            <a:off x="8229600" y="6473825"/>
            <a:ext cx="758825" cy="247650"/>
          </a:xfrm>
        </p:spPr>
        <p:txBody>
          <a:bodyPr/>
          <a:lstStyle>
            <a:lvl1pPr>
              <a:defRPr smtClean="0"/>
            </a:lvl1pPr>
          </a:lstStyle>
          <a:p>
            <a:pPr>
              <a:defRPr/>
            </a:pPr>
            <a:fld id="{BF8FF67F-DA95-486D-B075-73C260E580E2}" type="slidenum">
              <a:rPr lang="en-US" altLang="en-US"/>
              <a:pPr>
                <a:defRPr/>
              </a:pPr>
              <a:t>‹#›</a:t>
            </a:fld>
            <a:endParaRPr lang="en-US" altLang="en-US"/>
          </a:p>
        </p:txBody>
      </p:sp>
    </p:spTree>
    <p:extLst>
      <p:ext uri="{BB962C8B-B14F-4D97-AF65-F5344CB8AC3E}">
        <p14:creationId xmlns:p14="http://schemas.microsoft.com/office/powerpoint/2010/main" val="2374019765"/>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57D76FD1-597D-48A6-AB74-1D150A55B89B}"/>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D8D8EEB9-7734-4340-9447-E9645EA82B2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E6A3EBE1-51F3-40EA-AF59-66D8730C8392}"/>
              </a:ext>
            </a:extLst>
          </p:cNvPr>
          <p:cNvSpPr>
            <a:spLocks noGrp="1"/>
          </p:cNvSpPr>
          <p:nvPr>
            <p:ph type="sldNum" sz="quarter" idx="12"/>
          </p:nvPr>
        </p:nvSpPr>
        <p:spPr/>
        <p:txBody>
          <a:bodyPr/>
          <a:lstStyle>
            <a:lvl1pPr>
              <a:defRPr/>
            </a:lvl1pPr>
          </a:lstStyle>
          <a:p>
            <a:pPr>
              <a:defRPr/>
            </a:pPr>
            <a:fld id="{D1D69C52-9062-4C88-B0F8-DF8A11D5AF79}" type="slidenum">
              <a:rPr lang="en-US" altLang="en-US"/>
              <a:pPr>
                <a:defRPr/>
              </a:pPr>
              <a:t>‹#›</a:t>
            </a:fld>
            <a:endParaRPr lang="en-US" altLang="en-US"/>
          </a:p>
        </p:txBody>
      </p:sp>
    </p:spTree>
    <p:extLst>
      <p:ext uri="{BB962C8B-B14F-4D97-AF65-F5344CB8AC3E}">
        <p14:creationId xmlns:p14="http://schemas.microsoft.com/office/powerpoint/2010/main" val="296708186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A07544-B7A1-4522-AECA-76FF63B3188A}"/>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A9276B9-0922-430E-B676-71E4136E102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261F8AB-3540-4399-B5CF-D0D6DAC8738C}"/>
              </a:ext>
            </a:extLst>
          </p:cNvPr>
          <p:cNvSpPr>
            <a:spLocks noGrp="1"/>
          </p:cNvSpPr>
          <p:nvPr>
            <p:ph type="sldNum" sz="quarter" idx="12"/>
          </p:nvPr>
        </p:nvSpPr>
        <p:spPr/>
        <p:txBody>
          <a:bodyPr/>
          <a:lstStyle>
            <a:lvl1pPr>
              <a:defRPr smtClean="0"/>
            </a:lvl1pPr>
          </a:lstStyle>
          <a:p>
            <a:pPr>
              <a:defRPr/>
            </a:pPr>
            <a:fld id="{3908A8C9-B919-4E52-9BCC-B333C87E7729}" type="slidenum">
              <a:rPr lang="en-US" altLang="en-US"/>
              <a:pPr>
                <a:defRPr/>
              </a:pPr>
              <a:t>‹#›</a:t>
            </a:fld>
            <a:endParaRPr lang="en-US" altLang="en-US"/>
          </a:p>
        </p:txBody>
      </p:sp>
    </p:spTree>
    <p:extLst>
      <p:ext uri="{BB962C8B-B14F-4D97-AF65-F5344CB8AC3E}">
        <p14:creationId xmlns:p14="http://schemas.microsoft.com/office/powerpoint/2010/main" val="3731381457"/>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3909CD13-76C0-4686-90B0-B6E950096DCB}"/>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3FA9C6C6-C90D-4F83-B036-6A019C69320D}"/>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DE3F33A1-755F-44C7-BF64-5D7472105841}"/>
              </a:ext>
            </a:extLst>
          </p:cNvPr>
          <p:cNvSpPr>
            <a:spLocks noGrp="1"/>
          </p:cNvSpPr>
          <p:nvPr>
            <p:ph type="sldNum" sz="quarter" idx="12"/>
          </p:nvPr>
        </p:nvSpPr>
        <p:spPr>
          <a:xfrm>
            <a:off x="8229600" y="6473825"/>
            <a:ext cx="758825" cy="247650"/>
          </a:xfrm>
        </p:spPr>
        <p:txBody>
          <a:bodyPr/>
          <a:lstStyle>
            <a:lvl1pPr>
              <a:defRPr smtClean="0"/>
            </a:lvl1pPr>
          </a:lstStyle>
          <a:p>
            <a:pPr>
              <a:defRPr/>
            </a:pPr>
            <a:fld id="{260A6959-723C-41C7-BE5E-FF7F276CD4CE}" type="slidenum">
              <a:rPr lang="en-US" altLang="en-US"/>
              <a:pPr>
                <a:defRPr/>
              </a:pPr>
              <a:t>‹#›</a:t>
            </a:fld>
            <a:endParaRPr lang="en-US" altLang="en-US"/>
          </a:p>
        </p:txBody>
      </p:sp>
    </p:spTree>
    <p:extLst>
      <p:ext uri="{BB962C8B-B14F-4D97-AF65-F5344CB8AC3E}">
        <p14:creationId xmlns:p14="http://schemas.microsoft.com/office/powerpoint/2010/main" val="1205421691"/>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F136B242-67C7-48FD-AAAB-691BC94DC0C0}"/>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5A78CED7-6C6F-491D-92A4-607FCDED7279}"/>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9C9D205E-B857-4F96-94F4-04C6B00EE33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8856511E-DD26-40A6-A027-E8805161C966}"/>
              </a:ext>
            </a:extLst>
          </p:cNvPr>
          <p:cNvSpPr>
            <a:spLocks noGrp="1"/>
          </p:cNvSpPr>
          <p:nvPr>
            <p:ph type="sldNum" sz="quarter" idx="12"/>
          </p:nvPr>
        </p:nvSpPr>
        <p:spPr/>
        <p:txBody>
          <a:bodyPr/>
          <a:lstStyle>
            <a:lvl1pPr>
              <a:defRPr smtClean="0"/>
            </a:lvl1pPr>
          </a:lstStyle>
          <a:p>
            <a:pPr>
              <a:defRPr/>
            </a:pPr>
            <a:fld id="{FC5EAD04-1391-45C3-81F4-BDF05B3578DA}" type="slidenum">
              <a:rPr lang="en-US" altLang="en-US"/>
              <a:pPr>
                <a:defRPr/>
              </a:pPr>
              <a:t>‹#›</a:t>
            </a:fld>
            <a:endParaRPr lang="en-US" altLang="en-US"/>
          </a:p>
        </p:txBody>
      </p:sp>
    </p:spTree>
    <p:extLst>
      <p:ext uri="{BB962C8B-B14F-4D97-AF65-F5344CB8AC3E}">
        <p14:creationId xmlns:p14="http://schemas.microsoft.com/office/powerpoint/2010/main" val="1268670994"/>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AE95C4E3-CB3E-4EFB-9B59-A4BA90E71C00}"/>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5D715848-7606-4E97-A1D5-E8726205611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1D3CCB18-91D4-412A-BC54-B570A9F746EA}"/>
              </a:ext>
            </a:extLst>
          </p:cNvPr>
          <p:cNvSpPr>
            <a:spLocks noGrp="1"/>
          </p:cNvSpPr>
          <p:nvPr>
            <p:ph type="sldNum" sz="quarter" idx="12"/>
          </p:nvPr>
        </p:nvSpPr>
        <p:spPr/>
        <p:txBody>
          <a:bodyPr/>
          <a:lstStyle>
            <a:lvl1pPr>
              <a:defRPr/>
            </a:lvl1pPr>
          </a:lstStyle>
          <a:p>
            <a:pPr>
              <a:defRPr/>
            </a:pPr>
            <a:fld id="{58BBB632-55A7-4341-9689-59DB2802108E}" type="slidenum">
              <a:rPr lang="en-US" altLang="en-US"/>
              <a:pPr>
                <a:defRPr/>
              </a:pPr>
              <a:t>‹#›</a:t>
            </a:fld>
            <a:endParaRPr lang="en-US" altLang="en-US"/>
          </a:p>
        </p:txBody>
      </p:sp>
    </p:spTree>
    <p:extLst>
      <p:ext uri="{BB962C8B-B14F-4D97-AF65-F5344CB8AC3E}">
        <p14:creationId xmlns:p14="http://schemas.microsoft.com/office/powerpoint/2010/main" val="399261678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5913860-7358-47C1-8544-47F1CA09F648}"/>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1504374E-0B44-4D3E-B929-0775D4238F43}"/>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AAAE91B0-A0C6-4787-A437-5B7859F0B5A3}"/>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27AFFC7A-163E-4F8A-A043-D45571FE5F7B}"/>
              </a:ext>
            </a:extLst>
          </p:cNvPr>
          <p:cNvSpPr>
            <a:spLocks noGrp="1"/>
          </p:cNvSpPr>
          <p:nvPr>
            <p:ph type="sldNum" sz="quarter" idx="12"/>
          </p:nvPr>
        </p:nvSpPr>
        <p:spPr>
          <a:xfrm>
            <a:off x="8229600" y="6477000"/>
            <a:ext cx="762000" cy="247650"/>
          </a:xfrm>
        </p:spPr>
        <p:txBody>
          <a:bodyPr/>
          <a:lstStyle>
            <a:lvl1pPr>
              <a:defRPr smtClean="0"/>
            </a:lvl1pPr>
          </a:lstStyle>
          <a:p>
            <a:pPr>
              <a:defRPr/>
            </a:pPr>
            <a:fld id="{DBF702FE-4978-4DAE-90CF-DC53BB91519D}" type="slidenum">
              <a:rPr lang="en-US" altLang="en-US"/>
              <a:pPr>
                <a:defRPr/>
              </a:pPr>
              <a:t>‹#›</a:t>
            </a:fld>
            <a:endParaRPr lang="en-US" altLang="en-US"/>
          </a:p>
        </p:txBody>
      </p:sp>
    </p:spTree>
    <p:extLst>
      <p:ext uri="{BB962C8B-B14F-4D97-AF65-F5344CB8AC3E}">
        <p14:creationId xmlns:p14="http://schemas.microsoft.com/office/powerpoint/2010/main" val="4069171460"/>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A0778389-4E31-44FE-A2F1-024099CB36CD}"/>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A859AF8A-04A6-4162-AB4E-875C0C6C2F0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57FE8C6F-61E2-463B-A84B-0FC5555C540B}"/>
              </a:ext>
            </a:extLst>
          </p:cNvPr>
          <p:cNvSpPr>
            <a:spLocks noGrp="1"/>
          </p:cNvSpPr>
          <p:nvPr>
            <p:ph type="sldNum" sz="quarter" idx="12"/>
          </p:nvPr>
        </p:nvSpPr>
        <p:spPr/>
        <p:txBody>
          <a:bodyPr/>
          <a:lstStyle>
            <a:lvl1pPr>
              <a:defRPr/>
            </a:lvl1pPr>
          </a:lstStyle>
          <a:p>
            <a:pPr>
              <a:defRPr/>
            </a:pPr>
            <a:fld id="{DFED06A4-26D5-429C-BA2E-CD2C392838A2}" type="slidenum">
              <a:rPr lang="en-US" altLang="en-US"/>
              <a:pPr>
                <a:defRPr/>
              </a:pPr>
              <a:t>‹#›</a:t>
            </a:fld>
            <a:endParaRPr lang="en-US" altLang="en-US"/>
          </a:p>
        </p:txBody>
      </p:sp>
    </p:spTree>
    <p:extLst>
      <p:ext uri="{BB962C8B-B14F-4D97-AF65-F5344CB8AC3E}">
        <p14:creationId xmlns:p14="http://schemas.microsoft.com/office/powerpoint/2010/main" val="3161018908"/>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7EB1D384-7222-4398-9544-B6FB8C3AA92F}"/>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3FEC445C-9927-448E-AF89-69D9A18C96A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BA5787C2-36C5-4450-BEFA-B45305414E80}"/>
              </a:ext>
            </a:extLst>
          </p:cNvPr>
          <p:cNvSpPr>
            <a:spLocks noGrp="1"/>
          </p:cNvSpPr>
          <p:nvPr>
            <p:ph type="sldNum" sz="quarter" idx="12"/>
          </p:nvPr>
        </p:nvSpPr>
        <p:spPr/>
        <p:txBody>
          <a:bodyPr/>
          <a:lstStyle>
            <a:lvl1pPr>
              <a:defRPr smtClean="0"/>
            </a:lvl1pPr>
          </a:lstStyle>
          <a:p>
            <a:pPr>
              <a:defRPr/>
            </a:pPr>
            <a:fld id="{B4537BC5-B11B-4F54-8706-B26F8E9A79EB}" type="slidenum">
              <a:rPr lang="en-US" altLang="en-US"/>
              <a:pPr>
                <a:defRPr/>
              </a:pPr>
              <a:t>‹#›</a:t>
            </a:fld>
            <a:endParaRPr lang="en-US" altLang="en-US"/>
          </a:p>
        </p:txBody>
      </p:sp>
    </p:spTree>
    <p:extLst>
      <p:ext uri="{BB962C8B-B14F-4D97-AF65-F5344CB8AC3E}">
        <p14:creationId xmlns:p14="http://schemas.microsoft.com/office/powerpoint/2010/main" val="1242377258"/>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1362C41A-1F32-48F3-9FEE-7ABF057E022D}"/>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5F8B6F91-30EA-447A-9526-8E3E658E2F8B}"/>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5AAB2437-0EF0-45B5-9A48-A571A56D4100}"/>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309193FC-6B36-42CF-BCA8-8A205CB0E3EA}"/>
              </a:ext>
            </a:extLst>
          </p:cNvPr>
          <p:cNvSpPr>
            <a:spLocks noGrp="1"/>
          </p:cNvSpPr>
          <p:nvPr>
            <p:ph type="sldNum" sz="quarter" idx="12"/>
          </p:nvPr>
        </p:nvSpPr>
        <p:spPr/>
        <p:txBody>
          <a:bodyPr/>
          <a:lstStyle>
            <a:lvl1pPr>
              <a:defRPr smtClean="0"/>
            </a:lvl1pPr>
          </a:lstStyle>
          <a:p>
            <a:pPr>
              <a:defRPr/>
            </a:pPr>
            <a:fld id="{3FDE7E62-7467-4FBA-BAE3-D9ABE5950A79}" type="slidenum">
              <a:rPr lang="en-US" altLang="en-US"/>
              <a:pPr>
                <a:defRPr/>
              </a:pPr>
              <a:t>‹#›</a:t>
            </a:fld>
            <a:endParaRPr lang="en-US" altLang="en-US"/>
          </a:p>
        </p:txBody>
      </p:sp>
    </p:spTree>
    <p:extLst>
      <p:ext uri="{BB962C8B-B14F-4D97-AF65-F5344CB8AC3E}">
        <p14:creationId xmlns:p14="http://schemas.microsoft.com/office/powerpoint/2010/main" val="259785322"/>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AC7BFEAD-12EC-4079-87FA-2F3521FBB7CB}"/>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DF9C2662-9D57-47F1-B4E6-B106B191220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57201361-5179-4E94-BA36-13988F207F8E}"/>
              </a:ext>
            </a:extLst>
          </p:cNvPr>
          <p:cNvSpPr>
            <a:spLocks noGrp="1"/>
          </p:cNvSpPr>
          <p:nvPr>
            <p:ph type="sldNum" sz="quarter" idx="12"/>
          </p:nvPr>
        </p:nvSpPr>
        <p:spPr/>
        <p:txBody>
          <a:bodyPr/>
          <a:lstStyle>
            <a:lvl1pPr>
              <a:defRPr smtClean="0"/>
            </a:lvl1pPr>
          </a:lstStyle>
          <a:p>
            <a:pPr>
              <a:defRPr/>
            </a:pPr>
            <a:fld id="{13BA85D9-C38F-4C89-B6D4-9B96050AEE7E}" type="slidenum">
              <a:rPr lang="en-US" altLang="en-US"/>
              <a:pPr>
                <a:defRPr/>
              </a:pPr>
              <a:t>‹#›</a:t>
            </a:fld>
            <a:endParaRPr lang="en-US" altLang="en-US"/>
          </a:p>
        </p:txBody>
      </p:sp>
    </p:spTree>
    <p:extLst>
      <p:ext uri="{BB962C8B-B14F-4D97-AF65-F5344CB8AC3E}">
        <p14:creationId xmlns:p14="http://schemas.microsoft.com/office/powerpoint/2010/main" val="4196822409"/>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3F48BA2D-6660-487B-9611-A85D2E34D7F0}"/>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39B9FB10-A4F7-4B86-A3A2-30160901E625}"/>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BEDE75D9-DA9A-42B1-BFAD-9087327C2AD5}"/>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F32987A6-AEA1-44A5-8A0C-C40CC6D8C8C2}"/>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10607965-9158-487D-A139-21276EF930C2}"/>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50CC4E01-F6ED-40EB-AF69-41CD90949366}"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14B32423-A489-4B71-8EDD-D3FD5555DDFF}"/>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6DC5D0B6-2B8C-453A-9A1D-3EFB820DD679}"/>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B6013C0C-96D4-4B8E-93D8-010FF4E7C6CF}"/>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6716" r:id="rId1"/>
    <p:sldLayoutId id="2147486717" r:id="rId2"/>
    <p:sldLayoutId id="2147486718" r:id="rId3"/>
    <p:sldLayoutId id="2147486713" r:id="rId4"/>
    <p:sldLayoutId id="2147486719" r:id="rId5"/>
    <p:sldLayoutId id="2147486714" r:id="rId6"/>
    <p:sldLayoutId id="2147486720" r:id="rId7"/>
    <p:sldLayoutId id="2147486721" r:id="rId8"/>
    <p:sldLayoutId id="2147486722" r:id="rId9"/>
    <p:sldLayoutId id="2147486715" r:id="rId10"/>
    <p:sldLayoutId id="2147486723"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6F815BC8-BBD2-40C6-8F88-F414C5064C91}"/>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rPr>
              <a:t>what  is</a:t>
            </a:r>
            <a:br>
              <a:rPr lang="en-US" sz="6000" b="1" dirty="0">
                <a:solidFill>
                  <a:srgbClr val="002060"/>
                </a:solidFill>
                <a:effectLst>
                  <a:outerShdw blurRad="38100" dist="38100" dir="2700000" algn="tl">
                    <a:srgbClr val="000000">
                      <a:alpha val="43137"/>
                    </a:srgbClr>
                  </a:outerShdw>
                </a:effectLst>
              </a:rPr>
            </a:br>
            <a:r>
              <a:rPr lang="en-US" sz="6000" b="1" dirty="0">
                <a:solidFill>
                  <a:srgbClr val="002060"/>
                </a:solidFill>
                <a:effectLst>
                  <a:outerShdw blurRad="38100" dist="38100" dir="2700000" algn="tl">
                    <a:srgbClr val="000000">
                      <a:alpha val="43137"/>
                    </a:srgbClr>
                  </a:outerShdw>
                </a:effectLst>
              </a:rPr>
              <a:t>real  life?</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2DDF216-9DDC-4025-9EE1-331D86DFB2B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AA7BB1-14F6-4357-B53A-21668AE28839}"/>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life appeared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have seen it and testify to 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we proclaim to you the eternal life, which was with the Father and has appeared to us. -v2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 is a life that can be </a:t>
            </a:r>
            <a:r>
              <a:rPr lang="en-US" sz="4400" b="1" u="sng" dirty="0">
                <a:solidFill>
                  <a:srgbClr val="990033"/>
                </a:solidFill>
                <a:effectLst>
                  <a:outerShdw blurRad="38100" dist="38100" dir="2700000" algn="tl">
                    <a:srgbClr val="000000">
                      <a:alpha val="43137"/>
                    </a:srgbClr>
                  </a:outerShdw>
                </a:effectLst>
                <a:latin typeface="Arial Narrow" pitchFamily="34" charset="0"/>
              </a:rPr>
              <a:t>seen</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demonstrated</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71AD3A0-43AC-4AAD-9A34-31D6266803D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Real Life? </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19F59E8-2C8F-455A-BEB1-71D2FB9A1C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80C5A9D-E9DF-44CC-A052-401C8192CC84}"/>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1:4 -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him was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that life was the light of men.</a:t>
            </a:r>
          </a:p>
        </p:txBody>
      </p:sp>
      <p:sp>
        <p:nvSpPr>
          <p:cNvPr id="4" name="Rectangle 3">
            <a:extLst>
              <a:ext uri="{FF2B5EF4-FFF2-40B4-BE49-F238E27FC236}">
                <a16:creationId xmlns:a16="http://schemas.microsoft.com/office/drawing/2014/main" id="{73DDBDBF-8FD2-4890-8B4D-3EA84E2B2B4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Real Life? </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1B74827-7CE0-4541-83B1-CB9C827AA58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C539D05-3396-4C33-B0EF-4CD05115B91E}"/>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His life consisted of </a:t>
            </a:r>
            <a:r>
              <a:rPr lang="en-US" sz="4400" b="1" u="sng" dirty="0">
                <a:solidFill>
                  <a:srgbClr val="990033"/>
                </a:solidFill>
                <a:effectLst>
                  <a:outerShdw blurRad="38100" dist="38100" dir="2700000" algn="tl">
                    <a:srgbClr val="000000">
                      <a:alpha val="43137"/>
                    </a:srgbClr>
                  </a:outerShdw>
                </a:effectLst>
                <a:latin typeface="Arial Narrow" pitchFamily="34" charset="0"/>
              </a:rPr>
              <a:t>words</a:t>
            </a:r>
            <a:r>
              <a:rPr lang="en-US" sz="4400" b="1" dirty="0">
                <a:solidFill>
                  <a:srgbClr val="990033"/>
                </a:solidFill>
                <a:effectLst>
                  <a:outerShdw blurRad="38100" dist="38100" dir="2700000" algn="tl">
                    <a:srgbClr val="000000">
                      <a:alpha val="43137"/>
                    </a:srgbClr>
                  </a:outerShdw>
                </a:effectLst>
                <a:latin typeface="Arial Narrow" pitchFamily="34" charset="0"/>
              </a:rPr>
              <a:t> to 	be listened to.</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6:68 - Lord, to whom shall we go? You have the words of eternal life.</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D56802E-252D-4CE0-B80B-B25F3EACCE6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Real Life? </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DFB083-F3EE-4A8A-8BFC-C349673D21E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73501D3-92D7-4DE2-B9E0-2180D75AFB06}"/>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His life was </a:t>
            </a:r>
            <a:r>
              <a:rPr lang="en-US" sz="4400" b="1" u="sng" dirty="0">
                <a:solidFill>
                  <a:srgbClr val="990033"/>
                </a:solidFill>
                <a:effectLst>
                  <a:outerShdw blurRad="38100" dist="38100" dir="2700000" algn="tl">
                    <a:srgbClr val="000000">
                      <a:alpha val="43137"/>
                    </a:srgbClr>
                  </a:outerShdw>
                </a:effectLst>
                <a:latin typeface="Arial Narrow" pitchFamily="34" charset="0"/>
              </a:rPr>
              <a:t>seen</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heard</a:t>
            </a:r>
            <a:r>
              <a:rPr lang="en-US" sz="4400" b="1" dirty="0">
                <a:solidFill>
                  <a:srgbClr val="990033"/>
                </a:solidFill>
                <a:effectLst>
                  <a:outerShdw blurRad="38100" dist="38100" dir="2700000" algn="tl">
                    <a:srgbClr val="000000">
                      <a:alpha val="43137"/>
                    </a:srgbClr>
                  </a:outerShdw>
                </a:effectLst>
                <a:latin typeface="Arial Narrow" pitchFamily="34" charset="0"/>
              </a:rPr>
              <a:t>.</a:t>
            </a:r>
            <a:br>
              <a:rPr lang="en-US" sz="4400" b="1" dirty="0">
                <a:solidFill>
                  <a:srgbClr val="990033"/>
                </a:solidFill>
                <a:effectLst>
                  <a:outerShdw blurRad="38100" dist="38100" dir="2700000" algn="tl">
                    <a:srgbClr val="000000">
                      <a:alpha val="43137"/>
                    </a:srgbClr>
                  </a:outerShdw>
                </a:effectLst>
                <a:latin typeface="Arial Narrow" pitchFamily="34" charset="0"/>
              </a:rPr>
            </a:b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4:20 - For we cannot help speaking about what we have seen and heard.</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243B83EE-66AC-48FB-9A6C-A0CB52562FD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Real Life? </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FBF8710-774B-4AA7-B647-531287DCFFB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0C1C03C-D2CB-40A1-B502-F355E839EE26}"/>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His life was </a:t>
            </a:r>
            <a:r>
              <a:rPr lang="en-US" sz="4400" b="1" u="sng" dirty="0">
                <a:solidFill>
                  <a:srgbClr val="990033"/>
                </a:solidFill>
                <a:effectLst>
                  <a:outerShdw blurRad="38100" dist="38100" dir="2700000" algn="tl">
                    <a:srgbClr val="000000">
                      <a:alpha val="43137"/>
                    </a:srgbClr>
                  </a:outerShdw>
                </a:effectLst>
                <a:latin typeface="Arial Narrow" pitchFamily="34" charset="0"/>
              </a:rPr>
              <a:t>handled</a:t>
            </a:r>
            <a:r>
              <a:rPr lang="en-US" sz="4400" b="1" dirty="0">
                <a:solidFill>
                  <a:srgbClr val="990033"/>
                </a:solidFill>
                <a:effectLst>
                  <a:outerShdw blurRad="38100" dist="38100" dir="2700000" algn="tl">
                    <a:srgbClr val="000000">
                      <a:alpha val="43137"/>
                    </a:srgbClr>
                  </a:outerShdw>
                </a:effectLst>
                <a:latin typeface="Arial Narrow" pitchFamily="34" charset="0"/>
              </a:rPr>
              <a:t> with 	hands.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20:27 - Put your finger here; see my hands.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Reach out your hand and put it into my side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Stop doubting and believe.</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241910A-BD26-4D26-9698-52B73B132F9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Real Life? </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113DEF-BE12-4D26-AC95-B62D7DEDD4E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3A774F-A3FB-4DB1-A755-52C82563A32B}"/>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This real life you can have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visible</a:t>
            </a:r>
            <a:r>
              <a:rPr lang="en-US" sz="4400" b="1" dirty="0">
                <a:solidFill>
                  <a:srgbClr val="990033"/>
                </a:solidFill>
                <a:effectLst>
                  <a:outerShdw blurRad="38100" dist="38100" dir="2700000" algn="tl">
                    <a:srgbClr val="000000">
                      <a:alpha val="43137"/>
                    </a:srgbClr>
                  </a:outerShdw>
                </a:effectLst>
                <a:latin typeface="Arial Narrow" pitchFamily="34" charset="0"/>
              </a:rPr>
              <a:t> witness that you 	have been possessed by the 	Lord Jesus!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5:11-12 -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is the testimony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God has given us eternal life, and this life is in his Son. He who has the Son has life; he who does not have the Son of God does not have life.</a:t>
            </a:r>
          </a:p>
        </p:txBody>
      </p:sp>
      <p:sp>
        <p:nvSpPr>
          <p:cNvPr id="4" name="Rectangle 3">
            <a:extLst>
              <a:ext uri="{FF2B5EF4-FFF2-40B4-BE49-F238E27FC236}">
                <a16:creationId xmlns:a16="http://schemas.microsoft.com/office/drawing/2014/main" id="{40EE6461-BECA-49CB-903C-E71EF2DF4FE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Real Life? </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1B3A37-6079-49EF-9DFB-818AE9FFD9D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889F487-8229-44B6-8481-77E9981B4034}"/>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life appeared; we have seen it and testify to it, and we proclaim to you the eternal life, which was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with the Father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has appeared to us. -v2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 is a life that can be </a:t>
            </a:r>
            <a:r>
              <a:rPr lang="en-US" sz="4400" b="1" u="sng" dirty="0">
                <a:solidFill>
                  <a:srgbClr val="990033"/>
                </a:solidFill>
                <a:effectLst>
                  <a:outerShdw blurRad="38100" dist="38100" dir="2700000" algn="tl">
                    <a:srgbClr val="000000">
                      <a:alpha val="43137"/>
                    </a:srgbClr>
                  </a:outerShdw>
                </a:effectLst>
                <a:latin typeface="Arial Narrow" pitchFamily="34" charset="0"/>
              </a:rPr>
              <a:t>seen</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demonstrated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It is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God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like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life.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FC0F103-5AE1-4EE9-89F6-882DDA251C9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Real Life? </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D6BD2C4-C9A7-4920-91AC-02E072BBCF6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9FE9646-4004-46D7-B396-52AA1ECF02BB}"/>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life appeared; we have seen it and testify to it, and we proclaim to you the eternal life, which was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with the Father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has appeared to us. -v2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It is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God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like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This life was “with the Father” 	- nearness, closeness - This is 	God’s life!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3E6860C-05CC-47EC-A927-BFFD0B8043E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Real Life? </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A653AB2-9194-4DDC-A22E-FBC92D18DC2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2D5A749-1173-40ED-B312-73382907653E}"/>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life appeared; we have seen it and testify to it, and we proclaim to you the eternal life, which was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with the Father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has appeared to us. -v2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It is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God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like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 purpose of Jesus coming.</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10:10 - I have come that they may have life, and have it to the full.</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b="1" dirty="0">
                <a:solidFill>
                  <a:srgbClr val="006600"/>
                </a:solidFill>
                <a:effectLst>
                  <a:outerShdw blurRad="38100" dist="38100" dir="2700000" algn="tl">
                    <a:srgbClr val="000000">
                      <a:alpha val="43137"/>
                    </a:srgbClr>
                  </a:outerShdw>
                </a:effectLst>
                <a:latin typeface="Arial" pitchFamily="34" charset="0"/>
                <a:cs typeface="Arial" pitchFamily="34" charset="0"/>
              </a:rPr>
              <a:t>Have it abundantly!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E40C84EE-2A57-453D-A53F-1CB3EAFF1D1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Real Life? </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295E779-9325-425C-94AD-D899BCBB2AC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D327E56-6EAB-43C1-8111-430640E4C9A7}"/>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life appeared; we have seen it and testify to it, and we proclaim to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eternal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was with the Father and has appeared to us. -v2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 is a life that can be </a:t>
            </a:r>
            <a:r>
              <a:rPr lang="en-US" sz="4400" b="1" u="sng" dirty="0">
                <a:solidFill>
                  <a:srgbClr val="990033"/>
                </a:solidFill>
                <a:effectLst>
                  <a:outerShdw blurRad="38100" dist="38100" dir="2700000" algn="tl">
                    <a:srgbClr val="000000">
                      <a:alpha val="43137"/>
                    </a:srgbClr>
                  </a:outerShdw>
                </a:effectLst>
                <a:latin typeface="Arial Narrow" pitchFamily="34" charset="0"/>
              </a:rPr>
              <a:t>seen</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demonstrated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It is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God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like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It is an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eternal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life.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D527CED-8231-4179-A1F0-2C7B9C45F4A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Real Life? </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E36B8C1-F436-49BF-B6AC-5C1CCD17CB9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1DDB87-37A9-4CFE-9088-83DC85F44CD3}"/>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2:7</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LORD God formed the man from the dust of the ground and breathed into his nostrils the breath of life, and the man became a living being.</a:t>
            </a:r>
            <a:endPar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77360FD-F469-4334-8349-0E12239FD7F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0EED8E4-B55B-467E-B5E2-55FC64996500}"/>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life appeared; we have seen it and testify to it, and we proclaim to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eternal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was with the Father and has appeared to us. -v2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It is an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eternal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life.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2:25 - And this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what he promised us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even eternal life.</a:t>
            </a:r>
          </a:p>
        </p:txBody>
      </p:sp>
      <p:sp>
        <p:nvSpPr>
          <p:cNvPr id="4" name="Rectangle 3">
            <a:extLst>
              <a:ext uri="{FF2B5EF4-FFF2-40B4-BE49-F238E27FC236}">
                <a16:creationId xmlns:a16="http://schemas.microsoft.com/office/drawing/2014/main" id="{6FA7858A-EC65-416A-87A9-D8D2618BC32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Real Life? </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9198D45-D3E1-41FA-B70C-363482C551B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0A934C9-70D6-4E6F-A404-2C83C63395AD}"/>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life appeared; we have seen it and testify to it, and we proclaim to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eternal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was with the Father and has appeared to us. -v2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It is an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eternal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life.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2:25 - And this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what he promised us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even eternal life.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17:3 - Now this is eternal life: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that they may know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only true God, and Jesus Christ, whom you have sent.</a:t>
            </a:r>
          </a:p>
        </p:txBody>
      </p:sp>
      <p:sp>
        <p:nvSpPr>
          <p:cNvPr id="4" name="Rectangle 3">
            <a:extLst>
              <a:ext uri="{FF2B5EF4-FFF2-40B4-BE49-F238E27FC236}">
                <a16:creationId xmlns:a16="http://schemas.microsoft.com/office/drawing/2014/main" id="{315F1AE8-36E5-448D-BEA8-10D31631104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Real Life? </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633D160-3323-4281-893B-85D070E22133}"/>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135B4F4-D53B-4A61-AD1B-3040F5D98601}"/>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is Real Life?</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What Does This Life Do for You?</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D2F3C6-7A4B-40A2-AC4D-227B1A016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C300CD-8F1D-412C-98AC-165C0500B92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We proclaim to you what we have seen and heard,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that you also may have fellowship with 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our fellowship is with the Father and with his Son, Jesus Christ. - v3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 gives you a true </a:t>
            </a:r>
            <a:r>
              <a:rPr lang="en-US" sz="4400" b="1" u="sng" dirty="0">
                <a:solidFill>
                  <a:srgbClr val="990033"/>
                </a:solidFill>
                <a:effectLst>
                  <a:outerShdw blurRad="38100" dist="38100" dir="2700000" algn="tl">
                    <a:srgbClr val="000000">
                      <a:alpha val="43137"/>
                    </a:srgbClr>
                  </a:outerShdw>
                </a:effectLst>
                <a:latin typeface="Arial Narrow" pitchFamily="34" charset="0"/>
              </a:rPr>
              <a:t>bond</a:t>
            </a:r>
            <a:r>
              <a:rPr lang="en-US" sz="4400" b="1" dirty="0">
                <a:solidFill>
                  <a:srgbClr val="990033"/>
                </a:solidFill>
                <a:effectLst>
                  <a:outerShdw blurRad="38100" dist="38100" dir="2700000" algn="tl">
                    <a:srgbClr val="000000">
                      <a:alpha val="43137"/>
                    </a:srgbClr>
                  </a:outerShdw>
                </a:effectLst>
                <a:latin typeface="Arial Narrow" pitchFamily="34" charset="0"/>
              </a:rPr>
              <a:t> with others.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0C86C02-DED3-4D6B-8A96-32ACB874EA5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Does This Life Do for You?</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217320A-D051-4DCF-9753-5C1AE74C31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4AE41AC-839B-4A32-BAC5-EACAEB05B1E0}"/>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We proclaim to you what we have seen and heard, so that you also may have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fellowship</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with us. And our fellowship is with the Father and with his Son, Jesus Christ. - v3</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Fellowship</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a common 	shared experience.</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κοινωνία</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1F3A9BB1-109C-4891-B565-3CEB0BFC30A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Does This Life Do for You?</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1954850-419E-439C-8DC1-A0B1A2AED76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F3BC61-9BF1-447B-9768-9054B042269F}"/>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We proclaim to you what we have seen and heard, so that you also may have fellowship with 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And our fellowship is with the Father and with his Son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Jesus Christ. - v3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It provides a bond with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Son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&amp;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Father</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2:24 - See that what you have heard from the beginning remains in you. If it does,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also will remain in the Son and in the Father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A0CDECAE-55E3-4F7E-872F-E7AA1BA1174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Does This Life Do for You?</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6C7A0B7-B5AE-479E-B4F0-4B8F9929AD3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EFA878B-BD00-47DA-AAFD-1A19847DC855}"/>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We proclaim to you what we have seen and heard, so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also may have fellowship with 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our fellowship is with the Father and with his Son, Jesus Christ. - v3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It provides a bond with other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believers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17:20-21 - My prayer is not for them alone. I pray also for those who will believe in me through their message,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that all of them may be one</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Father, just as you are in me and I am in you. May they also be in us so that the world may believe that you have sent me.</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67E8CC7-425F-48AC-8289-74BDAE8BB4D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Does This Life Do for You?</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39955C-9453-49E3-BF07-849687DD582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E107CE7-0B2D-4EBE-90F0-9C846834B8D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Do you have doubts as to whether you have this real life?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878110F-2062-4569-AA1F-BAD5364C58C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Does This Life Do for You?</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4E64438-C841-42DC-8F25-0C3E0E696E5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D9CCD36-09F4-4E52-81AE-EEC9B329D8A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Do you have doubts as to whether you have this real life?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5:13 - I write these things to you who believe in the name of the Son of God so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that you may know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that you have eternal life.</a:t>
            </a:r>
          </a:p>
        </p:txBody>
      </p:sp>
      <p:sp>
        <p:nvSpPr>
          <p:cNvPr id="4" name="Rectangle 3">
            <a:extLst>
              <a:ext uri="{FF2B5EF4-FFF2-40B4-BE49-F238E27FC236}">
                <a16:creationId xmlns:a16="http://schemas.microsoft.com/office/drawing/2014/main" id="{A33EFE34-0847-4C52-92DE-D8A0728EB7B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Does This Life Do for You?</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A59953A-47F0-48A8-960A-ACF7E578774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C77F55-C526-4F22-8F88-E5E4CA78EFEE}"/>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Study this book &amp; then measure your life by what it says.</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You’ll not have doubts again!</a:t>
            </a:r>
          </a:p>
        </p:txBody>
      </p:sp>
      <p:sp>
        <p:nvSpPr>
          <p:cNvPr id="4" name="Rectangle 3">
            <a:extLst>
              <a:ext uri="{FF2B5EF4-FFF2-40B4-BE49-F238E27FC236}">
                <a16:creationId xmlns:a16="http://schemas.microsoft.com/office/drawing/2014/main" id="{25BECF07-C29B-4949-B74B-0806499E6E48}"/>
              </a:ext>
            </a:extLst>
          </p:cNvPr>
          <p:cNvSpPr/>
          <p:nvPr/>
        </p:nvSpPr>
        <p:spPr>
          <a:xfrm>
            <a:off x="762000" y="152400"/>
            <a:ext cx="7848600" cy="523875"/>
          </a:xfrm>
          <a:prstGeom prst="rect">
            <a:avLst/>
          </a:prstGeom>
        </p:spPr>
        <p:txBody>
          <a:bodyPr>
            <a:spAutoFit/>
          </a:bodyPr>
          <a:lstStyle/>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13A1421-80CA-4AFA-99B5-1A17AEB4FF7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10156C9-49C0-4209-868C-74BCD430D9F8}"/>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kind of life did God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intend for you to live?</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0E69759-1576-494D-BE43-76E134BD7BB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3D5F276-1E89-4936-B902-73A51399A12D}"/>
              </a:ext>
            </a:extLst>
          </p:cNvPr>
          <p:cNvSpPr>
            <a:spLocks noGrp="1" noChangeArrowheads="1"/>
          </p:cNvSpPr>
          <p:nvPr>
            <p:ph idx="1"/>
          </p:nvPr>
        </p:nvSpPr>
        <p:spPr>
          <a:xfrm>
            <a:off x="457200" y="9906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What’s the answer?</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7227C08-D74E-4354-8F05-D67036FF536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C0C06BA-004A-4046-AAE3-B6EAE1592960}"/>
              </a:ext>
            </a:extLst>
          </p:cNvPr>
          <p:cNvSpPr>
            <a:spLocks noGrp="1" noChangeArrowheads="1"/>
          </p:cNvSpPr>
          <p:nvPr>
            <p:ph idx="1"/>
          </p:nvPr>
        </p:nvSpPr>
        <p:spPr>
          <a:xfrm>
            <a:off x="457200" y="9906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What’s the answer?</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Life needs to have purpose!</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8AFC1A2-6E26-4F03-B8C9-6FE0F73810A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943C93B-9ED4-4820-8B2B-9C651DA6A4D7}"/>
              </a:ext>
            </a:extLst>
          </p:cNvPr>
          <p:cNvSpPr>
            <a:spLocks noGrp="1" noChangeArrowheads="1"/>
          </p:cNvSpPr>
          <p:nvPr>
            <p:ph idx="1"/>
          </p:nvPr>
        </p:nvSpPr>
        <p:spPr>
          <a:xfrm>
            <a:off x="457200" y="9906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What’s the answer?</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Life needs to have purpose!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12:15 - A man’s life does not consist in the abundance of his possessions.</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BF00F58-0A3D-4312-83D1-6517AC59958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2C8A6B-06E2-4BD1-B7D0-C94939DE75EB}"/>
              </a:ext>
            </a:extLst>
          </p:cNvPr>
          <p:cNvSpPr>
            <a:spLocks noGrp="1" noChangeArrowheads="1"/>
          </p:cNvSpPr>
          <p:nvPr>
            <p:ph idx="1"/>
          </p:nvPr>
        </p:nvSpPr>
        <p:spPr>
          <a:xfrm>
            <a:off x="457200" y="9906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What’s the answer?</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Life needs to have purpose!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12:15 - A man’s life does not consist in the abundance of his possessions.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15:19 - If only for this life we have hope in Christ, we are to be pitied more than all men.</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356DDB1-696F-4D66-99DD-A9C0311D869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E5E7B1-4A7C-44F6-A976-B9F53194CF68}"/>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1:1-4</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That which was from the beginning, which we have heard, which we have seen with our eyes, which we have looked at and our hands have touched — this we proclaim concerning the Word of life. The life appeared; we have seen it and testify to it, and we proclaim to you the eternal life, which was with the Father and has appeared to us. We proclaim to you what we have seen and heard, so that you also may have fellowship with us. And our fellowship is with the Father and with his Son, Jesus Christ. We write this to make our joy complete.</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0EF0B4D-3BCE-412D-AE6C-CCB168D48F7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5F455F-8245-4CC2-A3C7-BAC98B85DEDC}"/>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What is Real Life?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34122</TotalTime>
  <Words>1515</Words>
  <Application>Microsoft Office PowerPoint</Application>
  <PresentationFormat>On-screen Show (4:3)</PresentationFormat>
  <Paragraphs>151</Paragraphs>
  <Slides>29</Slides>
  <Notes>29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 Narrow</vt:lpstr>
      <vt:lpstr>Arial</vt:lpstr>
      <vt:lpstr>Lucida Sans Unicode</vt:lpstr>
      <vt:lpstr>Wingdings 2</vt:lpstr>
      <vt:lpstr>Calibri</vt:lpstr>
      <vt:lpstr>Times New Roman</vt:lpstr>
      <vt:lpstr>Segoe UI Symbol</vt:lpstr>
      <vt:lpstr>Trek</vt:lpstr>
      <vt:lpstr>what  is real  life?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1767</cp:revision>
  <dcterms:created xsi:type="dcterms:W3CDTF">2005-04-23T22:37:40Z</dcterms:created>
  <dcterms:modified xsi:type="dcterms:W3CDTF">2021-02-16T01:21:59Z</dcterms:modified>
</cp:coreProperties>
</file>