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handoutMasterIdLst>
    <p:handoutMasterId r:id="rId32"/>
  </p:handoutMasterIdLst>
  <p:sldIdLst>
    <p:sldId id="398" r:id="rId2"/>
    <p:sldId id="1362" r:id="rId3"/>
    <p:sldId id="1503" r:id="rId4"/>
    <p:sldId id="1745" r:id="rId5"/>
    <p:sldId id="1746" r:id="rId6"/>
    <p:sldId id="1747" r:id="rId7"/>
    <p:sldId id="1749" r:id="rId8"/>
    <p:sldId id="1748" r:id="rId9"/>
    <p:sldId id="1750" r:id="rId10"/>
    <p:sldId id="1751" r:id="rId11"/>
    <p:sldId id="1752" r:id="rId12"/>
    <p:sldId id="1753" r:id="rId13"/>
    <p:sldId id="1754" r:id="rId14"/>
    <p:sldId id="1755" r:id="rId15"/>
    <p:sldId id="1756" r:id="rId16"/>
    <p:sldId id="1762" r:id="rId17"/>
    <p:sldId id="1476" r:id="rId18"/>
    <p:sldId id="1757" r:id="rId19"/>
    <p:sldId id="1758" r:id="rId20"/>
    <p:sldId id="1759" r:id="rId21"/>
    <p:sldId id="1760" r:id="rId22"/>
    <p:sldId id="1761" r:id="rId23"/>
    <p:sldId id="1763" r:id="rId24"/>
    <p:sldId id="1764" r:id="rId25"/>
    <p:sldId id="1765" r:id="rId26"/>
    <p:sldId id="1766" r:id="rId27"/>
    <p:sldId id="1767" r:id="rId28"/>
    <p:sldId id="1768" r:id="rId29"/>
    <p:sldId id="1708" r:id="rId30"/>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6D184BAB-B8C6-4327-8FC6-E793EF131B8D}"/>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CA88B81F-952E-4DE2-9239-F946BCC67176}"/>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0839998A-7196-4F91-AAAC-6DD5019C1E37}"/>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34F1383C-B4EE-4A32-9988-5C892BC20B95}"/>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A646630A-F926-440C-BBB6-1A4D1B8B12E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35E2A85-1F12-428B-9769-B79ED84DEAC3}"/>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7BB08BC-43F4-462B-8193-6DF80BBBC2FE}"/>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BBE13B4E-72C1-4C35-8056-701C90395F8C}" type="datetimeFigureOut">
              <a:rPr lang="en-US"/>
              <a:pPr>
                <a:defRPr/>
              </a:pPr>
              <a:t>2/13/2021</a:t>
            </a:fld>
            <a:endParaRPr lang="en-US" dirty="0"/>
          </a:p>
        </p:txBody>
      </p:sp>
      <p:sp>
        <p:nvSpPr>
          <p:cNvPr id="4" name="Slide Image Placeholder 3">
            <a:extLst>
              <a:ext uri="{FF2B5EF4-FFF2-40B4-BE49-F238E27FC236}">
                <a16:creationId xmlns:a16="http://schemas.microsoft.com/office/drawing/2014/main" id="{2E19C19C-C395-4A37-80F8-10B4091CC30E}"/>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82588ED-0FEF-4BD6-9476-53EBD6C07ED9}"/>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1C26FBD-2710-4341-9160-5EC49BE14279}"/>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6B0759FD-5B5E-438D-83F2-4A9CDBA0A888}"/>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5F39C4B-8986-42EF-8A05-428BAC166F9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4357F5F6-2032-45C3-AD71-D51C138AB8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785BABB8-36E0-4739-8A26-9102643510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425EED60-938B-4926-8A06-E95FDBC8CF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857AF5-47C5-40D9-BB11-3CAF22F63EF6}"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79B2A58F-FF49-4309-AA78-9CE50358AC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844671A8-727D-4406-A294-A3F80BB5CE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4C973F3A-34B0-449A-9DC5-3AFB696873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736085-13DE-4B33-880B-2D3EE639A9F0}"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5C4777AB-6A9B-4ED9-865C-1950A54E50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F69E0BD-5316-4313-8282-3DA5FC14F6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5046EFD1-3FDA-4B3A-8D18-3B39A298AD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FA7CAF-8042-4FF8-894B-F821DCDEC3BB}"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F481776-67F6-41F2-B1DB-93115C562C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911F8CAE-0557-472A-9DCE-9974A6A5EB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8D578D2F-94C6-40D6-959F-71091F3BE8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D674E1-4DC6-4A80-B64D-2B9492D223E2}"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F237F45-9161-425F-97C4-99D7722B33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47B593A8-70B2-4242-9A8B-FBD3248CD4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CD172472-B7FA-411F-9FB1-A4B82EBB68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538850-7F84-49D8-8AB5-0D6360D14780}"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B1D39F89-C9E5-4B1C-A8D3-B4EF099C09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9A62A513-2364-4018-B94F-FE15A8D15D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34B20EAA-FF91-4143-A45F-F3B050ACD3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2D199B-2373-4FB9-A83D-879064CD692F}"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3A9A029B-DCB1-47AA-9D05-DCB4132D5A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BDE2E423-99C5-47AF-884A-66E58FCEE7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54A84F92-4E5C-4494-A658-B068564242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1A21CE-87EB-4B81-A0C3-4B5F2BCC7162}"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4DF8F57A-27D6-46E9-8678-CDA6A4F6B1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0FDBE870-CA2D-43EC-84EE-BFA22C99DF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D64D71CD-E970-4602-9F88-5696C6D698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5F25A4-731C-491C-8683-654AE8045078}"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C355AB0B-C387-451C-926C-310EB18D6F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D4AA110E-AF15-4DC9-BFEB-10614892F5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F9537CF1-0E75-4FDE-91AE-7EB392221C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BC7C05-1680-4311-A943-BA416773F544}"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37B7F45-5926-4C14-86AF-094E1D0FDF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2150A2E5-28FF-4FCB-A341-9772053E82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B21E4225-3937-46F2-B70E-E5C19AD522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4E80AA-0753-477F-89A2-C53DD960D177}"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4C49BCD6-2CC3-44E5-87A2-3EBF7A5DBC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5885BA82-AB32-41DB-AE28-6A47696F5A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468B02FD-F99B-44C4-80D6-D818633E0B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B9DCF8-F574-4668-9CE9-ABC12276FCCA}"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9186DD4A-F51C-439E-8B13-AE8CB9BFA9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34A1603-ABC2-4738-A941-AD3C11B491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8467B86B-8C0F-4E93-8E7B-54927ABBEB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A900B3-C44A-4E36-A14B-D79EEC1F6A8B}"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33CD5988-A1B7-47C1-9E71-5F9C963A9B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49094A31-CD6C-4EA0-BD56-343311F367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6C224B79-2204-4320-B6BD-9AB2488BE3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722542-08E0-4210-8DDE-8DCE9E655C93}"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69C93705-44C8-4774-8D6E-5950814B60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41EA24A2-94B7-4198-9517-D6A731ADBF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E4DB8872-9AC9-4AFB-AAB8-4025B677ED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7FA3DF-CBA0-4562-B8C0-25EFC44023D5}"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28FA0FBC-B39E-4CEF-B028-14AEAC7850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62CA52C7-E976-4AD8-B470-E9DBD409DB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852B8362-43C9-4E34-A809-664969B02A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276206-A590-43A4-8D2F-A1B002BCD271}"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D6740B45-D5EF-456A-8385-B3487DCF02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B60E819B-A4ED-4F57-A694-A44B9B1EA9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60DADE70-1FE5-4A36-BA8C-2ED1FA4733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41366E-56FC-4433-8EAE-B6622B68BA04}"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0C7B88B3-B33A-4E04-8933-40C6FC9681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42EAD42-31E0-4092-B4B0-EB3B23969F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77EBA21A-9D88-42D6-AB5A-11211D2D69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ECBCC5-3E4A-449B-9C8D-8799959C072D}"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FC3C242B-5271-469F-8C3E-C96A0A62AF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60D521BA-F532-4DF2-A7C6-B9378303EC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5CAC955E-63E0-42FF-BFF7-661744420D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18AA55-F903-452F-98A1-F7FDFFDBA2B5}"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3CA67A4E-4D4F-4730-9D6E-A0F305C1C5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4B3E0AE7-8BA6-4A2C-A531-069DD7B38A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B4995A0F-46DA-445F-9100-B9A91EDC5E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526D78-BD85-4105-B4EE-C0ED5968792B}"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6CE3C4BF-6BEA-4E3F-807B-822BC8965B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A15F4C3A-C61D-4D5C-9D68-52113CF09E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F7B225B2-55B7-421D-B5AC-0C9EC4F1FB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B62BCB-E23A-488E-B024-A730F4CF7792}"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B40AB861-233A-494E-8BB2-3BF43BE027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C213D254-383C-4DAD-8F92-57D2EA99CF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0EC5D6C7-69F1-4267-A902-335C048EA5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8A2ADB-1987-41E2-A053-07BF8A79AD1E}"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18073408-0B61-45C6-A512-5C0422D01E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3EC75BE1-403C-4C22-B4FD-2B9493A9F9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5078D447-76F8-46F5-AC67-0EB0768060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6E7F2E-B397-4AA8-9B39-8A700F1AC989}"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43FB4AD-FD26-440D-803A-5E684FC6CE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BDA5B194-6FE5-4543-9DE6-9BE55BEA35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4238329C-58AB-433A-814D-9E380B4B90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16B9EE-5CFA-456A-A2F1-BD1B344679C8}"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0FB10689-FDA0-4660-AB73-FE663EA6A1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0C08604A-D0AE-4CE9-A07E-01F8498509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641165B3-E081-46C3-AEA7-3200FA5DC2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993AE4-56D0-4D76-9DD2-6BE4932D9D76}"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E0752D2-19C9-4117-AD67-3A7160F9D5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BD28C236-90C7-459E-8B58-751A806D84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476D7FA1-D5EC-49AA-82FB-E84AD8986B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F73BE0-00A5-4106-AF31-042FF296A5C6}"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D6846723-2E6D-4C05-B06E-BFD5C739CF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512EFC6D-FF37-44F1-8C3C-6E6136A69B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1FAEDA5-8672-4E2F-A4F8-06F97FCF8D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7A890E-9693-4AED-8051-693689F30569}"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B23DB730-FDF6-4F08-AE94-9E13D832E7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00B3C4BF-6BE4-4F8F-9C60-AC00664023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9F233C86-6E78-4EBC-9584-B3C7C71921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F74084-4860-4D2E-8DC9-811C3041107D}"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F51802CB-5710-4A42-85C4-366794D41A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A990A5FB-90F2-4EC7-B844-9B2D0F959F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E62F3FA-1AA9-4DD6-BDA8-69737ECC58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2DF0F7-653E-43E1-8242-FC16B4C34603}"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33655DA7-FDE5-48AC-9FD5-84F7FF5CB0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08605D1F-05D7-46A0-B9CA-82396BCD05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3B6DD9E9-1868-4988-BDB8-BEF084FA77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DD3708-DDF7-4D96-BC9C-EF24CFE1059C}"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AAB6C6CF-C7A6-4C98-8116-4CADF9975400}"/>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F8339790-44EE-4909-B07E-2B3BFBED1327}"/>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E4518380-4490-4004-8804-34A1EFC4C31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F0AC0C82-033B-46C0-B1E1-4BA63CEFB73F}"/>
              </a:ext>
            </a:extLst>
          </p:cNvPr>
          <p:cNvSpPr>
            <a:spLocks noGrp="1"/>
          </p:cNvSpPr>
          <p:nvPr>
            <p:ph type="sldNum" sz="quarter" idx="12"/>
          </p:nvPr>
        </p:nvSpPr>
        <p:spPr>
          <a:xfrm>
            <a:off x="8229600" y="6473825"/>
            <a:ext cx="758825" cy="247650"/>
          </a:xfrm>
        </p:spPr>
        <p:txBody>
          <a:bodyPr/>
          <a:lstStyle>
            <a:lvl1pPr>
              <a:defRPr smtClean="0"/>
            </a:lvl1pPr>
          </a:lstStyle>
          <a:p>
            <a:pPr>
              <a:defRPr/>
            </a:pPr>
            <a:fld id="{FF70260F-9432-4CC5-BBFC-CFCA6DD64631}" type="slidenum">
              <a:rPr lang="en-US" altLang="en-US"/>
              <a:pPr>
                <a:defRPr/>
              </a:pPr>
              <a:t>‹#›</a:t>
            </a:fld>
            <a:endParaRPr lang="en-US" altLang="en-US"/>
          </a:p>
        </p:txBody>
      </p:sp>
    </p:spTree>
    <p:extLst>
      <p:ext uri="{BB962C8B-B14F-4D97-AF65-F5344CB8AC3E}">
        <p14:creationId xmlns:p14="http://schemas.microsoft.com/office/powerpoint/2010/main" val="133279049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86444DED-09A3-4F6A-97DF-1FCE29001B13}"/>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65BA4B75-5C67-465E-9931-DE88E7EA8DA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DA43D326-36DE-4774-9301-2A1996063873}"/>
              </a:ext>
            </a:extLst>
          </p:cNvPr>
          <p:cNvSpPr>
            <a:spLocks noGrp="1"/>
          </p:cNvSpPr>
          <p:nvPr>
            <p:ph type="sldNum" sz="quarter" idx="12"/>
          </p:nvPr>
        </p:nvSpPr>
        <p:spPr/>
        <p:txBody>
          <a:bodyPr/>
          <a:lstStyle>
            <a:lvl1pPr>
              <a:defRPr/>
            </a:lvl1pPr>
          </a:lstStyle>
          <a:p>
            <a:pPr>
              <a:defRPr/>
            </a:pPr>
            <a:fld id="{7049036D-B4CC-4AD6-8D30-EFDC8989C7C8}" type="slidenum">
              <a:rPr lang="en-US" altLang="en-US"/>
              <a:pPr>
                <a:defRPr/>
              </a:pPr>
              <a:t>‹#›</a:t>
            </a:fld>
            <a:endParaRPr lang="en-US" altLang="en-US"/>
          </a:p>
        </p:txBody>
      </p:sp>
    </p:spTree>
    <p:extLst>
      <p:ext uri="{BB962C8B-B14F-4D97-AF65-F5344CB8AC3E}">
        <p14:creationId xmlns:p14="http://schemas.microsoft.com/office/powerpoint/2010/main" val="445064543"/>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3178C7-512E-48E9-986E-72D4300B8A7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177943A-BEB1-40D5-9CA0-F6CD2F523F6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468051C-A5B1-40D6-86D2-F27995715258}"/>
              </a:ext>
            </a:extLst>
          </p:cNvPr>
          <p:cNvSpPr>
            <a:spLocks noGrp="1"/>
          </p:cNvSpPr>
          <p:nvPr>
            <p:ph type="sldNum" sz="quarter" idx="12"/>
          </p:nvPr>
        </p:nvSpPr>
        <p:spPr/>
        <p:txBody>
          <a:bodyPr/>
          <a:lstStyle>
            <a:lvl1pPr>
              <a:defRPr smtClean="0"/>
            </a:lvl1pPr>
          </a:lstStyle>
          <a:p>
            <a:pPr>
              <a:defRPr/>
            </a:pPr>
            <a:fld id="{A47A7355-948A-45F8-B28C-07C0D508468E}" type="slidenum">
              <a:rPr lang="en-US" altLang="en-US"/>
              <a:pPr>
                <a:defRPr/>
              </a:pPr>
              <a:t>‹#›</a:t>
            </a:fld>
            <a:endParaRPr lang="en-US" altLang="en-US"/>
          </a:p>
        </p:txBody>
      </p:sp>
    </p:spTree>
    <p:extLst>
      <p:ext uri="{BB962C8B-B14F-4D97-AF65-F5344CB8AC3E}">
        <p14:creationId xmlns:p14="http://schemas.microsoft.com/office/powerpoint/2010/main" val="161744756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CE64E0E5-7BC1-47B5-BCB9-9D8D97F4C3F2}"/>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B3BC73E7-8BE4-4798-B567-3CB16FFC8D12}"/>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8C0DFAA4-9FCD-41B0-86B0-CC83111EECEE}"/>
              </a:ext>
            </a:extLst>
          </p:cNvPr>
          <p:cNvSpPr>
            <a:spLocks noGrp="1"/>
          </p:cNvSpPr>
          <p:nvPr>
            <p:ph type="sldNum" sz="quarter" idx="12"/>
          </p:nvPr>
        </p:nvSpPr>
        <p:spPr>
          <a:xfrm>
            <a:off x="8229600" y="6473825"/>
            <a:ext cx="758825" cy="247650"/>
          </a:xfrm>
        </p:spPr>
        <p:txBody>
          <a:bodyPr/>
          <a:lstStyle>
            <a:lvl1pPr>
              <a:defRPr smtClean="0"/>
            </a:lvl1pPr>
          </a:lstStyle>
          <a:p>
            <a:pPr>
              <a:defRPr/>
            </a:pPr>
            <a:fld id="{DD93DD65-7E47-442E-B7BC-41D06EADE465}" type="slidenum">
              <a:rPr lang="en-US" altLang="en-US"/>
              <a:pPr>
                <a:defRPr/>
              </a:pPr>
              <a:t>‹#›</a:t>
            </a:fld>
            <a:endParaRPr lang="en-US" altLang="en-US"/>
          </a:p>
        </p:txBody>
      </p:sp>
    </p:spTree>
    <p:extLst>
      <p:ext uri="{BB962C8B-B14F-4D97-AF65-F5344CB8AC3E}">
        <p14:creationId xmlns:p14="http://schemas.microsoft.com/office/powerpoint/2010/main" val="976452946"/>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41503D2-291C-4E48-805D-05815FCA3199}"/>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75EE9DC7-DE3D-4A0E-969A-DDF66D77A504}"/>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3EDF01C8-FFDD-4F76-859E-491E8E8EF0B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F37EA603-AB50-41B6-B53C-377E7DCF65B0}"/>
              </a:ext>
            </a:extLst>
          </p:cNvPr>
          <p:cNvSpPr>
            <a:spLocks noGrp="1"/>
          </p:cNvSpPr>
          <p:nvPr>
            <p:ph type="sldNum" sz="quarter" idx="12"/>
          </p:nvPr>
        </p:nvSpPr>
        <p:spPr/>
        <p:txBody>
          <a:bodyPr/>
          <a:lstStyle>
            <a:lvl1pPr>
              <a:defRPr smtClean="0"/>
            </a:lvl1pPr>
          </a:lstStyle>
          <a:p>
            <a:pPr>
              <a:defRPr/>
            </a:pPr>
            <a:fld id="{E4374312-3E40-437F-B852-8BF174C33D1A}" type="slidenum">
              <a:rPr lang="en-US" altLang="en-US"/>
              <a:pPr>
                <a:defRPr/>
              </a:pPr>
              <a:t>‹#›</a:t>
            </a:fld>
            <a:endParaRPr lang="en-US" altLang="en-US"/>
          </a:p>
        </p:txBody>
      </p:sp>
    </p:spTree>
    <p:extLst>
      <p:ext uri="{BB962C8B-B14F-4D97-AF65-F5344CB8AC3E}">
        <p14:creationId xmlns:p14="http://schemas.microsoft.com/office/powerpoint/2010/main" val="374503963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75AC7DF8-6EF6-4036-81EF-0261EE2E510A}"/>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65E25CCD-07A9-409C-A86D-2D8A1B69D4E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6A3444B8-CDC0-4E74-803C-FC1E7143AA29}"/>
              </a:ext>
            </a:extLst>
          </p:cNvPr>
          <p:cNvSpPr>
            <a:spLocks noGrp="1"/>
          </p:cNvSpPr>
          <p:nvPr>
            <p:ph type="sldNum" sz="quarter" idx="12"/>
          </p:nvPr>
        </p:nvSpPr>
        <p:spPr/>
        <p:txBody>
          <a:bodyPr/>
          <a:lstStyle>
            <a:lvl1pPr>
              <a:defRPr/>
            </a:lvl1pPr>
          </a:lstStyle>
          <a:p>
            <a:pPr>
              <a:defRPr/>
            </a:pPr>
            <a:fld id="{4ACE7A9D-0FFD-4B10-9C69-59F726AC88F3}" type="slidenum">
              <a:rPr lang="en-US" altLang="en-US"/>
              <a:pPr>
                <a:defRPr/>
              </a:pPr>
              <a:t>‹#›</a:t>
            </a:fld>
            <a:endParaRPr lang="en-US" altLang="en-US"/>
          </a:p>
        </p:txBody>
      </p:sp>
    </p:spTree>
    <p:extLst>
      <p:ext uri="{BB962C8B-B14F-4D97-AF65-F5344CB8AC3E}">
        <p14:creationId xmlns:p14="http://schemas.microsoft.com/office/powerpoint/2010/main" val="29188615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F8E9A614-EB75-4450-AEF8-98CD72985C6B}"/>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FC04937C-6D3E-4F50-AC0D-C553E78AEB2A}"/>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3F1E4694-2690-492B-BF6C-311364593104}"/>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AC07B5EB-BB7F-49CD-B2B3-FC96B97434B6}"/>
              </a:ext>
            </a:extLst>
          </p:cNvPr>
          <p:cNvSpPr>
            <a:spLocks noGrp="1"/>
          </p:cNvSpPr>
          <p:nvPr>
            <p:ph type="sldNum" sz="quarter" idx="12"/>
          </p:nvPr>
        </p:nvSpPr>
        <p:spPr>
          <a:xfrm>
            <a:off x="8229600" y="6477000"/>
            <a:ext cx="762000" cy="247650"/>
          </a:xfrm>
        </p:spPr>
        <p:txBody>
          <a:bodyPr/>
          <a:lstStyle>
            <a:lvl1pPr>
              <a:defRPr smtClean="0"/>
            </a:lvl1pPr>
          </a:lstStyle>
          <a:p>
            <a:pPr>
              <a:defRPr/>
            </a:pPr>
            <a:fld id="{BCCF9D7E-6AA6-40A5-BA16-85682DD814BA}" type="slidenum">
              <a:rPr lang="en-US" altLang="en-US"/>
              <a:pPr>
                <a:defRPr/>
              </a:pPr>
              <a:t>‹#›</a:t>
            </a:fld>
            <a:endParaRPr lang="en-US" altLang="en-US"/>
          </a:p>
        </p:txBody>
      </p:sp>
    </p:spTree>
    <p:extLst>
      <p:ext uri="{BB962C8B-B14F-4D97-AF65-F5344CB8AC3E}">
        <p14:creationId xmlns:p14="http://schemas.microsoft.com/office/powerpoint/2010/main" val="239843118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1B01D118-A284-4FBA-87C0-D4CBDB99DBD7}"/>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DF75695F-7364-41AD-A21F-34869EC5561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B976B2B9-DC30-4D69-AA48-65A7D995B948}"/>
              </a:ext>
            </a:extLst>
          </p:cNvPr>
          <p:cNvSpPr>
            <a:spLocks noGrp="1"/>
          </p:cNvSpPr>
          <p:nvPr>
            <p:ph type="sldNum" sz="quarter" idx="12"/>
          </p:nvPr>
        </p:nvSpPr>
        <p:spPr/>
        <p:txBody>
          <a:bodyPr/>
          <a:lstStyle>
            <a:lvl1pPr>
              <a:defRPr/>
            </a:lvl1pPr>
          </a:lstStyle>
          <a:p>
            <a:pPr>
              <a:defRPr/>
            </a:pPr>
            <a:fld id="{B30F8DE2-C646-4E9A-9C11-8B9D2B642E92}" type="slidenum">
              <a:rPr lang="en-US" altLang="en-US"/>
              <a:pPr>
                <a:defRPr/>
              </a:pPr>
              <a:t>‹#›</a:t>
            </a:fld>
            <a:endParaRPr lang="en-US" altLang="en-US"/>
          </a:p>
        </p:txBody>
      </p:sp>
    </p:spTree>
    <p:extLst>
      <p:ext uri="{BB962C8B-B14F-4D97-AF65-F5344CB8AC3E}">
        <p14:creationId xmlns:p14="http://schemas.microsoft.com/office/powerpoint/2010/main" val="336267490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F036109B-D616-4050-AFF1-41EE1C1E2A99}"/>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993B35B8-38D8-4AD5-B40D-C3A3374043D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C907005C-4741-4171-894F-F659D88C2039}"/>
              </a:ext>
            </a:extLst>
          </p:cNvPr>
          <p:cNvSpPr>
            <a:spLocks noGrp="1"/>
          </p:cNvSpPr>
          <p:nvPr>
            <p:ph type="sldNum" sz="quarter" idx="12"/>
          </p:nvPr>
        </p:nvSpPr>
        <p:spPr/>
        <p:txBody>
          <a:bodyPr/>
          <a:lstStyle>
            <a:lvl1pPr>
              <a:defRPr smtClean="0"/>
            </a:lvl1pPr>
          </a:lstStyle>
          <a:p>
            <a:pPr>
              <a:defRPr/>
            </a:pPr>
            <a:fld id="{E0976702-46C3-46FC-812A-3908C94038C1}" type="slidenum">
              <a:rPr lang="en-US" altLang="en-US"/>
              <a:pPr>
                <a:defRPr/>
              </a:pPr>
              <a:t>‹#›</a:t>
            </a:fld>
            <a:endParaRPr lang="en-US" altLang="en-US"/>
          </a:p>
        </p:txBody>
      </p:sp>
    </p:spTree>
    <p:extLst>
      <p:ext uri="{BB962C8B-B14F-4D97-AF65-F5344CB8AC3E}">
        <p14:creationId xmlns:p14="http://schemas.microsoft.com/office/powerpoint/2010/main" val="269331134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C84D522D-0C65-476D-BC09-6E4A889EE7FB}"/>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AEFCF734-3E07-4CF8-BF34-6E88A1166866}"/>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DF42281A-0B42-4535-A6AE-A0BDFBD078E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C794AC81-1445-4A28-B8D2-DC152E140521}"/>
              </a:ext>
            </a:extLst>
          </p:cNvPr>
          <p:cNvSpPr>
            <a:spLocks noGrp="1"/>
          </p:cNvSpPr>
          <p:nvPr>
            <p:ph type="sldNum" sz="quarter" idx="12"/>
          </p:nvPr>
        </p:nvSpPr>
        <p:spPr/>
        <p:txBody>
          <a:bodyPr/>
          <a:lstStyle>
            <a:lvl1pPr>
              <a:defRPr smtClean="0"/>
            </a:lvl1pPr>
          </a:lstStyle>
          <a:p>
            <a:pPr>
              <a:defRPr/>
            </a:pPr>
            <a:fld id="{ABFF334E-1F78-450F-AD27-5B6DCC939D83}" type="slidenum">
              <a:rPr lang="en-US" altLang="en-US"/>
              <a:pPr>
                <a:defRPr/>
              </a:pPr>
              <a:t>‹#›</a:t>
            </a:fld>
            <a:endParaRPr lang="en-US" altLang="en-US"/>
          </a:p>
        </p:txBody>
      </p:sp>
    </p:spTree>
    <p:extLst>
      <p:ext uri="{BB962C8B-B14F-4D97-AF65-F5344CB8AC3E}">
        <p14:creationId xmlns:p14="http://schemas.microsoft.com/office/powerpoint/2010/main" val="225797113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7CBDEEC1-3183-4ADB-A94B-160A9221C9D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330BF18-853D-47D7-A68A-8D0688B59F2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50BB5C83-7AE8-42AF-9237-1B895722E65B}"/>
              </a:ext>
            </a:extLst>
          </p:cNvPr>
          <p:cNvSpPr>
            <a:spLocks noGrp="1"/>
          </p:cNvSpPr>
          <p:nvPr>
            <p:ph type="sldNum" sz="quarter" idx="12"/>
          </p:nvPr>
        </p:nvSpPr>
        <p:spPr/>
        <p:txBody>
          <a:bodyPr/>
          <a:lstStyle>
            <a:lvl1pPr>
              <a:defRPr smtClean="0"/>
            </a:lvl1pPr>
          </a:lstStyle>
          <a:p>
            <a:pPr>
              <a:defRPr/>
            </a:pPr>
            <a:fld id="{8917A1FF-4CC5-4220-8E76-C26D4D0B81A6}" type="slidenum">
              <a:rPr lang="en-US" altLang="en-US"/>
              <a:pPr>
                <a:defRPr/>
              </a:pPr>
              <a:t>‹#›</a:t>
            </a:fld>
            <a:endParaRPr lang="en-US" altLang="en-US"/>
          </a:p>
        </p:txBody>
      </p:sp>
    </p:spTree>
    <p:extLst>
      <p:ext uri="{BB962C8B-B14F-4D97-AF65-F5344CB8AC3E}">
        <p14:creationId xmlns:p14="http://schemas.microsoft.com/office/powerpoint/2010/main" val="181987268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A8BF3DA-C6C0-41ED-9B36-415336A08914}"/>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36EC04C7-9FEF-4E15-BABF-3606070C4F3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8D353749-65D9-411B-99F9-0FB3A395938C}"/>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E5F1D834-19FF-4B1D-B2F0-20676FAC1533}"/>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7C8D3017-DE8D-48D7-B255-AC584E459349}"/>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D4BF58D9-242B-435D-87F2-A3CF737E5304}"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B1A4CA86-C73A-46C0-8927-7D7CE9D3ECD0}"/>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49591A3B-798B-46B8-9BBA-5196FE24966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E8BD9EE2-7689-4F03-A90D-74807A692CC8}"/>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367" r:id="rId1"/>
    <p:sldLayoutId id="2147485368" r:id="rId2"/>
    <p:sldLayoutId id="2147485369" r:id="rId3"/>
    <p:sldLayoutId id="2147485364" r:id="rId4"/>
    <p:sldLayoutId id="2147485370" r:id="rId5"/>
    <p:sldLayoutId id="2147485365" r:id="rId6"/>
    <p:sldLayoutId id="2147485371" r:id="rId7"/>
    <p:sldLayoutId id="2147485372" r:id="rId8"/>
    <p:sldLayoutId id="2147485373" r:id="rId9"/>
    <p:sldLayoutId id="2147485366" r:id="rId10"/>
    <p:sldLayoutId id="2147485374"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92199624-7B3A-4CB3-AE15-93A4854B0C09}"/>
              </a:ext>
            </a:extLst>
          </p:cNvPr>
          <p:cNvSpPr>
            <a:spLocks noGrp="1" noChangeArrowheads="1"/>
          </p:cNvSpPr>
          <p:nvPr>
            <p:ph type="title"/>
          </p:nvPr>
        </p:nvSpPr>
        <p:spPr>
          <a:xfrm>
            <a:off x="533400" y="1143000"/>
            <a:ext cx="7772400" cy="4800600"/>
          </a:xfrm>
        </p:spPr>
        <p:txBody>
          <a:bodyPr>
            <a:normAutofit fontScale="90000"/>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can  you be  holy without  being “holier  than thou”?</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25C599-20A0-4E30-A304-A93F6B624F7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73A99B-A70C-4CD9-A7B2-C553510E67E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Realize your new life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different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In your old life - you allowed 	your desires to rule you.</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Why did Eve eat the fruit?</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2800" b="1">
                <a:solidFill>
                  <a:schemeClr val="tx1"/>
                </a:solidFill>
                <a:effectLst>
                  <a:outerShdw blurRad="38100" dist="38100" dir="2700000" algn="tl">
                    <a:srgbClr val="000000">
                      <a:alpha val="43137"/>
                    </a:srgbClr>
                  </a:outerShdw>
                </a:effectLst>
                <a:latin typeface="Arial Narrow" pitchFamily="34" charset="0"/>
              </a:rPr>
              <a:t>Genesis 3:1-6</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AD0182A-A29A-4DD5-9630-93CCFF92FEB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Monitoring Your Conduct.</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E2B43E-27D9-435A-866A-36A90B9EB80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278E9A7-75B6-40DF-B74C-4C76F636C1E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Realize your new life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different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In your new life - be like 	obedient children.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18:3 - I tell you the truth,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unless you change and become like little children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 will never enter the kingdom of heaven.</a:t>
            </a:r>
          </a:p>
        </p:txBody>
      </p:sp>
      <p:sp>
        <p:nvSpPr>
          <p:cNvPr id="4" name="Rectangle 3">
            <a:extLst>
              <a:ext uri="{FF2B5EF4-FFF2-40B4-BE49-F238E27FC236}">
                <a16:creationId xmlns:a16="http://schemas.microsoft.com/office/drawing/2014/main" id="{0D08B206-79EC-47F6-A0DD-9988ABD2E39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Monitoring Your Conduct.</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C358B9-4E4A-40CC-9E57-D2E78A5100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E3D8D2C-F6FF-4F8F-833F-2C8AC9F80B13}"/>
              </a:ext>
            </a:extLst>
          </p:cNvPr>
          <p:cNvSpPr>
            <a:spLocks noGrp="1" noChangeArrowheads="1"/>
          </p:cNvSpPr>
          <p:nvPr>
            <p:ph idx="1"/>
          </p:nvPr>
        </p:nvSpPr>
        <p:spPr>
          <a:xfrm>
            <a:off x="457200" y="1143000"/>
            <a:ext cx="8229600" cy="57150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Realize your new life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different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In your new life - be like 	obedient children.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Are you ready to  </a:t>
            </a:r>
            <a:r>
              <a:rPr lang="en-US" sz="4400" b="1" u="sng" dirty="0">
                <a:solidFill>
                  <a:srgbClr val="990033"/>
                </a:solidFill>
                <a:effectLst>
                  <a:outerShdw blurRad="38100" dist="38100" dir="2700000" algn="tl">
                    <a:srgbClr val="000000">
                      <a:alpha val="43137"/>
                    </a:srgbClr>
                  </a:outerShdw>
                </a:effectLst>
                <a:latin typeface="Arial Narrow" pitchFamily="34" charset="0"/>
              </a:rPr>
              <a:t>obey the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Thessalonians 1:8 - He will punish those who do not know God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obey the gospel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our Lord Jesus.</a:t>
            </a:r>
          </a:p>
        </p:txBody>
      </p:sp>
      <p:sp>
        <p:nvSpPr>
          <p:cNvPr id="4" name="Rectangle 3">
            <a:extLst>
              <a:ext uri="{FF2B5EF4-FFF2-40B4-BE49-F238E27FC236}">
                <a16:creationId xmlns:a16="http://schemas.microsoft.com/office/drawing/2014/main" id="{D920398C-8F83-4080-B4CE-D4C2964073D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Monitoring Your Conduct.</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BE073B-B715-444D-A68F-095F4119E87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30FC3A-3FD5-4A5C-861D-3BCAAE26A5D3}"/>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Realize your new life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different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In your new life - be like 	obedient children.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Are you ready to </a:t>
            </a:r>
            <a:r>
              <a:rPr lang="en-US" sz="4400" b="1" u="sng" dirty="0">
                <a:solidFill>
                  <a:srgbClr val="990033"/>
                </a:solidFill>
                <a:effectLst>
                  <a:outerShdw blurRad="38100" dist="38100" dir="2700000" algn="tl">
                    <a:srgbClr val="000000">
                      <a:alpha val="43137"/>
                    </a:srgbClr>
                  </a:outerShdw>
                </a:effectLst>
                <a:latin typeface="Arial Narrow" pitchFamily="34" charset="0"/>
              </a:rPr>
              <a:t>obey His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teachings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6:17 - . . . you wholeheartedly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obeyed the form of teaching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which you were entrusted.</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D1D00FF-5ECE-4BCF-B45F-60DFF1121C3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Monitoring Your Conduct.</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6E3919-EA41-4EBF-AFE1-53289E4D6E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6BE439-3F40-49F6-B8B8-AC026398F13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Realize your new life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different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In your new life - be like 	obedient children.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Are you ready to </a:t>
            </a:r>
            <a:r>
              <a:rPr lang="en-US" sz="4400" b="1" u="sng" dirty="0">
                <a:solidFill>
                  <a:srgbClr val="990033"/>
                </a:solidFill>
                <a:effectLst>
                  <a:outerShdw blurRad="38100" dist="38100" dir="2700000" algn="tl">
                    <a:srgbClr val="000000">
                      <a:alpha val="43137"/>
                    </a:srgbClr>
                  </a:outerShdw>
                </a:effectLst>
                <a:latin typeface="Arial Narrow" pitchFamily="34" charset="0"/>
              </a:rPr>
              <a:t>make your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thoughts obedient to Christ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10:5 - we take captive every thought to make it obedient to Christ.</a:t>
            </a:r>
          </a:p>
        </p:txBody>
      </p:sp>
      <p:sp>
        <p:nvSpPr>
          <p:cNvPr id="4" name="Rectangle 3">
            <a:extLst>
              <a:ext uri="{FF2B5EF4-FFF2-40B4-BE49-F238E27FC236}">
                <a16:creationId xmlns:a16="http://schemas.microsoft.com/office/drawing/2014/main" id="{C125849C-8C53-4BD1-AD36-8F86BBEEBE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Monitoring Your Conduct.</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8E8E119-D63F-4F3A-924D-A5B805B3F63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246DCB-CCB5-42FD-8C85-FCAF7F5117D7}"/>
              </a:ext>
            </a:extLst>
          </p:cNvPr>
          <p:cNvSpPr>
            <a:spLocks noGrp="1" noChangeArrowheads="1"/>
          </p:cNvSpPr>
          <p:nvPr>
            <p:ph idx="1"/>
          </p:nvPr>
        </p:nvSpPr>
        <p:spPr>
          <a:xfrm>
            <a:off x="152400" y="1143000"/>
            <a:ext cx="8839200" cy="57150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By Monitoring Your Conduct.</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By Remembering the Cost.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you know that it was not with perishable things such as silver or gold that you were redeemed from the empty way of life handed down to you from your forefathers, but with the precious blood of Christ, a lamb without blemish or defect. He was chosen before the creation of the world, but was revealed in these last times for your sake. Through him you believe in God, who raised him from the dead and glorified him, and so your faith and hope are in God. - v18-21</a:t>
            </a:r>
          </a:p>
          <a:p>
            <a:pPr marL="609600" indent="-609600" algn="just" eaLnBrk="1" fontAlgn="auto" hangingPunct="1">
              <a:spcAft>
                <a:spcPts val="0"/>
              </a:spcAft>
              <a:buFont typeface="Wingdings 2" panose="05020102010507070707"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4B4C653-27C7-4456-B46E-6F0BEE44032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86EFEC8-D4FF-460B-9D85-D5060407A88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Holiness </a:t>
            </a:r>
            <a:r>
              <a:rPr lang="en-US" sz="4400" b="1" u="sng" dirty="0">
                <a:solidFill>
                  <a:srgbClr val="990033"/>
                </a:solidFill>
                <a:effectLst>
                  <a:outerShdw blurRad="38100" dist="38100" dir="2700000" algn="tl">
                    <a:srgbClr val="000000">
                      <a:alpha val="43137"/>
                    </a:srgbClr>
                  </a:outerShdw>
                </a:effectLst>
                <a:latin typeface="Arial Narrow" pitchFamily="34" charset="0"/>
              </a:rPr>
              <a:t>did not come</a:t>
            </a:r>
            <a:r>
              <a:rPr lang="en-US" sz="4400" b="1" dirty="0">
                <a:solidFill>
                  <a:srgbClr val="990033"/>
                </a:solidFill>
                <a:effectLst>
                  <a:outerShdw blurRad="38100" dist="38100" dir="2700000" algn="tl">
                    <a:srgbClr val="000000">
                      <a:alpha val="43137"/>
                    </a:srgbClr>
                  </a:outerShdw>
                </a:effectLst>
                <a:latin typeface="Arial Narrow" pitchFamily="34" charset="0"/>
              </a:rPr>
              <a:t> from this world.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you know that it was not with perishable things such as silver or gold that you were redeemed from the empty way of life handed down to you from your forefathers . . . - v18</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3561C53-ACF1-42F0-AFC8-3F29368543C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Remembering the Cost.</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190125-3AF6-4AD7-BAED-3C2EA6F6BB9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3B1EC1C-7BC9-4EC0-AC57-7D2CB95921A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Holiness </a:t>
            </a:r>
            <a:r>
              <a:rPr lang="en-US" sz="4400" b="1" u="sng" dirty="0">
                <a:solidFill>
                  <a:srgbClr val="990033"/>
                </a:solidFill>
                <a:effectLst>
                  <a:outerShdw blurRad="38100" dist="38100" dir="2700000" algn="tl">
                    <a:srgbClr val="000000">
                      <a:alpha val="43137"/>
                    </a:srgbClr>
                  </a:outerShdw>
                </a:effectLst>
                <a:latin typeface="Arial Narrow" pitchFamily="34" charset="0"/>
              </a:rPr>
              <a:t>did not come</a:t>
            </a:r>
            <a:r>
              <a:rPr lang="en-US" sz="4400" b="1" dirty="0">
                <a:solidFill>
                  <a:srgbClr val="990033"/>
                </a:solidFill>
                <a:effectLst>
                  <a:outerShdw blurRad="38100" dist="38100" dir="2700000" algn="tl">
                    <a:srgbClr val="000000">
                      <a:alpha val="43137"/>
                    </a:srgbClr>
                  </a:outerShdw>
                </a:effectLst>
                <a:latin typeface="Arial Narrow" pitchFamily="34" charset="0"/>
              </a:rPr>
              <a:t> from this world.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Not from </a:t>
            </a:r>
            <a:r>
              <a:rPr lang="en-US" sz="4400" b="1" u="sng" dirty="0">
                <a:solidFill>
                  <a:srgbClr val="990033"/>
                </a:solidFill>
                <a:effectLst>
                  <a:outerShdw blurRad="38100" dist="38100" dir="2700000" algn="tl">
                    <a:srgbClr val="000000">
                      <a:alpha val="43137"/>
                    </a:srgbClr>
                  </a:outerShdw>
                </a:effectLst>
                <a:latin typeface="Arial Narrow" pitchFamily="34" charset="0"/>
              </a:rPr>
              <a:t>material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gain</a:t>
            </a:r>
            <a:r>
              <a:rPr lang="en-US" sz="4400" b="1" dirty="0">
                <a:solidFill>
                  <a:srgbClr val="990033"/>
                </a:solidFill>
                <a:effectLst>
                  <a:outerShdw blurRad="38100" dist="38100" dir="2700000" algn="tl">
                    <a:srgbClr val="000000">
                      <a:alpha val="43137"/>
                    </a:srgbClr>
                  </a:outerShdw>
                </a:effectLst>
                <a:latin typeface="Arial Narrow" pitchFamily="34" charset="0"/>
              </a:rPr>
              <a:t> or 	</a:t>
            </a:r>
            <a:r>
              <a:rPr lang="en-US" sz="4400" b="1" u="sng" dirty="0">
                <a:solidFill>
                  <a:srgbClr val="990033"/>
                </a:solidFill>
                <a:effectLst>
                  <a:outerShdw blurRad="38100" dist="38100" dir="2700000" algn="tl">
                    <a:srgbClr val="000000">
                      <a:alpha val="43137"/>
                    </a:srgbClr>
                  </a:outerShdw>
                </a:effectLst>
                <a:latin typeface="Arial Narrow" pitchFamily="34" charset="0"/>
              </a:rPr>
              <a:t>social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status</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DC07A0E4-21E5-4238-85CF-7CCB8F37900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Remembering the Cost.</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9E7DD7-2240-4516-AE50-CC2867273B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836460-96E8-433E-93C6-FC2A0C6E346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Material things get </a:t>
            </a:r>
            <a:r>
              <a:rPr lang="en-US" sz="4400" b="1" u="sng" dirty="0">
                <a:solidFill>
                  <a:srgbClr val="990033"/>
                </a:solidFill>
                <a:effectLst>
                  <a:outerShdw blurRad="38100" dist="38100" dir="2700000" algn="tl">
                    <a:srgbClr val="000000">
                      <a:alpha val="43137"/>
                    </a:srgbClr>
                  </a:outerShdw>
                </a:effectLst>
                <a:latin typeface="Arial Narrow" pitchFamily="34" charset="0"/>
              </a:rPr>
              <a:t>corrupted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6:19-21 - Do  not  store up for yourselves treasures on earth,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where moth and rust destroy, and where thieves break in and steal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store up for yourselves treasures in heaven, where moth and rust do not destroy, and where thieves do not break in and steal.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where your treasure is, there your heart will be also.</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799D705-08E7-4750-81D5-17448D1C5DB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Remembering the Cost.</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07FD0E-D6AB-4C07-9608-174F7EC2BE0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AE2B3-7DF9-456C-9E98-4F96AF4DE7A0}"/>
              </a:ext>
            </a:extLst>
          </p:cNvPr>
          <p:cNvSpPr>
            <a:spLocks noGrp="1" noChangeArrowheads="1"/>
          </p:cNvSpPr>
          <p:nvPr>
            <p:ph idx="1"/>
          </p:nvPr>
        </p:nvSpPr>
        <p:spPr>
          <a:xfrm>
            <a:off x="457200" y="1143000"/>
            <a:ext cx="8229600" cy="57150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	b.  Social status doesn’t </a:t>
            </a:r>
            <a:r>
              <a:rPr lang="en-US" sz="4800" b="1" u="sng" dirty="0">
                <a:solidFill>
                  <a:srgbClr val="990033"/>
                </a:solidFill>
                <a:effectLst>
                  <a:outerShdw blurRad="38100" dist="38100" dir="2700000" algn="tl">
                    <a:srgbClr val="000000">
                      <a:alpha val="43137"/>
                    </a:srgbClr>
                  </a:outerShdw>
                </a:effectLst>
                <a:latin typeface="Arial Narrow" pitchFamily="34" charset="0"/>
              </a:rPr>
              <a:t>count</a:t>
            </a:r>
            <a:r>
              <a:rPr lang="en-US" sz="48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Since you call on a Father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judges each man’s work impartially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live your lives as strangers here in reverent fear. - v17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2:11 - For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does not show favoritism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6:9 - And masters, treat your slaves in the same way. Do not threaten them, since you know that he who is both their Master and yours is in heaven,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there is no favoritism with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3:25 - Anyone who does wrong will be repaid for his wrong,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there is no favoritism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764D2D7-019D-446D-BFFC-C8BB664EB42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Remembering the Cost.</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188748-F953-451C-B051-31E882593D6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996534-1524-47A2-AEC5-BEEDB4C5A88B}"/>
              </a:ext>
            </a:extLst>
          </p:cNvPr>
          <p:cNvSpPr>
            <a:spLocks noGrp="1" noChangeArrowheads="1"/>
          </p:cNvSpPr>
          <p:nvPr>
            <p:ph idx="1"/>
          </p:nvPr>
        </p:nvSpPr>
        <p:spPr>
          <a:xfrm>
            <a:off x="457200" y="1143000"/>
            <a:ext cx="8229600" cy="4648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By Monitoring Your Conduct.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prepare your minds for action; be self-controlled; set your hope fully on the grace to be given you when Jesus Christ is revealed. As obedient children, do not conform to the evil desires you had when you lived in ignorance. But just as he who called you is holy, so be holy in all you do; for it is written: “Be holy, because I am holy.” - v13-16</a:t>
            </a:r>
            <a:endParaRPr lang="en-US" sz="44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307E9A5-FE91-4526-B064-F73F987517A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A04D55-5A4B-4062-80C8-D2D8D1F1DF8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Social status doesn’t </a:t>
            </a:r>
            <a:r>
              <a:rPr lang="en-US" sz="4400" b="1" u="sng" dirty="0">
                <a:solidFill>
                  <a:srgbClr val="990033"/>
                </a:solidFill>
                <a:effectLst>
                  <a:outerShdw blurRad="38100" dist="38100" dir="2700000" algn="tl">
                    <a:srgbClr val="000000">
                      <a:alpha val="43137"/>
                    </a:srgbClr>
                  </a:outerShdw>
                </a:effectLst>
                <a:latin typeface="Arial Narrow" pitchFamily="34" charset="0"/>
              </a:rPr>
              <a:t>count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The Rich Young Ruler</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Matthew 19:16-22</a:t>
            </a:r>
          </a:p>
        </p:txBody>
      </p:sp>
      <p:sp>
        <p:nvSpPr>
          <p:cNvPr id="4" name="Rectangle 3">
            <a:extLst>
              <a:ext uri="{FF2B5EF4-FFF2-40B4-BE49-F238E27FC236}">
                <a16:creationId xmlns:a16="http://schemas.microsoft.com/office/drawing/2014/main" id="{6F68922C-725E-4535-9FCE-60DC7EA909D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Remembering the Cost.</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38D9E5-46AC-46EC-85DF-D8DA618A3FF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669005-3A0D-4CD8-9B12-0D13B4B26FF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Holiness </a:t>
            </a:r>
            <a:r>
              <a:rPr lang="en-US" sz="4400" b="1" u="sng" dirty="0">
                <a:solidFill>
                  <a:srgbClr val="990033"/>
                </a:solidFill>
                <a:effectLst>
                  <a:outerShdw blurRad="38100" dist="38100" dir="2700000" algn="tl">
                    <a:srgbClr val="000000">
                      <a:alpha val="43137"/>
                    </a:srgbClr>
                  </a:outerShdw>
                </a:effectLst>
                <a:latin typeface="Arial Narrow" pitchFamily="34" charset="0"/>
              </a:rPr>
              <a:t>did not come</a:t>
            </a:r>
            <a:r>
              <a:rPr lang="en-US" sz="4400" b="1" dirty="0">
                <a:solidFill>
                  <a:srgbClr val="990033"/>
                </a:solidFill>
                <a:effectLst>
                  <a:outerShdw blurRad="38100" dist="38100" dir="2700000" algn="tl">
                    <a:srgbClr val="000000">
                      <a:alpha val="43137"/>
                    </a:srgbClr>
                  </a:outerShdw>
                </a:effectLst>
                <a:latin typeface="Arial Narrow" pitchFamily="34" charset="0"/>
              </a:rPr>
              <a:t> from this world.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Not from </a:t>
            </a:r>
            <a:r>
              <a:rPr lang="en-US" sz="4400" b="1" u="sng" dirty="0">
                <a:solidFill>
                  <a:srgbClr val="990033"/>
                </a:solidFill>
                <a:effectLst>
                  <a:outerShdw blurRad="38100" dist="38100" dir="2700000" algn="tl">
                    <a:srgbClr val="000000">
                      <a:alpha val="43137"/>
                    </a:srgbClr>
                  </a:outerShdw>
                </a:effectLst>
                <a:latin typeface="Arial Narrow" pitchFamily="34" charset="0"/>
              </a:rPr>
              <a:t>material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gain</a:t>
            </a:r>
            <a:r>
              <a:rPr lang="en-US" sz="4400" b="1" dirty="0">
                <a:solidFill>
                  <a:srgbClr val="990033"/>
                </a:solidFill>
                <a:effectLst>
                  <a:outerShdw blurRad="38100" dist="38100" dir="2700000" algn="tl">
                    <a:srgbClr val="000000">
                      <a:alpha val="43137"/>
                    </a:srgbClr>
                  </a:outerShdw>
                </a:effectLst>
                <a:latin typeface="Arial Narrow" pitchFamily="34" charset="0"/>
              </a:rPr>
              <a:t> or 	</a:t>
            </a:r>
            <a:r>
              <a:rPr lang="en-US" sz="4400" b="1" u="sng" dirty="0">
                <a:solidFill>
                  <a:srgbClr val="990033"/>
                </a:solidFill>
                <a:effectLst>
                  <a:outerShdw blurRad="38100" dist="38100" dir="2700000" algn="tl">
                    <a:srgbClr val="000000">
                      <a:alpha val="43137"/>
                    </a:srgbClr>
                  </a:outerShdw>
                </a:effectLst>
                <a:latin typeface="Arial Narrow" pitchFamily="34" charset="0"/>
              </a:rPr>
              <a:t>social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status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Not from </a:t>
            </a:r>
            <a:r>
              <a:rPr lang="en-US" sz="4400" b="1" u="sng" dirty="0">
                <a:solidFill>
                  <a:srgbClr val="990033"/>
                </a:solidFill>
                <a:effectLst>
                  <a:outerShdw blurRad="38100" dist="38100" dir="2700000" algn="tl">
                    <a:srgbClr val="000000">
                      <a:alpha val="43137"/>
                    </a:srgbClr>
                  </a:outerShdw>
                </a:effectLst>
                <a:latin typeface="Arial Narrow" pitchFamily="34" charset="0"/>
              </a:rPr>
              <a:t>family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heritage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B009644A-7C3C-4E0F-B89A-E4752968DB5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Remembering the Cost.</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85BA09-04E3-4C4F-819D-E2266AC21DF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DE2F80-A97D-45A9-9477-7DA73B74523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Holiness </a:t>
            </a:r>
            <a:r>
              <a:rPr lang="en-US" sz="4400" b="1" u="sng" dirty="0">
                <a:solidFill>
                  <a:srgbClr val="990033"/>
                </a:solidFill>
                <a:effectLst>
                  <a:outerShdw blurRad="38100" dist="38100" dir="2700000" algn="tl">
                    <a:srgbClr val="000000">
                      <a:alpha val="43137"/>
                    </a:srgbClr>
                  </a:outerShdw>
                </a:effectLst>
                <a:latin typeface="Arial Narrow" pitchFamily="34" charset="0"/>
              </a:rPr>
              <a:t>did not come </a:t>
            </a:r>
            <a:r>
              <a:rPr lang="en-US" sz="4400" b="1" dirty="0">
                <a:solidFill>
                  <a:srgbClr val="990033"/>
                </a:solidFill>
                <a:effectLst>
                  <a:outerShdw blurRad="38100" dist="38100" dir="2700000" algn="tl">
                    <a:srgbClr val="000000">
                      <a:alpha val="43137"/>
                    </a:srgbClr>
                  </a:outerShdw>
                </a:effectLst>
                <a:latin typeface="Arial Narrow" pitchFamily="34" charset="0"/>
              </a:rPr>
              <a:t>from this world.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Holiness </a:t>
            </a:r>
            <a:r>
              <a:rPr lang="en-US" sz="4400" b="1" u="sng" dirty="0">
                <a:solidFill>
                  <a:srgbClr val="990033"/>
                </a:solidFill>
                <a:effectLst>
                  <a:outerShdw blurRad="38100" dist="38100" dir="2700000" algn="tl">
                    <a:srgbClr val="000000">
                      <a:alpha val="43137"/>
                    </a:srgbClr>
                  </a:outerShdw>
                </a:effectLst>
                <a:latin typeface="Arial Narrow" pitchFamily="34" charset="0"/>
              </a:rPr>
              <a:t>came from</a:t>
            </a:r>
            <a:r>
              <a:rPr lang="en-US" sz="4400" b="1" i="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the blood of Jesus Christ!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but with the precious blood of Christ, a lamb without blemish or defect. - v19</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37E3B97-0A32-4A90-A26F-3DE406EBC17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Remembering the Cost.</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5B169CE-88E8-4A10-846A-5F48714C39C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4BB8F1D-B7E8-4D07-8DAC-67349967308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is the significance of 	blood?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Leviticus 17:11 -  For the life of a creature is in the blood, and I have given it to you to make atonement for yourselves on the altar;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the blood that makes atonement for one’s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239EA93B-EF68-4F4F-8144-6D2F150BB7F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Remembering the Cost.</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9029232-9A75-44FD-B04A-A047C58439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B11F276-CE20-46B5-8E21-22A5B170FEC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is the significance of 	blood?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Leviticus 1:10 - If the offering is a burnt offering from the flock, from either the sheep or the goats, he is to offer a male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without defect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51583851-F6F2-4958-98BE-854AC721D5C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Remembering the Cost.</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ACB289-0BA0-48BA-8DC4-4693B5A038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7D09BA-4CB2-4677-BEA4-374C1F4296A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is the significance of 	blood?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Lord Jesus became that lamb 	for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but with the precious blood of Christ, a lamb without blemish or defect. - v19</a:t>
            </a:r>
          </a:p>
        </p:txBody>
      </p:sp>
      <p:sp>
        <p:nvSpPr>
          <p:cNvPr id="4" name="Rectangle 3">
            <a:extLst>
              <a:ext uri="{FF2B5EF4-FFF2-40B4-BE49-F238E27FC236}">
                <a16:creationId xmlns:a16="http://schemas.microsoft.com/office/drawing/2014/main" id="{B97AE9BC-CD92-4E1D-9713-443E6820EAF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Remembering the Cost.</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8A99F8-9087-499D-9794-2150B32D525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E52A18-A10A-4055-9768-69AE1F5E8F0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is the significance of 	blood?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Lord Jesus became that lamb 	for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4:15 - For we do not have a high priest who is unable to sympathize with our weaknesses, but we have one who has been tempted in every way, just as we are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yet was without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49A931E8-CCCF-426C-8307-790AF4CBBCA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Remembering the Cost.</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864BAB-3DAA-4D25-89AC-1581F55A0DB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A37D110-1F22-4617-B8DE-28263E99C4CC}"/>
              </a:ext>
            </a:extLst>
          </p:cNvPr>
          <p:cNvSpPr>
            <a:spLocks noGrp="1" noChangeArrowheads="1"/>
          </p:cNvSpPr>
          <p:nvPr>
            <p:ph idx="1"/>
          </p:nvPr>
        </p:nvSpPr>
        <p:spPr>
          <a:xfrm>
            <a:off x="152400" y="990600"/>
            <a:ext cx="8839200" cy="5562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Why is this the only way?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 was chosen before the creation of the world, but was revealed in these last times for your sake. Through him you believe in God, who raised him from the dead and glorified him,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your faith and hope are in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v20-21</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AE2632E-DF1C-4D3F-BF62-D65C5E4F6BC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Remembering the Cost.</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1F2D2C1-7E35-4A60-9217-5B44544F992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70F6BD-45E6-467A-ADA8-F517B40167E2}"/>
              </a:ext>
            </a:extLst>
          </p:cNvPr>
          <p:cNvSpPr>
            <a:spLocks noGrp="1" noChangeArrowheads="1"/>
          </p:cNvSpPr>
          <p:nvPr>
            <p:ph idx="1"/>
          </p:nvPr>
        </p:nvSpPr>
        <p:spPr>
          <a:xfrm>
            <a:off x="152400" y="990600"/>
            <a:ext cx="8839200" cy="5562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Why is this the only way?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 was chosen before the creation of the world, but was revealed in these last times for your sake. Through him you believe in God, who raised him from the dead and glorified him,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your faith and hope are in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v20-21</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14:6 - “I am the way and the truth and the life.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 one comes to the Father except through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DB798187-7D21-4381-B5B1-F781EA9D066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Remembering the Cost.</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EDEECA-5A3D-425D-B37F-6997B39C225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DEDC13-2095-4395-BDE3-1123279FA45B}"/>
              </a:ext>
            </a:extLst>
          </p:cNvPr>
          <p:cNvSpPr>
            <a:spLocks noGrp="1" noChangeArrowheads="1"/>
          </p:cNvSpPr>
          <p:nvPr>
            <p:ph idx="1"/>
          </p:nvPr>
        </p:nvSpPr>
        <p:spPr>
          <a:xfrm>
            <a:off x="457200" y="1143000"/>
            <a:ext cx="8229600" cy="5410200"/>
          </a:xfrm>
        </p:spPr>
        <p:txBody>
          <a:bodyPr>
            <a:normAutofit lnSpcReduction="10000"/>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 don’t focus on how good you may be </a:t>
            </a:r>
            <a:r>
              <a:rPr lang="en-US" sz="4400" b="1">
                <a:solidFill>
                  <a:srgbClr val="990033"/>
                </a:solidFill>
                <a:effectLst>
                  <a:outerShdw blurRad="38100" dist="38100" dir="2700000" algn="tl">
                    <a:srgbClr val="000000">
                      <a:alpha val="43137"/>
                    </a:srgbClr>
                  </a:outerShdw>
                </a:effectLst>
                <a:latin typeface="Arial Narrow" pitchFamily="34" charset="0"/>
              </a:rPr>
              <a:t>in comparison </a:t>
            </a:r>
            <a:r>
              <a:rPr lang="en-US" sz="4400" b="1" dirty="0">
                <a:solidFill>
                  <a:srgbClr val="990033"/>
                </a:solidFill>
                <a:effectLst>
                  <a:outerShdw blurRad="38100" dist="38100" dir="2700000" algn="tl">
                    <a:srgbClr val="000000">
                      <a:alpha val="43137"/>
                    </a:srgbClr>
                  </a:outerShdw>
                </a:effectLst>
                <a:latin typeface="Arial Narrow" pitchFamily="34" charset="0"/>
              </a:rPr>
              <a:t>to others.</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Instead - focus on improving</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your own conduct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and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r</a:t>
            </a:r>
            <a:r>
              <a:rPr lang="en-US" sz="4400" b="1">
                <a:solidFill>
                  <a:srgbClr val="990033"/>
                </a:solidFill>
                <a:effectLst>
                  <a:outerShdw blurRad="38100" dist="38100" dir="2700000" algn="tl">
                    <a:srgbClr val="000000">
                      <a:alpha val="43137"/>
                    </a:srgbClr>
                  </a:outerShdw>
                </a:effectLst>
                <a:latin typeface="Arial Narrow" pitchFamily="34" charset="0"/>
              </a:rPr>
              <a:t>emember </a:t>
            </a:r>
            <a:r>
              <a:rPr lang="en-US" sz="4400" b="1" dirty="0">
                <a:solidFill>
                  <a:srgbClr val="990033"/>
                </a:solidFill>
                <a:effectLst>
                  <a:outerShdw blurRad="38100" dist="38100" dir="2700000" algn="tl">
                    <a:srgbClr val="000000">
                      <a:alpha val="43137"/>
                    </a:srgbClr>
                  </a:outerShdw>
                </a:effectLst>
                <a:latin typeface="Arial Narrow" pitchFamily="34" charset="0"/>
              </a:rPr>
              <a:t>the cost.</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478527-FF82-4491-9AB4-F8B26B77F60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8B62F7-F887-4B7C-9F79-A8191C590FB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 prepared to </a:t>
            </a:r>
            <a:r>
              <a:rPr lang="en-US" sz="4400" b="1" u="sng" dirty="0">
                <a:solidFill>
                  <a:srgbClr val="990033"/>
                </a:solidFill>
                <a:effectLst>
                  <a:outerShdw blurRad="38100" dist="38100" dir="2700000" algn="tl">
                    <a:srgbClr val="000000">
                      <a:alpha val="43137"/>
                    </a:srgbClr>
                  </a:outerShdw>
                </a:effectLst>
                <a:latin typeface="Arial Narrow" pitchFamily="34" charset="0"/>
              </a:rPr>
              <a:t>change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prepare your minds for action; be self-controlled; set your hope fully on the grace to be given you when Jesus Christ is revealed. - v13</a:t>
            </a:r>
          </a:p>
        </p:txBody>
      </p:sp>
      <p:sp>
        <p:nvSpPr>
          <p:cNvPr id="4" name="Rectangle 3">
            <a:extLst>
              <a:ext uri="{FF2B5EF4-FFF2-40B4-BE49-F238E27FC236}">
                <a16:creationId xmlns:a16="http://schemas.microsoft.com/office/drawing/2014/main" id="{C0E05A8B-4A04-437C-BEC9-2F1E93606B0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Monitoring Your Conduct.</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9C31DA-6EA9-4902-9315-578A8164455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F3B14A-EF0B-4D20-85C6-1D4A1158591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 prepared to </a:t>
            </a:r>
            <a:r>
              <a:rPr lang="en-US" sz="4400" b="1" u="sng" dirty="0">
                <a:solidFill>
                  <a:srgbClr val="990033"/>
                </a:solidFill>
                <a:effectLst>
                  <a:outerShdw blurRad="38100" dist="38100" dir="2700000" algn="tl">
                    <a:srgbClr val="000000">
                      <a:alpha val="43137"/>
                    </a:srgbClr>
                  </a:outerShdw>
                </a:effectLst>
                <a:latin typeface="Arial Narrow" pitchFamily="34" charset="0"/>
              </a:rPr>
              <a:t>change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Prepare your </a:t>
            </a:r>
            <a:r>
              <a:rPr lang="en-US" sz="4400" b="1" u="sng" dirty="0">
                <a:solidFill>
                  <a:srgbClr val="990033"/>
                </a:solidFill>
                <a:effectLst>
                  <a:outerShdw blurRad="38100" dist="38100" dir="2700000" algn="tl">
                    <a:srgbClr val="000000">
                      <a:alpha val="43137"/>
                    </a:srgbClr>
                  </a:outerShdw>
                </a:effectLst>
                <a:latin typeface="Arial Narrow" pitchFamily="34" charset="0"/>
              </a:rPr>
              <a:t>minds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prepare your minds for action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 self-controlled; set your hope fully on the grace to be given you when Jesus Christ is revealed. - v13</a:t>
            </a:r>
          </a:p>
        </p:txBody>
      </p:sp>
      <p:sp>
        <p:nvSpPr>
          <p:cNvPr id="4" name="Rectangle 3">
            <a:extLst>
              <a:ext uri="{FF2B5EF4-FFF2-40B4-BE49-F238E27FC236}">
                <a16:creationId xmlns:a16="http://schemas.microsoft.com/office/drawing/2014/main" id="{6F38172A-FBB4-4EC4-BD99-422E0BEB3A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Monitoring Your Conduct.</a:t>
            </a: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1FA42E-C635-4410-9D05-C03A3FE8151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AA5BCD-0754-4830-AC89-3F229D29948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 prepared to </a:t>
            </a:r>
            <a:r>
              <a:rPr lang="en-US" sz="4400" b="1" u="sng" dirty="0">
                <a:solidFill>
                  <a:srgbClr val="990033"/>
                </a:solidFill>
                <a:effectLst>
                  <a:outerShdw blurRad="38100" dist="38100" dir="2700000" algn="tl">
                    <a:srgbClr val="000000">
                      <a:alpha val="43137"/>
                    </a:srgbClr>
                  </a:outerShdw>
                </a:effectLst>
                <a:latin typeface="Arial Narrow" pitchFamily="34" charset="0"/>
              </a:rPr>
              <a:t>change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Use </a:t>
            </a:r>
            <a:r>
              <a:rPr lang="en-US" sz="4400" b="1" u="sng" dirty="0">
                <a:solidFill>
                  <a:srgbClr val="990033"/>
                </a:solidFill>
                <a:effectLst>
                  <a:outerShdw blurRad="38100" dist="38100" dir="2700000" algn="tl">
                    <a:srgbClr val="000000">
                      <a:alpha val="43137"/>
                    </a:srgbClr>
                  </a:outerShdw>
                </a:effectLst>
                <a:latin typeface="Arial Narrow" pitchFamily="34" charset="0"/>
              </a:rPr>
              <a:t>self</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control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prepare your minds for action;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self-controlled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set your hope fully on the grace to be given you when Jesus Christ is revealed. - v13</a:t>
            </a:r>
          </a:p>
        </p:txBody>
      </p:sp>
      <p:sp>
        <p:nvSpPr>
          <p:cNvPr id="4" name="Rectangle 3">
            <a:extLst>
              <a:ext uri="{FF2B5EF4-FFF2-40B4-BE49-F238E27FC236}">
                <a16:creationId xmlns:a16="http://schemas.microsoft.com/office/drawing/2014/main" id="{C4FE4A42-AC04-4C48-9850-AD890C30237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Monitoring Your Conduct.</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FB1AA6-4E55-40F1-BE71-009524AC2AB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254D90-63E5-4E41-B194-69D9B05BD7B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 prepared to </a:t>
            </a:r>
            <a:r>
              <a:rPr lang="en-US" sz="4400" b="1" u="sng" dirty="0">
                <a:solidFill>
                  <a:srgbClr val="990033"/>
                </a:solidFill>
                <a:effectLst>
                  <a:outerShdw blurRad="38100" dist="38100" dir="2700000" algn="tl">
                    <a:srgbClr val="000000">
                      <a:alpha val="43137"/>
                    </a:srgbClr>
                  </a:outerShdw>
                </a:effectLst>
                <a:latin typeface="Arial Narrow" pitchFamily="34" charset="0"/>
              </a:rPr>
              <a:t>change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Focus on the </a:t>
            </a:r>
            <a:r>
              <a:rPr lang="en-US" sz="4400" b="1" u="sng" dirty="0">
                <a:solidFill>
                  <a:srgbClr val="990033"/>
                </a:solidFill>
                <a:effectLst>
                  <a:outerShdw blurRad="38100" dist="38100" dir="2700000" algn="tl">
                    <a:srgbClr val="000000">
                      <a:alpha val="43137"/>
                    </a:srgbClr>
                  </a:outerShdw>
                </a:effectLst>
                <a:latin typeface="Arial Narrow" pitchFamily="34" charset="0"/>
              </a:rPr>
              <a:t>revealing</a:t>
            </a:r>
            <a:r>
              <a:rPr lang="en-US" sz="4400" b="1" dirty="0">
                <a:solidFill>
                  <a:srgbClr val="990033"/>
                </a:solidFill>
                <a:effectLst>
                  <a:outerShdw blurRad="38100" dist="38100" dir="2700000" algn="tl">
                    <a:srgbClr val="000000">
                      <a:alpha val="43137"/>
                    </a:srgbClr>
                  </a:outerShdw>
                </a:effectLst>
                <a:latin typeface="Arial Narrow" pitchFamily="34" charset="0"/>
              </a:rPr>
              <a:t> party.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prepare your minds for action; be self-controlled;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set your hope fully on the grace to be given you when Jesus Christ is revealed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v13</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Second Coming!</a:t>
            </a:r>
          </a:p>
        </p:txBody>
      </p:sp>
      <p:sp>
        <p:nvSpPr>
          <p:cNvPr id="4" name="Rectangle 3">
            <a:extLst>
              <a:ext uri="{FF2B5EF4-FFF2-40B4-BE49-F238E27FC236}">
                <a16:creationId xmlns:a16="http://schemas.microsoft.com/office/drawing/2014/main" id="{DDE3F436-4D10-40C2-B291-9037E5C02DA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Monitoring Your Conduct.</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3509291-0AAD-4D02-8587-E144DDB9DB0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FFB4663-4F01-44C4-B3AF-FF61D639BD8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 prepared to </a:t>
            </a:r>
            <a:r>
              <a:rPr lang="en-US" sz="4400" b="1" u="sng" dirty="0">
                <a:solidFill>
                  <a:srgbClr val="990033"/>
                </a:solidFill>
                <a:effectLst>
                  <a:outerShdw blurRad="38100" dist="38100" dir="2700000" algn="tl">
                    <a:srgbClr val="000000">
                      <a:alpha val="43137"/>
                    </a:srgbClr>
                  </a:outerShdw>
                </a:effectLst>
                <a:latin typeface="Arial Narrow" pitchFamily="34" charset="0"/>
              </a:rPr>
              <a:t>change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Focus on the </a:t>
            </a:r>
            <a:r>
              <a:rPr lang="en-US" sz="4400" b="1" u="sng" dirty="0">
                <a:solidFill>
                  <a:srgbClr val="990033"/>
                </a:solidFill>
                <a:effectLst>
                  <a:outerShdw blurRad="38100" dist="38100" dir="2700000" algn="tl">
                    <a:srgbClr val="000000">
                      <a:alpha val="43137"/>
                    </a:srgbClr>
                  </a:outerShdw>
                </a:effectLst>
                <a:latin typeface="Arial Narrow" pitchFamily="34" charset="0"/>
              </a:rPr>
              <a:t>revealing</a:t>
            </a:r>
            <a:r>
              <a:rPr lang="en-US" sz="4400" b="1" dirty="0">
                <a:solidFill>
                  <a:srgbClr val="990033"/>
                </a:solidFill>
                <a:effectLst>
                  <a:outerShdw blurRad="38100" dist="38100" dir="2700000" algn="tl">
                    <a:srgbClr val="000000">
                      <a:alpha val="43137"/>
                    </a:srgbClr>
                  </a:outerShdw>
                </a:effectLst>
                <a:latin typeface="Arial Narrow" pitchFamily="34" charset="0"/>
              </a:rPr>
              <a:t> party.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prepare your minds for action; be self-controlled;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set your hope fully on the grace to be given you when Jesus Christ is revealed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Salvation pictured as coming 	when the Lord comes again!.</a:t>
            </a:r>
          </a:p>
        </p:txBody>
      </p:sp>
      <p:sp>
        <p:nvSpPr>
          <p:cNvPr id="4" name="Rectangle 3">
            <a:extLst>
              <a:ext uri="{FF2B5EF4-FFF2-40B4-BE49-F238E27FC236}">
                <a16:creationId xmlns:a16="http://schemas.microsoft.com/office/drawing/2014/main" id="{EF06DF88-2819-4E9A-BA42-E9201E4A9C7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Monitoring Your Conduct.</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71C7DE-B7F1-4F4F-9388-B44C51094B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53BE249-A698-4F17-86C5-43F4E98A96D7}"/>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Be prepared to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change</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3.  Focus on the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revealing</a:t>
            </a:r>
            <a:r>
              <a:rPr lang="en-US" altLang="en-US" sz="4400" b="1">
                <a:solidFill>
                  <a:srgbClr val="990033"/>
                </a:solidFill>
                <a:effectLst>
                  <a:outerShdw blurRad="38100" dist="38100" dir="2700000" algn="tl">
                    <a:srgbClr val="C0C0C0"/>
                  </a:outerShdw>
                </a:effectLst>
                <a:latin typeface="Arial Narrow" panose="020B0606020202030204" pitchFamily="34" charset="0"/>
              </a:rPr>
              <a:t> party.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Therefore, prepare your minds for action; be self-controlled; set your hope fully on the grace to be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given</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you when Jesus Christ is revealed. - v13</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b.  </a:t>
            </a:r>
            <a:r>
              <a:rPr lang="en-US" altLang="en-US" sz="4400" b="1">
                <a:solidFill>
                  <a:srgbClr val="339966"/>
                </a:solidFill>
                <a:effectLst>
                  <a:outerShdw blurRad="38100" dist="38100" dir="2700000" algn="tl">
                    <a:srgbClr val="C0C0C0"/>
                  </a:outerShdw>
                </a:effectLst>
                <a:latin typeface="Arial Narrow" panose="020B0606020202030204" pitchFamily="34" charset="0"/>
              </a:rPr>
              <a:t>Give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carry a burden.</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φέρω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2F981EEF-7E8F-436B-89AB-2006956BDB5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Monitoring Your Conduct.</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40FBEF-5F86-454D-9D38-90916311CEB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9ED90A-8D87-4692-B05E-851B4D78C78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 prepared to </a:t>
            </a:r>
            <a:r>
              <a:rPr lang="en-US" sz="4400" b="1" u="sng" dirty="0">
                <a:solidFill>
                  <a:srgbClr val="990033"/>
                </a:solidFill>
                <a:effectLst>
                  <a:outerShdw blurRad="38100" dist="38100" dir="2700000" algn="tl">
                    <a:srgbClr val="000000">
                      <a:alpha val="43137"/>
                    </a:srgbClr>
                  </a:outerShdw>
                </a:effectLst>
                <a:latin typeface="Arial Narrow" pitchFamily="34" charset="0"/>
              </a:rPr>
              <a:t>change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Realize your new life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different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obedient children, do not conform to the evil desires you had when you lived in ignorance. - v14</a:t>
            </a:r>
          </a:p>
        </p:txBody>
      </p:sp>
      <p:sp>
        <p:nvSpPr>
          <p:cNvPr id="4" name="Rectangle 3">
            <a:extLst>
              <a:ext uri="{FF2B5EF4-FFF2-40B4-BE49-F238E27FC236}">
                <a16:creationId xmlns:a16="http://schemas.microsoft.com/office/drawing/2014/main" id="{FB62F899-8055-4594-B059-B414E6CEFBF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Monitoring Your Conduct.</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23808</TotalTime>
  <Words>1747</Words>
  <Application>Microsoft Office PowerPoint</Application>
  <PresentationFormat>On-screen Show (4:3)</PresentationFormat>
  <Paragraphs>176</Paragraphs>
  <Slides>29</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 Narrow</vt:lpstr>
      <vt:lpstr>Arial</vt:lpstr>
      <vt:lpstr>Lucida Sans Unicode</vt:lpstr>
      <vt:lpstr>Wingdings 2</vt:lpstr>
      <vt:lpstr>Calibri</vt:lpstr>
      <vt:lpstr>Times New Roman</vt:lpstr>
      <vt:lpstr>Segoe UI Symbol</vt:lpstr>
      <vt:lpstr>Trek</vt:lpstr>
      <vt:lpstr>how  can  you be  holy without  being “holier  than thou”?</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1407</cp:revision>
  <dcterms:created xsi:type="dcterms:W3CDTF">2005-04-23T22:37:40Z</dcterms:created>
  <dcterms:modified xsi:type="dcterms:W3CDTF">2021-02-14T00:01:51Z</dcterms:modified>
</cp:coreProperties>
</file>