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handoutMasterIdLst>
    <p:handoutMasterId r:id="rId58"/>
  </p:handoutMasterIdLst>
  <p:sldIdLst>
    <p:sldId id="398" r:id="rId2"/>
    <p:sldId id="1705" r:id="rId3"/>
    <p:sldId id="1741" r:id="rId4"/>
    <p:sldId id="1742" r:id="rId5"/>
    <p:sldId id="1743" r:id="rId6"/>
    <p:sldId id="1704" r:id="rId7"/>
    <p:sldId id="1362" r:id="rId8"/>
    <p:sldId id="1503" r:id="rId9"/>
    <p:sldId id="1744" r:id="rId10"/>
    <p:sldId id="1745" r:id="rId11"/>
    <p:sldId id="1746" r:id="rId12"/>
    <p:sldId id="1747" r:id="rId13"/>
    <p:sldId id="1748" r:id="rId14"/>
    <p:sldId id="1749" r:id="rId15"/>
    <p:sldId id="1750" r:id="rId16"/>
    <p:sldId id="1751" r:id="rId17"/>
    <p:sldId id="1752" r:id="rId18"/>
    <p:sldId id="1753" r:id="rId19"/>
    <p:sldId id="1754" r:id="rId20"/>
    <p:sldId id="1755" r:id="rId21"/>
    <p:sldId id="1476" r:id="rId22"/>
    <p:sldId id="1757" r:id="rId23"/>
    <p:sldId id="1756" r:id="rId24"/>
    <p:sldId id="1758" r:id="rId25"/>
    <p:sldId id="1759" r:id="rId26"/>
    <p:sldId id="1760" r:id="rId27"/>
    <p:sldId id="1761" r:id="rId28"/>
    <p:sldId id="1762" r:id="rId29"/>
    <p:sldId id="1763" r:id="rId30"/>
    <p:sldId id="1764" r:id="rId31"/>
    <p:sldId id="1765" r:id="rId32"/>
    <p:sldId id="1766" r:id="rId33"/>
    <p:sldId id="1768" r:id="rId34"/>
    <p:sldId id="1769" r:id="rId35"/>
    <p:sldId id="1770" r:id="rId36"/>
    <p:sldId id="1771" r:id="rId37"/>
    <p:sldId id="1775" r:id="rId38"/>
    <p:sldId id="1773" r:id="rId39"/>
    <p:sldId id="1776" r:id="rId40"/>
    <p:sldId id="1767" r:id="rId41"/>
    <p:sldId id="1777" r:id="rId42"/>
    <p:sldId id="1732" r:id="rId43"/>
    <p:sldId id="1778" r:id="rId44"/>
    <p:sldId id="1779" r:id="rId45"/>
    <p:sldId id="1780" r:id="rId46"/>
    <p:sldId id="1781" r:id="rId47"/>
    <p:sldId id="1789" r:id="rId48"/>
    <p:sldId id="1782" r:id="rId49"/>
    <p:sldId id="1783" r:id="rId50"/>
    <p:sldId id="1784" r:id="rId51"/>
    <p:sldId id="1786" r:id="rId52"/>
    <p:sldId id="1785" r:id="rId53"/>
    <p:sldId id="1787" r:id="rId54"/>
    <p:sldId id="1737" r:id="rId55"/>
    <p:sldId id="1788" r:id="rId56"/>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990033"/>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2645" autoAdjust="0"/>
    <p:restoredTop sz="90401"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C76C96DB-A2EB-4ED6-B306-373A35EB457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1EC0275E-5EE1-4F7E-99B1-6C5A3C0EB5B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9BEE92B5-70BE-4E5F-9777-D5202179440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86FC04BC-324B-4D7E-A3D0-92240508CD5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2A6BBD02-EF9C-45C5-8904-06DE5CEB88C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7A7B53-0980-4698-9E03-32E24ACAD28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32E55A57-2203-4C3B-AF63-5FC2F2780B5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638FB87-4401-4661-84A9-8762F3E1BC51}" type="datetimeFigureOut">
              <a:rPr lang="en-US"/>
              <a:pPr>
                <a:defRPr/>
              </a:pPr>
              <a:t>5/15/2021</a:t>
            </a:fld>
            <a:endParaRPr lang="en-US" dirty="0"/>
          </a:p>
        </p:txBody>
      </p:sp>
      <p:sp>
        <p:nvSpPr>
          <p:cNvPr id="4" name="Slide Image Placeholder 3">
            <a:extLst>
              <a:ext uri="{FF2B5EF4-FFF2-40B4-BE49-F238E27FC236}">
                <a16:creationId xmlns:a16="http://schemas.microsoft.com/office/drawing/2014/main" id="{3B5026E4-29B3-4E3F-A76B-30FF764DE31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1B6C07E-AA03-4651-987E-DAE64E31BA5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408270E-44D6-4911-B782-667635BC5F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3DCB1FF-FF00-4A3A-B81D-0AAE52E2E72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FC27AB4-1414-4392-B089-D042F32503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353316B-C868-4F5F-95DC-85D190BB1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8814015-BCDA-466B-9C57-CDD6BA5F59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A3843DDE-CAB4-4721-9974-870CA4131F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D7914-9187-44ED-BC80-24504B320653}"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C2592C6-4FA5-4F6B-BD6F-A28C9F80E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8F9B47B-A987-4D50-BA78-38EED635B9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813CA990-A4CB-494A-B5DF-80C9D4EBD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D2657B-1116-49FC-98FD-E6B2C1691516}"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07C81BB-2145-4AC8-B02C-C94FF8947D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FBB3E73-790D-42B0-B25F-91D64FBF5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54603454-4549-4F5C-B6E9-C45E0FAAA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3A5DA6-1638-496A-BE7A-F8FC18A29563}"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8B04959-7875-4463-BC23-DB220AE5D7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98F88F6-474B-45D0-ABF0-C54435500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5565E8C5-650C-4DD0-9715-F2EB39CBDA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4EA419-8418-41CA-ABFD-83B51DD34056}"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DE2C767-5122-43A9-855E-80C7EC8D6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71B6E5E-B531-40BC-A232-BD66236026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F2073DF5-63F6-43B6-9466-6525ECC0A1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9DF51-71CD-4AE0-86EA-FEE701D5A121}"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AADB832-D7C9-49FE-8FA1-67F56E98D8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01100D3-1D32-484B-97C2-B5177E672D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C29C8835-F0C0-45D8-8024-DD403373E6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B0043B-3375-425E-A835-C61C158616C3}"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D0CD1BD-CB5F-401D-8D3E-7743A2D169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1E9D33D-5529-40D0-990B-678E97BE5D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53A13D0C-2093-492A-A032-5161D573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2E13B0-5C2F-4BED-AE51-4AF494C14AF7}"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3B28D6B-4419-4A3E-BECA-4B8181164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860C96A-793F-4CF7-A01B-D86C84EC22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16E90C44-261C-4805-81F5-BF85812A22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FC5551-0AD8-40E7-87EC-B6FEE86F0369}"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F5B7D85-9AC2-4098-B365-300C144D5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F481C3E-1710-4431-9465-4DBAACA9F5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7E844CBC-4EC9-4C8D-8827-1294304306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F786C5-92F6-424A-BE3A-53BEB52983A5}"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9203DBF-B3C6-4E20-B15F-2099755745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7F0825C-17D8-4AB7-A09E-91957726C1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F42B83AB-2506-4EDB-A8B6-9E36F720CE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A3131C-1E41-4163-9643-32ACB2E1B005}"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EE6A704-D7C7-49ED-A929-D72A9B782F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AEEE384-0A58-4481-AD7A-EFD8782F3B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2B0D1E05-EE83-458D-87B5-75583F3A98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7260B8-33A7-462B-8243-84100494DA76}"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D97F523-2242-4DDB-88D8-8B70C7EE36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6376AD9-A7C7-481F-BC83-B757DD093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1633DD11-82DC-462E-AF5A-EDC9E23B8D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67C1B-7130-447D-98BA-7B619F575039}"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D037A04-9C57-4A57-AB28-3A8DC8CD1E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81DC283-CB92-4EBD-B728-EA486C34B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E859840A-A3B8-48CB-901B-203313428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0CF312-A28A-4A1B-AF60-20EB552A169A}"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9BAA869-DF08-4C99-BB60-F8D0227F0F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EB80A9F-7852-4192-996E-F6F849725D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B87805D1-6D9E-4D8F-A82F-528DC344D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A0658B-FCBF-48AF-A816-A27699FA3D6B}"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065A674-A4B8-4093-84C4-EF22596392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0B57B2F-6549-49E3-9F6E-70688B3533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E901F78B-E1CD-4B5D-A92C-EE4D4BDD2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6FFBCB-5960-483C-AF5C-B118EF74DFC1}"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F7B8509-5223-4DC4-A683-8C5E42700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1E62D11-4EF7-4926-B896-66BCF2676E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81E1B1D3-9FF6-4ABA-B305-846CE22348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0E694D-B5A2-4B9B-BF1A-ED4533708C3F}"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36E17BF-6A3A-4B03-92FC-C0C32E888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93B1D64-1B74-49B8-8716-4101B4F89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2D3B7481-ED0B-432C-92C0-3CC12A94E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15F6E2-5A16-42BB-B0A6-82F91EE58190}"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7129AD6-DFBF-4EF2-812D-06B373A29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81033745-95D6-4BBF-8F36-CB057F000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153418B8-32EF-4281-BE62-454BD141BD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79CEDD-3B11-427A-991D-234F320C03B1}"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5DDB631-EAF6-47E5-9561-948C8B3D37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F7D2F82-2B39-4D10-BFA0-141B69137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60DF5A4A-D1CD-4F09-A01A-64DEF9DEC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1A8A92-7C79-4C9E-AF46-DCCB9608A21C}"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8393AF9-7E2F-43BA-BF4D-1143AAFDE8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5EFD239-AE14-47BE-84E9-FF9E2517E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57045DBA-C3AA-4E54-87FA-6A2F44ABD1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D267CE-16B0-4D93-A6D1-190A2ACDC605}"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9FB66B8-4A52-499A-9B7B-7411726433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11C6C0A-7C1F-4B9C-8402-CE378D98F2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B01B7511-E299-412F-A75D-015BD6A30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67A96B-FDDB-4DAA-99D5-FEE2E9EB18ED}"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1E1E13C-25AF-4A1F-89AF-6A84632196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9F04DB6-7E2B-43B3-A7B3-2AD6C4D43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729D9CE0-5AD0-414F-936E-40055158D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116451-F8DC-42DD-B800-1842A848BBA0}"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E898E9A-B7B2-46EF-8F05-F5DF5C215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C814E33-7E5C-45ED-BBA7-4CACA49155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94F5822C-98B6-4123-81C4-4406BACAD2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66F39-C334-4B7D-9EE5-2DDEF8F5D228}"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53B24B0-AFE5-4C99-A06D-68A80EF4DC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9D1D033A-D476-443A-8BE2-F73A47D5B5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7F830C59-3D16-4AA7-8C73-8695610AB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0F9ED5-B8F5-4C47-AF71-647716EA92CF}"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B35362F-971F-4747-ABC6-FE1FAC3EAB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02DB01E-969B-4A05-B6CB-E350F1DD8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6ADC4C7E-461D-4D3F-AF64-D9EA58F567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BCE43E-E0F6-40D5-87C4-87D05C8AF790}"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05640C1-C51F-4934-B7B8-1D5F797095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8497E477-F0F0-4DC5-89B3-A41ED181A7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81EB86C9-728D-4537-92F2-334D2439DB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44DCBF-88FA-443C-AFBA-798E5356A91B}"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A70198B-0D00-40A7-AEE5-43690388F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6D13A498-DB79-4AB0-89BF-2FF581C2A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AC53FCCA-26B9-486A-8875-16E0277CF7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2C63BB-3020-418B-8B5A-7C32B15761E5}"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8B767F0-4625-465D-A310-EDA9F6CC9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9CC4519-F22B-4B59-9042-AB368B57A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D22686F2-055D-4697-9888-9ACECD2762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8DE830-4EB0-4ABF-B51F-9D6BCD29AFEC}"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B8F7953-7762-472B-8B47-360CAB232C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658169B-B6C3-47B4-AB67-34AD78009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45F48841-8FF0-49EA-B2B0-95D0B66B2F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3D6CE9-6747-4F57-8AFE-B59F008E0839}"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B12B382-BF5A-4C2B-BD02-7A043D544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0D2430B4-91FE-49CF-A5F9-362611EE7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9DB515D3-982E-452D-80B4-B2502D609A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A11979-E8C5-49D5-9A31-CF47617EE4D2}"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0108872-D3D1-4805-B59F-84A520B24C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53DA9E0F-C172-41FF-9F98-A9D6124CC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8A3C64AD-8274-4FE1-8A2D-E2267FD7CD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87F7AB-B30B-43F2-A405-EE04FED47823}"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9727522-CBDF-4D16-ABF0-735E2301FB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0D5DC57-BE55-4859-AF4D-548B1CEF9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911A6D3F-807B-47A4-BEF2-AB2A7F2AB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757FF6-C1EC-49AC-94B9-FD05599AF937}"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FCE1C0B-9B55-4415-93F6-495A572A98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9548137D-D6FF-4D7D-8684-BE7EE83D7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00EDBF58-76E6-410D-A31B-58A6FE6C5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B191AE-807F-40C0-9CF4-05D1D670346C}"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E9490A1-F5AA-4EE8-9219-3A4EBBCA0A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89AD997-CB5D-49F7-B520-5ADABDE57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0051A9F5-BE7D-4648-ADEC-F00D71B37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3F6FD3-A3B5-476E-A07C-DE110B594C10}"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04D42BD-0533-4E65-91E2-E0B7E509DB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D63E4CF-EA1A-4900-B4F1-3B8C9BC00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95AD2257-229E-4F94-B847-8473DB995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9D07F7-C147-4E88-AF6B-8DA19E08502E}"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B4E23496-6825-4B9F-A226-7CE331CE9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A26F6E14-F0BF-49C3-98AF-720C1E68A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D0864729-1E0B-4E01-8635-163C4E4A7B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A66603-52B1-4311-BB18-FBA386B75F23}"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EC05A6A-E3E4-4066-A321-37223DA305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B796D960-9097-4928-943D-C47045DF5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25948472-744D-4995-AA78-8B549A88DF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C45D92-D324-4403-8661-F9A9C20267D1}"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3EF27E8-B583-4684-909E-E7DD22B51B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8609AE96-E734-4DA0-AD62-D2E044B15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F110B191-8B90-44A1-8EEA-4700C59C62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194994-8B90-42BA-854A-2C9E0D41BABE}"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CE93F29-F92E-4E89-B9F8-33DE4BE101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B9F42251-3CBF-4C71-8B93-336426C0A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F9D010AD-464D-4F6D-B9F1-285D56E656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852BA-1FA4-4F2C-9C00-992053E440C9}"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EB8EEF4-70BC-49DA-9030-C99FB88711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0724F3D-E8D8-47FA-8A16-2C772A0E4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AA81B06D-6CD1-401A-AEFC-C41E7A73E9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8FC16B-80AB-4BF6-A646-8826CAEED6B4}" type="slidenum">
              <a:rPr lang="en-US" altLang="en-US">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C8B19CE-4C41-4E6B-BB3B-4B8B300962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FBE0EDC5-47C6-4CD4-9FCC-4717C09F87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5A40399E-DB91-4D94-8864-F6F517F46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092487-94C3-440F-BCD7-3A2929D0879C}" type="slidenum">
              <a:rPr lang="en-US" altLang="en-US">
                <a:solidFill>
                  <a:srgbClr val="990033"/>
                </a:solidFill>
                <a:latin typeface="Arial Narrow" panose="020B0606020202030204" pitchFamily="34" charset="0"/>
              </a:rPr>
              <a:pPr>
                <a:spcBef>
                  <a:spcPct val="0"/>
                </a:spcBef>
              </a:pPr>
              <a:t>46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06145DD3-DF8A-4B09-B6EB-2F1E38607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A058A745-2826-448C-8DBB-C8B3754826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18B4A762-B93B-4238-814D-C1EDBB66B0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9FC567-F1C6-4F7F-B0B4-73ACA2F86D5D}" type="slidenum">
              <a:rPr lang="en-US" altLang="en-US">
                <a:solidFill>
                  <a:srgbClr val="990033"/>
                </a:solidFill>
                <a:latin typeface="Arial Narrow" panose="020B0606020202030204" pitchFamily="34" charset="0"/>
              </a:rPr>
              <a:pPr>
                <a:spcBef>
                  <a:spcPct val="0"/>
                </a:spcBef>
              </a:pPr>
              <a:t>47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F359157-A2F5-44EB-9897-4D7B8AD11E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09B8902B-7D66-4896-801E-53FA71237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456D4002-C8BB-49D1-B6AD-481DA40A5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59A09E-E32B-4A9E-BEAA-194B64306DB8}" type="slidenum">
              <a:rPr lang="en-US" altLang="en-US">
                <a:solidFill>
                  <a:srgbClr val="990033"/>
                </a:solidFill>
                <a:latin typeface="Arial Narrow" panose="020B0606020202030204" pitchFamily="34" charset="0"/>
              </a:rPr>
              <a:pPr>
                <a:spcBef>
                  <a:spcPct val="0"/>
                </a:spcBef>
              </a:pPr>
              <a:t>48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0D858C1-7D93-414D-9AA1-2209C169B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051D043B-BF5C-4D39-8A87-19C4A5CE13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DD4C1F8A-C1E1-4D7B-9555-D8EA26F0FA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73CA57-4258-4E1B-999F-D38638E53034}" type="slidenum">
              <a:rPr lang="en-US" altLang="en-US">
                <a:solidFill>
                  <a:srgbClr val="990033"/>
                </a:solidFill>
                <a:latin typeface="Arial Narrow" panose="020B0606020202030204" pitchFamily="34" charset="0"/>
              </a:rPr>
              <a:pPr>
                <a:spcBef>
                  <a:spcPct val="0"/>
                </a:spcBef>
              </a:pPr>
              <a:t>49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8BC69F3-F820-4FF7-8E45-41F7E34664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E25A10B-B0CD-4656-88CC-06F23E4D0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DF00BBA-DA63-40FC-84B5-227B77B374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3FBDCE-9E91-4687-8359-AEB5C210E2C0}"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A8D3738-2A31-4880-A663-7CA304F5D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DF05E428-056C-4DB9-9F16-3C203730E1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F35217E7-28BA-4B59-AB20-147B3A342B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90697-DFC5-436B-A1C6-ABF35F221193}" type="slidenum">
              <a:rPr lang="en-US" altLang="en-US">
                <a:solidFill>
                  <a:srgbClr val="990033"/>
                </a:solidFill>
                <a:latin typeface="Arial Narrow" panose="020B0606020202030204" pitchFamily="34" charset="0"/>
              </a:rPr>
              <a:pPr>
                <a:spcBef>
                  <a:spcPct val="0"/>
                </a:spcBef>
              </a:pPr>
              <a:t>50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17EF5D76-1AC3-4109-A14E-1CB6BBD1A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F67C54C-2EB1-4FB7-B505-F04F50091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39AA09A7-9D22-4F25-AEBB-5EF0A565C1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18B21-ECFF-4AA7-87F9-4224F9891EEB}" type="slidenum">
              <a:rPr lang="en-US" altLang="en-US">
                <a:solidFill>
                  <a:srgbClr val="990033"/>
                </a:solidFill>
                <a:latin typeface="Arial Narrow" panose="020B0606020202030204" pitchFamily="34" charset="0"/>
              </a:rPr>
              <a:pPr>
                <a:spcBef>
                  <a:spcPct val="0"/>
                </a:spcBef>
              </a:pPr>
              <a:t>51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F8B25D6F-EB3D-4EF7-9E99-239017A951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E516CF35-61C3-458D-B395-27EAE3AE6D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715C9DBB-E2D3-4C88-906D-B2A0BBA0A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A17F15-FDD6-4006-9C10-3965236F4D9B}" type="slidenum">
              <a:rPr lang="en-US" altLang="en-US">
                <a:solidFill>
                  <a:srgbClr val="990033"/>
                </a:solidFill>
                <a:latin typeface="Arial Narrow" panose="020B0606020202030204" pitchFamily="34" charset="0"/>
              </a:rPr>
              <a:pPr>
                <a:spcBef>
                  <a:spcPct val="0"/>
                </a:spcBef>
              </a:pPr>
              <a:t>52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93332544-0068-4B88-8847-3FC7BFF017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545ACAE2-1EAA-45EF-9FC9-83B3A5B94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77DB2783-F27C-4992-BA76-86CDD40835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A882B7-3736-4EFA-A111-8371E59C597E}" type="slidenum">
              <a:rPr lang="en-US" altLang="en-US">
                <a:solidFill>
                  <a:srgbClr val="990033"/>
                </a:solidFill>
                <a:latin typeface="Arial Narrow" panose="020B0606020202030204" pitchFamily="34" charset="0"/>
              </a:rPr>
              <a:pPr>
                <a:spcBef>
                  <a:spcPct val="0"/>
                </a:spcBef>
              </a:pPr>
              <a:t>53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40F7A27C-0CA3-4F16-9DDC-8579A0424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3272D653-E53B-4D06-B41C-B621040EEE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45BC046E-706D-46E4-B3D3-3CB065B437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9758F8-479E-4512-8FF0-53DE4B974947}" type="slidenum">
              <a:rPr lang="en-US" altLang="en-US">
                <a:solidFill>
                  <a:srgbClr val="990033"/>
                </a:solidFill>
                <a:latin typeface="Arial Narrow" panose="020B0606020202030204" pitchFamily="34" charset="0"/>
              </a:rPr>
              <a:pPr>
                <a:spcBef>
                  <a:spcPct val="0"/>
                </a:spcBef>
              </a:pPr>
              <a:t>54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E942A5B5-36AA-4EB2-B76C-869EB8CB45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BCB0E41B-3802-4163-AD8A-CAC0C37422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A07D04CC-8447-49A9-8217-D74523C10F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A9BC69-5BA6-4D6F-B3A0-D9AC9636BB38}" type="slidenum">
              <a:rPr lang="en-US" altLang="en-US">
                <a:solidFill>
                  <a:srgbClr val="990033"/>
                </a:solidFill>
                <a:latin typeface="Arial Narrow" panose="020B0606020202030204" pitchFamily="34" charset="0"/>
              </a:rPr>
              <a:pPr>
                <a:spcBef>
                  <a:spcPct val="0"/>
                </a:spcBef>
              </a:pPr>
              <a:t>55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D02090B-51F0-4697-8A95-67F05800D5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A747D36-F4F7-4B99-8323-6DDFB13844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F66DDA38-DBB9-498C-BB10-A330E6BD7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6E8C9C-5F99-4C7A-8FA2-756E3B5A5FB9}"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2A12B95-FB9A-461E-8208-CF3E9D964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F5B6941-8D3C-46FA-94A8-3E3CB9D64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4F99FB6A-964F-436D-B94E-8B7560BB85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FC7ACA-22E2-4475-A37B-D1DAA8482FC6}"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9F5CCC5-3383-4990-B476-38D2D8BCB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7ADF77B-61FD-4ED0-A5F0-6FAE2BAB6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056299CE-4617-43AD-BD74-111C5040C4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B3657-E6CF-48D0-9E20-379830A98F71}"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E67FF0B-1467-481F-857F-EC7A02560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42BC7AD-8996-43F3-A98B-10EBB000BD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95E1FA60-2E3F-43DC-B94C-47F490B99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3396F8-ACB4-4404-AC3F-745ADD69D0D7}"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EB0F4967-E8AA-4588-A42D-E8EF9D639400}"/>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7DBD6DA4-EE41-43EF-9210-4CBF6FBA33B9}"/>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5C2DE9E2-E3FF-4962-BA7A-F22C32A7B3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43171CAD-1229-44C8-9617-820092A20E89}"/>
              </a:ext>
            </a:extLst>
          </p:cNvPr>
          <p:cNvSpPr>
            <a:spLocks noGrp="1"/>
          </p:cNvSpPr>
          <p:nvPr>
            <p:ph type="sldNum" sz="quarter" idx="12"/>
          </p:nvPr>
        </p:nvSpPr>
        <p:spPr>
          <a:xfrm>
            <a:off x="8229600" y="6473825"/>
            <a:ext cx="758825" cy="247650"/>
          </a:xfrm>
        </p:spPr>
        <p:txBody>
          <a:bodyPr/>
          <a:lstStyle>
            <a:lvl1pPr>
              <a:defRPr smtClean="0"/>
            </a:lvl1pPr>
          </a:lstStyle>
          <a:p>
            <a:pPr>
              <a:defRPr/>
            </a:pPr>
            <a:fld id="{5064ED5C-7565-470B-88BF-C23CD7A069FE}" type="slidenum">
              <a:rPr lang="en-US" altLang="en-US"/>
              <a:pPr>
                <a:defRPr/>
              </a:pPr>
              <a:t>‹#›</a:t>
            </a:fld>
            <a:endParaRPr lang="en-US" altLang="en-US"/>
          </a:p>
        </p:txBody>
      </p:sp>
    </p:spTree>
    <p:extLst>
      <p:ext uri="{BB962C8B-B14F-4D97-AF65-F5344CB8AC3E}">
        <p14:creationId xmlns:p14="http://schemas.microsoft.com/office/powerpoint/2010/main" val="31600346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00F38BB4-BEE8-48BC-8DF1-DC5999EA3013}"/>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1887676A-3ABB-4FCB-AC11-A04C27CC15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9E70B2D-9ADE-4A8E-8FD3-32DD5847123C}"/>
              </a:ext>
            </a:extLst>
          </p:cNvPr>
          <p:cNvSpPr>
            <a:spLocks noGrp="1"/>
          </p:cNvSpPr>
          <p:nvPr>
            <p:ph type="sldNum" sz="quarter" idx="12"/>
          </p:nvPr>
        </p:nvSpPr>
        <p:spPr/>
        <p:txBody>
          <a:bodyPr/>
          <a:lstStyle>
            <a:lvl1pPr>
              <a:defRPr/>
            </a:lvl1pPr>
          </a:lstStyle>
          <a:p>
            <a:pPr>
              <a:defRPr/>
            </a:pPr>
            <a:fld id="{1BA69323-0AB5-4329-AD15-623B10CC4028}" type="slidenum">
              <a:rPr lang="en-US" altLang="en-US"/>
              <a:pPr>
                <a:defRPr/>
              </a:pPr>
              <a:t>‹#›</a:t>
            </a:fld>
            <a:endParaRPr lang="en-US" altLang="en-US"/>
          </a:p>
        </p:txBody>
      </p:sp>
    </p:spTree>
    <p:extLst>
      <p:ext uri="{BB962C8B-B14F-4D97-AF65-F5344CB8AC3E}">
        <p14:creationId xmlns:p14="http://schemas.microsoft.com/office/powerpoint/2010/main" val="340591954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2DA4C-751D-46FA-9A97-D060ECCD6EB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1BB824-FA95-4FEB-A21C-B71E285FE2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95D62C-7980-4A02-B032-699E897DF35C}"/>
              </a:ext>
            </a:extLst>
          </p:cNvPr>
          <p:cNvSpPr>
            <a:spLocks noGrp="1"/>
          </p:cNvSpPr>
          <p:nvPr>
            <p:ph type="sldNum" sz="quarter" idx="12"/>
          </p:nvPr>
        </p:nvSpPr>
        <p:spPr/>
        <p:txBody>
          <a:bodyPr/>
          <a:lstStyle>
            <a:lvl1pPr>
              <a:defRPr smtClean="0"/>
            </a:lvl1pPr>
          </a:lstStyle>
          <a:p>
            <a:pPr>
              <a:defRPr/>
            </a:pPr>
            <a:fld id="{94E1332B-A40B-4622-A01B-336CE3C0BBEE}" type="slidenum">
              <a:rPr lang="en-US" altLang="en-US"/>
              <a:pPr>
                <a:defRPr/>
              </a:pPr>
              <a:t>‹#›</a:t>
            </a:fld>
            <a:endParaRPr lang="en-US" altLang="en-US"/>
          </a:p>
        </p:txBody>
      </p:sp>
    </p:spTree>
    <p:extLst>
      <p:ext uri="{BB962C8B-B14F-4D97-AF65-F5344CB8AC3E}">
        <p14:creationId xmlns:p14="http://schemas.microsoft.com/office/powerpoint/2010/main" val="214153813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C0F730E7-4C7A-46D1-BAC3-25DC4FB9C03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AA6DBDF1-65B2-4C44-BC9B-D5AC74E452B5}"/>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B78A8354-2B40-4B7D-916C-59D779FB9652}"/>
              </a:ext>
            </a:extLst>
          </p:cNvPr>
          <p:cNvSpPr>
            <a:spLocks noGrp="1"/>
          </p:cNvSpPr>
          <p:nvPr>
            <p:ph type="sldNum" sz="quarter" idx="12"/>
          </p:nvPr>
        </p:nvSpPr>
        <p:spPr>
          <a:xfrm>
            <a:off x="8229600" y="6473825"/>
            <a:ext cx="758825" cy="247650"/>
          </a:xfrm>
        </p:spPr>
        <p:txBody>
          <a:bodyPr/>
          <a:lstStyle>
            <a:lvl1pPr>
              <a:defRPr smtClean="0"/>
            </a:lvl1pPr>
          </a:lstStyle>
          <a:p>
            <a:pPr>
              <a:defRPr/>
            </a:pPr>
            <a:fld id="{E225BAD8-3C8B-4612-9853-6FBF4810EFF4}" type="slidenum">
              <a:rPr lang="en-US" altLang="en-US"/>
              <a:pPr>
                <a:defRPr/>
              </a:pPr>
              <a:t>‹#›</a:t>
            </a:fld>
            <a:endParaRPr lang="en-US" altLang="en-US"/>
          </a:p>
        </p:txBody>
      </p:sp>
    </p:spTree>
    <p:extLst>
      <p:ext uri="{BB962C8B-B14F-4D97-AF65-F5344CB8AC3E}">
        <p14:creationId xmlns:p14="http://schemas.microsoft.com/office/powerpoint/2010/main" val="162353257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C285231D-23BC-4318-9FD6-69BDB5EC5198}"/>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12A4F5FA-EF75-48C4-A9F3-4F1AD33E10D0}"/>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32514080-C739-42F1-AC8E-9A37935591F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2C6A58C6-6D17-43CC-965B-37D8E9C2019E}"/>
              </a:ext>
            </a:extLst>
          </p:cNvPr>
          <p:cNvSpPr>
            <a:spLocks noGrp="1"/>
          </p:cNvSpPr>
          <p:nvPr>
            <p:ph type="sldNum" sz="quarter" idx="12"/>
          </p:nvPr>
        </p:nvSpPr>
        <p:spPr/>
        <p:txBody>
          <a:bodyPr/>
          <a:lstStyle>
            <a:lvl1pPr>
              <a:defRPr smtClean="0"/>
            </a:lvl1pPr>
          </a:lstStyle>
          <a:p>
            <a:pPr>
              <a:defRPr/>
            </a:pPr>
            <a:fld id="{7E552FA0-2965-45FA-861E-2C647859F142}" type="slidenum">
              <a:rPr lang="en-US" altLang="en-US"/>
              <a:pPr>
                <a:defRPr/>
              </a:pPr>
              <a:t>‹#›</a:t>
            </a:fld>
            <a:endParaRPr lang="en-US" altLang="en-US"/>
          </a:p>
        </p:txBody>
      </p:sp>
    </p:spTree>
    <p:extLst>
      <p:ext uri="{BB962C8B-B14F-4D97-AF65-F5344CB8AC3E}">
        <p14:creationId xmlns:p14="http://schemas.microsoft.com/office/powerpoint/2010/main" val="230106116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79B8AF88-995A-4614-BBD1-6026CF868633}"/>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758C8810-479E-46DD-85F5-73A2B50D7C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80A4CAC-F4A0-457A-B418-78BA5EA8997C}"/>
              </a:ext>
            </a:extLst>
          </p:cNvPr>
          <p:cNvSpPr>
            <a:spLocks noGrp="1"/>
          </p:cNvSpPr>
          <p:nvPr>
            <p:ph type="sldNum" sz="quarter" idx="12"/>
          </p:nvPr>
        </p:nvSpPr>
        <p:spPr/>
        <p:txBody>
          <a:bodyPr/>
          <a:lstStyle>
            <a:lvl1pPr>
              <a:defRPr/>
            </a:lvl1pPr>
          </a:lstStyle>
          <a:p>
            <a:pPr>
              <a:defRPr/>
            </a:pPr>
            <a:fld id="{75E8507E-9AA8-4C52-AF4B-1986A976B31A}" type="slidenum">
              <a:rPr lang="en-US" altLang="en-US"/>
              <a:pPr>
                <a:defRPr/>
              </a:pPr>
              <a:t>‹#›</a:t>
            </a:fld>
            <a:endParaRPr lang="en-US" altLang="en-US"/>
          </a:p>
        </p:txBody>
      </p:sp>
    </p:spTree>
    <p:extLst>
      <p:ext uri="{BB962C8B-B14F-4D97-AF65-F5344CB8AC3E}">
        <p14:creationId xmlns:p14="http://schemas.microsoft.com/office/powerpoint/2010/main" val="427651913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85CD051-CD51-4D08-A6CB-8015F46CAC93}"/>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449F8F9B-977E-4FC9-AEC2-E4359627E0F7}"/>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C28C57E-8901-4029-B052-A7114F7C87A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61650A7-A3DA-467E-AE83-249621E810E5}"/>
              </a:ext>
            </a:extLst>
          </p:cNvPr>
          <p:cNvSpPr>
            <a:spLocks noGrp="1"/>
          </p:cNvSpPr>
          <p:nvPr>
            <p:ph type="sldNum" sz="quarter" idx="12"/>
          </p:nvPr>
        </p:nvSpPr>
        <p:spPr>
          <a:xfrm>
            <a:off x="8229600" y="6477000"/>
            <a:ext cx="762000" cy="247650"/>
          </a:xfrm>
        </p:spPr>
        <p:txBody>
          <a:bodyPr/>
          <a:lstStyle>
            <a:lvl1pPr>
              <a:defRPr smtClean="0"/>
            </a:lvl1pPr>
          </a:lstStyle>
          <a:p>
            <a:pPr>
              <a:defRPr/>
            </a:pPr>
            <a:fld id="{4A97E02C-EEFA-474A-85C9-50B993AE4533}" type="slidenum">
              <a:rPr lang="en-US" altLang="en-US"/>
              <a:pPr>
                <a:defRPr/>
              </a:pPr>
              <a:t>‹#›</a:t>
            </a:fld>
            <a:endParaRPr lang="en-US" altLang="en-US"/>
          </a:p>
        </p:txBody>
      </p:sp>
    </p:spTree>
    <p:extLst>
      <p:ext uri="{BB962C8B-B14F-4D97-AF65-F5344CB8AC3E}">
        <p14:creationId xmlns:p14="http://schemas.microsoft.com/office/powerpoint/2010/main" val="192285134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B45492AB-7AC7-4671-970A-81111BCDBB5C}"/>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BA555612-9E8A-47B6-A03A-7456F973E1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0EEB749-153B-4562-9091-C37809DDACF5}"/>
              </a:ext>
            </a:extLst>
          </p:cNvPr>
          <p:cNvSpPr>
            <a:spLocks noGrp="1"/>
          </p:cNvSpPr>
          <p:nvPr>
            <p:ph type="sldNum" sz="quarter" idx="12"/>
          </p:nvPr>
        </p:nvSpPr>
        <p:spPr/>
        <p:txBody>
          <a:bodyPr/>
          <a:lstStyle>
            <a:lvl1pPr>
              <a:defRPr/>
            </a:lvl1pPr>
          </a:lstStyle>
          <a:p>
            <a:pPr>
              <a:defRPr/>
            </a:pPr>
            <a:fld id="{28E31407-5485-4D31-B10D-4A4A79791948}" type="slidenum">
              <a:rPr lang="en-US" altLang="en-US"/>
              <a:pPr>
                <a:defRPr/>
              </a:pPr>
              <a:t>‹#›</a:t>
            </a:fld>
            <a:endParaRPr lang="en-US" altLang="en-US"/>
          </a:p>
        </p:txBody>
      </p:sp>
    </p:spTree>
    <p:extLst>
      <p:ext uri="{BB962C8B-B14F-4D97-AF65-F5344CB8AC3E}">
        <p14:creationId xmlns:p14="http://schemas.microsoft.com/office/powerpoint/2010/main" val="362539343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117C7DD2-417D-440E-AF33-A0F05197655A}"/>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4C9B441A-E4FD-4497-9B63-89C41C0D9B3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A3B5A72D-CA95-4BF2-B2B7-DC7EA67BD8F6}"/>
              </a:ext>
            </a:extLst>
          </p:cNvPr>
          <p:cNvSpPr>
            <a:spLocks noGrp="1"/>
          </p:cNvSpPr>
          <p:nvPr>
            <p:ph type="sldNum" sz="quarter" idx="12"/>
          </p:nvPr>
        </p:nvSpPr>
        <p:spPr/>
        <p:txBody>
          <a:bodyPr/>
          <a:lstStyle>
            <a:lvl1pPr>
              <a:defRPr smtClean="0"/>
            </a:lvl1pPr>
          </a:lstStyle>
          <a:p>
            <a:pPr>
              <a:defRPr/>
            </a:pPr>
            <a:fld id="{B0BCAB82-6363-4294-9864-4AF76C1D4FE4}" type="slidenum">
              <a:rPr lang="en-US" altLang="en-US"/>
              <a:pPr>
                <a:defRPr/>
              </a:pPr>
              <a:t>‹#›</a:t>
            </a:fld>
            <a:endParaRPr lang="en-US" altLang="en-US"/>
          </a:p>
        </p:txBody>
      </p:sp>
    </p:spTree>
    <p:extLst>
      <p:ext uri="{BB962C8B-B14F-4D97-AF65-F5344CB8AC3E}">
        <p14:creationId xmlns:p14="http://schemas.microsoft.com/office/powerpoint/2010/main" val="276870400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B1367CF9-5784-465E-AA97-08C1CD74CF80}"/>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E6029BB3-56F3-4718-B722-B852088C523C}"/>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AED4FBDF-8C9C-4799-BB8B-84E8AD9FBAF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E7B0251-9CC6-4720-9996-95E2E227DD6C}"/>
              </a:ext>
            </a:extLst>
          </p:cNvPr>
          <p:cNvSpPr>
            <a:spLocks noGrp="1"/>
          </p:cNvSpPr>
          <p:nvPr>
            <p:ph type="sldNum" sz="quarter" idx="12"/>
          </p:nvPr>
        </p:nvSpPr>
        <p:spPr/>
        <p:txBody>
          <a:bodyPr/>
          <a:lstStyle>
            <a:lvl1pPr>
              <a:defRPr smtClean="0"/>
            </a:lvl1pPr>
          </a:lstStyle>
          <a:p>
            <a:pPr>
              <a:defRPr/>
            </a:pPr>
            <a:fld id="{CE52E296-046A-4AC8-A093-741BA2FEC421}" type="slidenum">
              <a:rPr lang="en-US" altLang="en-US"/>
              <a:pPr>
                <a:defRPr/>
              </a:pPr>
              <a:t>‹#›</a:t>
            </a:fld>
            <a:endParaRPr lang="en-US" altLang="en-US"/>
          </a:p>
        </p:txBody>
      </p:sp>
    </p:spTree>
    <p:extLst>
      <p:ext uri="{BB962C8B-B14F-4D97-AF65-F5344CB8AC3E}">
        <p14:creationId xmlns:p14="http://schemas.microsoft.com/office/powerpoint/2010/main" val="411169070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69BE7FFB-80F9-4EAF-B7FE-37340D428A6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AB51DB6-180B-47F5-A565-28150F72C4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1ACC1206-B5A5-428D-BE19-87D76D0F551F}"/>
              </a:ext>
            </a:extLst>
          </p:cNvPr>
          <p:cNvSpPr>
            <a:spLocks noGrp="1"/>
          </p:cNvSpPr>
          <p:nvPr>
            <p:ph type="sldNum" sz="quarter" idx="12"/>
          </p:nvPr>
        </p:nvSpPr>
        <p:spPr/>
        <p:txBody>
          <a:bodyPr/>
          <a:lstStyle>
            <a:lvl1pPr>
              <a:defRPr smtClean="0"/>
            </a:lvl1pPr>
          </a:lstStyle>
          <a:p>
            <a:pPr>
              <a:defRPr/>
            </a:pPr>
            <a:fld id="{0ECD06D4-8360-493F-BE6C-0264124F5730}" type="slidenum">
              <a:rPr lang="en-US" altLang="en-US"/>
              <a:pPr>
                <a:defRPr/>
              </a:pPr>
              <a:t>‹#›</a:t>
            </a:fld>
            <a:endParaRPr lang="en-US" altLang="en-US"/>
          </a:p>
        </p:txBody>
      </p:sp>
    </p:spTree>
    <p:extLst>
      <p:ext uri="{BB962C8B-B14F-4D97-AF65-F5344CB8AC3E}">
        <p14:creationId xmlns:p14="http://schemas.microsoft.com/office/powerpoint/2010/main" val="364849734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5FE60BA-58FE-4EF1-8E6F-991020948343}"/>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E65A9A83-89D8-405E-B5D2-BC51571D0946}"/>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A15AA85A-017A-47CB-9E50-58655AB6C641}"/>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9F3EFE30-9643-42CE-A4C6-C49DB0EAB91C}"/>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399AE85B-90CC-4334-88A4-5BB59E892AEC}"/>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1AFAB782-6953-42C8-B736-C56D22563B7B}"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8BF515CC-534D-4019-B95E-9C64CA9D9676}"/>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97E0AFFA-25B9-4409-90EC-A4E61DE60942}"/>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F4DCDE65-C241-4589-B67B-813BB0C28C89}"/>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5329" r:id="rId1"/>
    <p:sldLayoutId id="2147485330" r:id="rId2"/>
    <p:sldLayoutId id="2147485331" r:id="rId3"/>
    <p:sldLayoutId id="2147485326" r:id="rId4"/>
    <p:sldLayoutId id="2147485332" r:id="rId5"/>
    <p:sldLayoutId id="2147485327" r:id="rId6"/>
    <p:sldLayoutId id="2147485333" r:id="rId7"/>
    <p:sldLayoutId id="2147485334" r:id="rId8"/>
    <p:sldLayoutId id="2147485335" r:id="rId9"/>
    <p:sldLayoutId id="2147485328" r:id="rId10"/>
    <p:sldLayoutId id="2147485336"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81E136F7-9AE4-4FFB-9AB0-8F6D64571337}"/>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a:solidFill>
                  <a:srgbClr val="002060"/>
                </a:solidFill>
                <a:effectLst>
                  <a:outerShdw blurRad="38100" dist="38100" dir="2700000" algn="tl">
                    <a:srgbClr val="000000">
                      <a:alpha val="43137"/>
                    </a:srgbClr>
                  </a:outerShdw>
                </a:effectLst>
              </a:rPr>
              <a:t>you  are  soldiers  </a:t>
            </a:r>
            <a:r>
              <a:rPr lang="en-US" sz="6600" b="1" dirty="0">
                <a:solidFill>
                  <a:srgbClr val="002060"/>
                </a:solidFill>
                <a:effectLst>
                  <a:outerShdw blurRad="38100" dist="38100" dir="2700000" algn="tl">
                    <a:srgbClr val="000000">
                      <a:alpha val="43137"/>
                    </a:srgbClr>
                  </a:outerShdw>
                </a:effectLst>
              </a:rPr>
              <a:t>of  the  cross!</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81C2433-689E-4CFF-B0FB-81F50EE586C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6EEBBE2-5047-4C6D-8ED8-59E0951E2BEF}"/>
              </a:ext>
            </a:extLst>
          </p:cNvPr>
          <p:cNvSpPr>
            <a:spLocks noGrp="1" noChangeArrowheads="1"/>
          </p:cNvSpPr>
          <p:nvPr>
            <p:ph idx="1"/>
          </p:nvPr>
        </p:nvSpPr>
        <p:spPr>
          <a:xfrm>
            <a:off x="152400" y="1066800"/>
            <a:ext cx="88392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Exemptions from service.</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Deuteronomy 20:5-8 - The officers shall say to the army: “Has anyone built a new house and not dedicated it? Let him go home, or he may die in battle and someone else may dedicate it. Has anyone planted a vineyard and not begun to enjoy it? Let him go home, or he may die in battle and someone else enjoy it.</a:t>
            </a:r>
            <a:r>
              <a:rPr lang="en-US" sz="24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become pledged to a woman and not married her? Let him go home, or he may die in battle and someone else marry her.” Then the officers shall add, “Is any man afraid or fainthearted? Let him go home so that his brothers will not become disheartened too.”</a:t>
            </a:r>
          </a:p>
        </p:txBody>
      </p:sp>
      <p:sp>
        <p:nvSpPr>
          <p:cNvPr id="4" name="Rectangle 3">
            <a:extLst>
              <a:ext uri="{FF2B5EF4-FFF2-40B4-BE49-F238E27FC236}">
                <a16:creationId xmlns:a16="http://schemas.microsoft.com/office/drawing/2014/main" id="{A48DD3CA-E30B-4CA7-BC1D-AE7BC93A7D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787164F-BA81-4F26-83F3-6E815DE8351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0B38A68-B866-42E7-B107-075A2E8E77D1}"/>
              </a:ext>
            </a:extLst>
          </p:cNvPr>
          <p:cNvSpPr>
            <a:spLocks noGrp="1" noChangeArrowheads="1"/>
          </p:cNvSpPr>
          <p:nvPr>
            <p:ph idx="1"/>
          </p:nvPr>
        </p:nvSpPr>
        <p:spPr>
          <a:xfrm>
            <a:off x="152400" y="1066800"/>
            <a:ext cx="88392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Exemptions from service.</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Deuteronomy 20:5-8 - The officers shall say to the army: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built a new house and not dedicated it? Let him go home, or he may die in battle and someone else may dedicate it</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Has anyone planted a vineyard and not begun to enjoy it? Let him go home, or he may die in battle and someone else enjoy it.</a:t>
            </a:r>
            <a:r>
              <a:rPr lang="en-US" sz="24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become pledged to a woman and not married her? Let him go home, or he may die in battle and someone else marry her.” Then the officers shall add, “Is any man afraid or fainthearted? Let him go home so that his brothers will not become disheartened too.”</a:t>
            </a:r>
          </a:p>
        </p:txBody>
      </p:sp>
      <p:sp>
        <p:nvSpPr>
          <p:cNvPr id="4" name="Rectangle 3">
            <a:extLst>
              <a:ext uri="{FF2B5EF4-FFF2-40B4-BE49-F238E27FC236}">
                <a16:creationId xmlns:a16="http://schemas.microsoft.com/office/drawing/2014/main" id="{4D212C43-6143-4A69-A939-557B0C73CF1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BC559C-722C-4DBF-845B-008EBD3E7F2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0A5F1D-6F02-434A-96F6-262E80B1C001}"/>
              </a:ext>
            </a:extLst>
          </p:cNvPr>
          <p:cNvSpPr>
            <a:spLocks noGrp="1" noChangeArrowheads="1"/>
          </p:cNvSpPr>
          <p:nvPr>
            <p:ph idx="1"/>
          </p:nvPr>
        </p:nvSpPr>
        <p:spPr>
          <a:xfrm>
            <a:off x="152400" y="1066800"/>
            <a:ext cx="88392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Exemptions from service.</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Deuteronomy 20:5-8 - The officers shall say to the army: “Has anyone built a new house and not dedicated it? Let him go home, or he may die in battle and someone else may dedicate it.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planted a vineyard and not begun to enjoy it? Let him go home, or he may die in battle and someone else enjoy it</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24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become pledged to a woman and not married her? Let him go home, or he may die in battle and someone else marry her.” Then the officers shall add, “Is any man afraid or fainthearted? Let him go home so that his brothers will not become disheartened too.”</a:t>
            </a:r>
          </a:p>
        </p:txBody>
      </p:sp>
      <p:sp>
        <p:nvSpPr>
          <p:cNvPr id="4" name="Rectangle 3">
            <a:extLst>
              <a:ext uri="{FF2B5EF4-FFF2-40B4-BE49-F238E27FC236}">
                <a16:creationId xmlns:a16="http://schemas.microsoft.com/office/drawing/2014/main" id="{647F832F-BE87-4886-9680-D38FE42FFE9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FB579DC-1EEC-40F3-A2B0-272D6AF45CD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DE4A259-430A-4F01-8567-E55DFC13516D}"/>
              </a:ext>
            </a:extLst>
          </p:cNvPr>
          <p:cNvSpPr>
            <a:spLocks noGrp="1" noChangeArrowheads="1"/>
          </p:cNvSpPr>
          <p:nvPr>
            <p:ph idx="1"/>
          </p:nvPr>
        </p:nvSpPr>
        <p:spPr>
          <a:xfrm>
            <a:off x="152400" y="1066800"/>
            <a:ext cx="88392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Exemptions from service.</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Deuteronomy 20:5-8 - The officers shall say to the army: “Has anyone built a new house and not dedicated it? Let him go home, or he may die in battle and someone else may dedicate it. Has anyone planted a vineyard and not begun to enjoy it? Let him go home, or he may die in battle and someone else enjoy it.</a:t>
            </a:r>
            <a:r>
              <a:rPr lang="en-US" sz="24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become pledged to a woman and not married her? Let him go home, or he may die in battle and someone else marry her</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Then the officers shall add, “Is any man afraid or fainthearted? Let him go home so that his brothers will not become disheartened too.”</a:t>
            </a:r>
          </a:p>
        </p:txBody>
      </p:sp>
      <p:sp>
        <p:nvSpPr>
          <p:cNvPr id="4" name="Rectangle 3">
            <a:extLst>
              <a:ext uri="{FF2B5EF4-FFF2-40B4-BE49-F238E27FC236}">
                <a16:creationId xmlns:a16="http://schemas.microsoft.com/office/drawing/2014/main" id="{9AC42742-6C9B-4D37-9EA6-5259692505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19332BF-A757-47D5-87DC-2DF4F0B52AC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494709-895E-4882-A69F-BB5E53CD25AA}"/>
              </a:ext>
            </a:extLst>
          </p:cNvPr>
          <p:cNvSpPr>
            <a:spLocks noGrp="1" noChangeArrowheads="1"/>
          </p:cNvSpPr>
          <p:nvPr>
            <p:ph idx="1"/>
          </p:nvPr>
        </p:nvSpPr>
        <p:spPr>
          <a:xfrm>
            <a:off x="152400" y="1066800"/>
            <a:ext cx="88392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Exemptions from service.</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Deuteronomy 20:5-8 - The officers shall say to the army: “Has anyone built a new house and not dedicated it? Let him go home, or he may die in battle and someone else may dedicate it. Has anyone planted a vineyard and not begun to enjoy it? Let him go home, or he may die in battle and someone else enjoy it.</a:t>
            </a:r>
            <a:r>
              <a:rPr lang="en-US" sz="24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Has anyone become pledged to a woman and not married her? Let him go home, or he may die in battle and someone else marry her.” Then the officers shall add,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Is any man afraid or fainthearted? Let him go home so that his brothers will not become disheartened too</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DCF40383-82A8-4F24-BC10-26361F1CF9F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D60C6A1-9D36-4EEE-BF92-5DE8F8B23C4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EB05C7C-3BBD-48A1-81C8-EBA8E5E83EE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did God enlist soldiers in the Bible?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(Numbers 1:1-2:34)</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does God enlist soldiers of the cross?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0547DA84-754B-48B8-BF90-43F06E52F4E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D5FB077-5120-4637-B67B-AD01D20FFE0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55E50FD-4BE5-4F6C-B666-22767C8E6909}"/>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does God enlist soldiers of the cross?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When you </a:t>
            </a:r>
            <a:r>
              <a:rPr lang="en-US" sz="4400" b="1" u="sng" dirty="0">
                <a:solidFill>
                  <a:srgbClr val="990033"/>
                </a:solidFill>
                <a:effectLst>
                  <a:outerShdw blurRad="38100" dist="38100" dir="2700000" algn="tl">
                    <a:srgbClr val="000000">
                      <a:alpha val="43137"/>
                    </a:srgbClr>
                  </a:outerShdw>
                </a:effectLst>
                <a:latin typeface="Arial Narrow" pitchFamily="34" charset="0"/>
              </a:rPr>
              <a:t>surrender</a:t>
            </a:r>
            <a:r>
              <a:rPr lang="en-US" sz="4400" b="1" dirty="0">
                <a:solidFill>
                  <a:srgbClr val="990033"/>
                </a:solidFill>
                <a:effectLst>
                  <a:outerShdw blurRad="38100" dist="38100" dir="2700000" algn="tl">
                    <a:srgbClr val="000000">
                      <a:alpha val="43137"/>
                    </a:srgbClr>
                  </a:outerShdw>
                </a:effectLst>
                <a:latin typeface="Arial Narrow" pitchFamily="34" charset="0"/>
              </a:rPr>
              <a:t> to His 	authority &amp; are </a:t>
            </a:r>
            <a:r>
              <a:rPr lang="en-US" sz="4400" b="1">
                <a:solidFill>
                  <a:srgbClr val="990033"/>
                </a:solidFill>
                <a:effectLst>
                  <a:outerShdw blurRad="38100" dist="38100" dir="2700000" algn="tl">
                    <a:srgbClr val="000000">
                      <a:alpha val="43137"/>
                    </a:srgbClr>
                  </a:outerShdw>
                </a:effectLst>
                <a:latin typeface="Arial Narrow" pitchFamily="34" charset="0"/>
              </a:rPr>
              <a:t>baptized.</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2:38 -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Repent and be baptized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every one of you, in the name of Jesus Christ for the forgiveness of your sins.  And you will receive the gift of the Holy Spirit.</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0F33987-8415-4545-AAB0-BB52ACEE531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7D08D1-6CCE-4B12-9A79-30A87009E4C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FB4C995-2CF5-4781-9696-EEB401C1F065}"/>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does God enlist soldiers of the cross?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are your marching 	orders?</a:t>
            </a:r>
          </a:p>
          <a:p>
            <a:pPr marL="609600" indent="-609600" algn="just" eaLnBrk="1" fontAlgn="auto" hangingPunct="1">
              <a:spcAft>
                <a:spcPts val="0"/>
              </a:spcAft>
              <a:buFont typeface="Wingdings 2" panose="05020102010507070707" pitchFamily="18" charset="2"/>
              <a:buNone/>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28:18-20 - Therefore go and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make disciples</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of all nations,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baptizing them</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in the name of the Father and of the Son and of the Holy Spirit, and </a:t>
            </a:r>
            <a:r>
              <a:rPr lang="en-US" sz="24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teaching them to obey</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everything I have commanded you. And surely I am with you always, to the very end of the age.”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9D9F1988-D723-442E-9CC3-69E1B065403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4CACE1B-2B56-462B-B17F-0EF433CA2B5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DAE764F-F422-4A99-A86C-C5E1A6D71BDC}"/>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does God enlist soldiers of the cross?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What is your exemption from 	service?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9:62 - Jesus replied, “No one who puts his hand to the plow and looks back is fit for service in the kingdom of God.”</a:t>
            </a:r>
          </a:p>
        </p:txBody>
      </p:sp>
      <p:sp>
        <p:nvSpPr>
          <p:cNvPr id="4" name="Rectangle 3">
            <a:extLst>
              <a:ext uri="{FF2B5EF4-FFF2-40B4-BE49-F238E27FC236}">
                <a16:creationId xmlns:a16="http://schemas.microsoft.com/office/drawing/2014/main" id="{E2754736-800D-4C95-A12E-8E73C0C4F1D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D0DEFFB-140D-47D1-B8A5-931540B75F3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DFC29F8-A487-4C0D-8213-19CC74444ACD}"/>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does God enlist soldiers of the cross?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4. What needs to be your focus?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II Timothy 2:4 - </a:t>
            </a:r>
            <a:r>
              <a:rPr lang="en-US" sz="2800" baseline="30000" dirty="0">
                <a:latin typeface="Arial" pitchFamily="34" charset="0"/>
                <a:cs typeface="Arial" pitchFamily="34" charset="0"/>
              </a:rPr>
              <a:t>﻿</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 one serving as a soldier gets involved in civilian affairs — he wants to please his commanding officer.</a:t>
            </a:r>
          </a:p>
        </p:txBody>
      </p:sp>
      <p:sp>
        <p:nvSpPr>
          <p:cNvPr id="4" name="Rectangle 3">
            <a:extLst>
              <a:ext uri="{FF2B5EF4-FFF2-40B4-BE49-F238E27FC236}">
                <a16:creationId xmlns:a16="http://schemas.microsoft.com/office/drawing/2014/main" id="{FE243F6C-1E2E-4F38-B082-1D2B4295986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112C580-3195-412C-9F51-ACCBCE866CF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BEBFB33-F81F-454F-B164-B63EC93958ED}"/>
              </a:ext>
            </a:extLst>
          </p:cNvPr>
          <p:cNvSpPr>
            <a:spLocks noGrp="1" noChangeArrowheads="1"/>
          </p:cNvSpPr>
          <p:nvPr>
            <p:ph idx="1"/>
          </p:nvPr>
        </p:nvSpPr>
        <p:spPr>
          <a:xfrm>
            <a:off x="533400" y="1219200"/>
            <a:ext cx="7848600" cy="4724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1. Where do we get the idea that Christians are soldiers?</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30115D6-890C-4721-B566-83E52C86E474}"/>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EC4E119-E0ED-45ED-AFDA-E8CD41451E85}"/>
              </a:ext>
            </a:extLst>
          </p:cNvPr>
          <p:cNvSpPr>
            <a:spLocks noGrp="1" noChangeArrowheads="1"/>
          </p:cNvSpPr>
          <p:nvPr>
            <p:ph idx="1"/>
          </p:nvPr>
        </p:nvSpPr>
        <p:spPr>
          <a:xfrm>
            <a:off x="457200" y="9144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You Were Enlisted.</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II.   The Lord Armed You Sufficiently.</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E3DA17C-139E-42C5-A3F7-233C89601D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B5BACF3-311C-4BA7-B573-DB8A2312DA6E}"/>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6:10-13 - 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armor of God, so that when the day of evil comes, you may be able to stand your ground, and after you have done everything, to stand. </a:t>
            </a:r>
          </a:p>
        </p:txBody>
      </p:sp>
      <p:sp>
        <p:nvSpPr>
          <p:cNvPr id="4" name="Rectangle 3">
            <a:extLst>
              <a:ext uri="{FF2B5EF4-FFF2-40B4-BE49-F238E27FC236}">
                <a16:creationId xmlns:a16="http://schemas.microsoft.com/office/drawing/2014/main" id="{D0B50568-FD8E-4B98-A712-F19372442AB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C4FEA2E-F0F1-4FE7-933D-5D68EB601FA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3A39538-8EC5-4C9C-B0D4-E84A7E2BF572}"/>
              </a:ext>
            </a:extLst>
          </p:cNvPr>
          <p:cNvSpPr>
            <a:spLocks noGrp="1" noChangeArrowheads="1"/>
          </p:cNvSpPr>
          <p:nvPr>
            <p:ph idx="1"/>
          </p:nvPr>
        </p:nvSpPr>
        <p:spPr>
          <a:xfrm>
            <a:off x="457200" y="1143000"/>
            <a:ext cx="8229600" cy="57150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And pray in the Spirit on all occasions with all kinds of prayers and requests. With this in mind, be alert and always keep on praying for all the saints.</a:t>
            </a:r>
          </a:p>
        </p:txBody>
      </p:sp>
      <p:sp>
        <p:nvSpPr>
          <p:cNvPr id="4" name="Rectangle 3">
            <a:extLst>
              <a:ext uri="{FF2B5EF4-FFF2-40B4-BE49-F238E27FC236}">
                <a16:creationId xmlns:a16="http://schemas.microsoft.com/office/drawing/2014/main" id="{5CB24C0C-37FC-4F4C-99E4-E6CFC89A7EA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2FDDD1C-89EC-4B06-833A-5F93407F2F5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7148DE-2DAF-4EEC-AA25-B64FA86E7EE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Lord provided you with His </a:t>
            </a:r>
            <a:r>
              <a:rPr lang="en-US" sz="4400" b="1" u="sng" dirty="0">
                <a:solidFill>
                  <a:srgbClr val="990033"/>
                </a:solidFill>
                <a:effectLst>
                  <a:outerShdw blurRad="38100" dist="38100" dir="2700000" algn="tl">
                    <a:srgbClr val="000000">
                      <a:alpha val="43137"/>
                    </a:srgbClr>
                  </a:outerShdw>
                </a:effectLst>
                <a:latin typeface="Arial Narrow" pitchFamily="34" charset="0"/>
              </a:rPr>
              <a:t>power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Finally, be strong in the Lord and in his mighty power. - v10</a:t>
            </a:r>
          </a:p>
        </p:txBody>
      </p:sp>
      <p:sp>
        <p:nvSpPr>
          <p:cNvPr id="4" name="Rectangle 3">
            <a:extLst>
              <a:ext uri="{FF2B5EF4-FFF2-40B4-BE49-F238E27FC236}">
                <a16:creationId xmlns:a16="http://schemas.microsoft.com/office/drawing/2014/main" id="{06FE32FD-2F5E-4AF2-B422-EBA24EBF81A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7537572-7BC2-41C3-B727-7B31DBB79AC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A4DDE13-FA0D-421C-82A5-5777B330D1F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Lord provided you with His </a:t>
            </a:r>
            <a:r>
              <a:rPr lang="en-US" sz="4400" b="1" u="sng" dirty="0">
                <a:solidFill>
                  <a:srgbClr val="990033"/>
                </a:solidFill>
                <a:effectLst>
                  <a:outerShdw blurRad="38100" dist="38100" dir="2700000" algn="tl">
                    <a:srgbClr val="000000">
                      <a:alpha val="43137"/>
                    </a:srgbClr>
                  </a:outerShdw>
                </a:effectLst>
                <a:latin typeface="Arial Narrow" pitchFamily="34" charset="0"/>
              </a:rPr>
              <a:t>power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Acts 2:38 - Repent and be baptized, every one of you, in the name of Jesus Christ for the forgiveness of your sins.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will receive the gift of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Rectangle 3">
            <a:extLst>
              <a:ext uri="{FF2B5EF4-FFF2-40B4-BE49-F238E27FC236}">
                <a16:creationId xmlns:a16="http://schemas.microsoft.com/office/drawing/2014/main" id="{71D674B2-A939-4A3D-A2A7-35F789DC47F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FBE479D-0B5D-4F92-8972-AEEC01B042D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98AE55A-296D-4243-82A9-3471DAFF3F72}"/>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Lord provided you with His </a:t>
            </a:r>
            <a:r>
              <a:rPr lang="en-US" sz="4400" b="1" u="sng" dirty="0">
                <a:solidFill>
                  <a:srgbClr val="990033"/>
                </a:solidFill>
                <a:effectLst>
                  <a:outerShdw blurRad="38100" dist="38100" dir="2700000" algn="tl">
                    <a:srgbClr val="000000">
                      <a:alpha val="43137"/>
                    </a:srgbClr>
                  </a:outerShdw>
                </a:effectLst>
                <a:latin typeface="Arial Narrow" pitchFamily="34" charset="0"/>
              </a:rPr>
              <a:t>power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Acts 2:38 - Repent and be baptized, every one of you, in the name of Jesus Christ for the forgiveness of your sins.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will receive the gift of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You have the power to live victoriously - but not perfectly!</a:t>
            </a:r>
          </a:p>
        </p:txBody>
      </p:sp>
      <p:sp>
        <p:nvSpPr>
          <p:cNvPr id="4" name="Rectangle 3">
            <a:extLst>
              <a:ext uri="{FF2B5EF4-FFF2-40B4-BE49-F238E27FC236}">
                <a16:creationId xmlns:a16="http://schemas.microsoft.com/office/drawing/2014/main" id="{AAFFB5F4-6D11-4B66-B4A1-CCF2AA6586F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417FC15-BE51-4856-9F93-FA3AD88CA05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1037C13-66A3-4DE9-9240-61B7E0DC2D15}"/>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What did God arm you with to succeed in spiritual combat?</a:t>
            </a:r>
          </a:p>
        </p:txBody>
      </p:sp>
      <p:sp>
        <p:nvSpPr>
          <p:cNvPr id="4" name="Rectangle 3">
            <a:extLst>
              <a:ext uri="{FF2B5EF4-FFF2-40B4-BE49-F238E27FC236}">
                <a16:creationId xmlns:a16="http://schemas.microsoft.com/office/drawing/2014/main" id="{55B1F4AB-6348-49C7-B923-2A30ED2030B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83E3D7D-8C98-4196-8BEB-9C468189B9A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EFC90F5-C694-421A-BB5D-1C6528754723}"/>
              </a:ext>
            </a:extLst>
          </p:cNvPr>
          <p:cNvSpPr>
            <a:spLocks noGrp="1" noChangeArrowheads="1"/>
          </p:cNvSpPr>
          <p:nvPr>
            <p:ph idx="1"/>
          </p:nvPr>
        </p:nvSpPr>
        <p:spPr>
          <a:xfrm>
            <a:off x="457200" y="1143000"/>
            <a:ext cx="8229600" cy="57150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Belt of </a:t>
            </a:r>
            <a:r>
              <a:rPr lang="en-US" sz="4400" b="1" u="sng" dirty="0">
                <a:solidFill>
                  <a:srgbClr val="990033"/>
                </a:solidFill>
                <a:effectLst>
                  <a:outerShdw blurRad="38100" dist="38100" dir="2700000" algn="tl">
                    <a:srgbClr val="000000">
                      <a:alpha val="43137"/>
                    </a:srgbClr>
                  </a:outerShdw>
                </a:effectLst>
                <a:latin typeface="Arial Narrow" pitchFamily="34" charset="0"/>
              </a:rPr>
              <a:t>Truth</a:t>
            </a:r>
            <a:r>
              <a:rPr lang="en-US" sz="4400" b="1" dirty="0">
                <a:solidFill>
                  <a:srgbClr val="990033"/>
                </a:solidFill>
                <a:effectLst>
                  <a:outerShdw blurRad="38100" dist="38100" dir="2700000" algn="tl">
                    <a:srgbClr val="000000">
                      <a:alpha val="43137"/>
                    </a:srgbClr>
                  </a:outerShdw>
                </a:effectLst>
                <a:latin typeface="Arial Narrow" pitchFamily="34" charset="0"/>
              </a:rPr>
              <a:t>.   </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with the belt of truth buckled around your waist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And pray in the Spirit on all occasions with all kinds of prayers and requests. With this in mind, be alert and always keep on praying for all the saints.</a:t>
            </a:r>
          </a:p>
        </p:txBody>
      </p:sp>
      <p:sp>
        <p:nvSpPr>
          <p:cNvPr id="4" name="Rectangle 3">
            <a:extLst>
              <a:ext uri="{FF2B5EF4-FFF2-40B4-BE49-F238E27FC236}">
                <a16:creationId xmlns:a16="http://schemas.microsoft.com/office/drawing/2014/main" id="{80BCDEB9-D52E-4550-8550-C0ACA5559B6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pic>
        <p:nvPicPr>
          <p:cNvPr id="65541" name="Picture 4" descr="belt.jpg">
            <a:extLst>
              <a:ext uri="{FF2B5EF4-FFF2-40B4-BE49-F238E27FC236}">
                <a16:creationId xmlns:a16="http://schemas.microsoft.com/office/drawing/2014/main" id="{4AA51FD8-C04C-4F5C-85E3-2183E1199D27}"/>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43800" y="0"/>
            <a:ext cx="14668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0D866A5-2BB9-45EA-B80F-8C7AC2C9035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9D24F4D-4C3F-433A-A9A1-B6451DE09418}"/>
              </a:ext>
            </a:extLst>
          </p:cNvPr>
          <p:cNvSpPr>
            <a:spLocks noGrp="1" noChangeArrowheads="1"/>
          </p:cNvSpPr>
          <p:nvPr>
            <p:ph idx="1"/>
          </p:nvPr>
        </p:nvSpPr>
        <p:spPr>
          <a:xfrm>
            <a:off x="457200" y="1143000"/>
            <a:ext cx="8229600" cy="5410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Breastplate of </a:t>
            </a:r>
            <a:r>
              <a:rPr lang="en-US" sz="4400" b="1" u="sng" dirty="0">
                <a:solidFill>
                  <a:srgbClr val="990033"/>
                </a:solidFill>
                <a:effectLst>
                  <a:outerShdw blurRad="38100" dist="38100" dir="2700000" algn="tl">
                    <a:srgbClr val="000000">
                      <a:alpha val="43137"/>
                    </a:srgbClr>
                  </a:outerShdw>
                </a:effectLst>
                <a:latin typeface="Arial Narrow" pitchFamily="34" charset="0"/>
              </a:rPr>
              <a:t>Righteousness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with the breastplate of righteousness in place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And pray in the Spirit on all occasions with all kinds of prayers and requests. With this in mind, be alert and always keep on praying for all the saints.</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26F1B9EE-3372-4A86-9986-39A2DA0397D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pic>
        <p:nvPicPr>
          <p:cNvPr id="67589" name="Picture 4" descr="breastplate.jpg">
            <a:extLst>
              <a:ext uri="{FF2B5EF4-FFF2-40B4-BE49-F238E27FC236}">
                <a16:creationId xmlns:a16="http://schemas.microsoft.com/office/drawing/2014/main" id="{0E249251-E402-45E2-B067-700F1FBB087B}"/>
              </a:ext>
            </a:extLst>
          </p:cNvPr>
          <p:cNvPicPr>
            <a:picLocks noChangeAspect="1"/>
          </p:cNvPicPr>
          <p:nvPr/>
        </p:nvPicPr>
        <p:blipFill>
          <a:blip r:embed="rId3">
            <a:clrChange>
              <a:clrFrom>
                <a:srgbClr val="FBFCFE"/>
              </a:clrFrom>
              <a:clrTo>
                <a:srgbClr val="FBFCFE">
                  <a:alpha val="0"/>
                </a:srgbClr>
              </a:clrTo>
            </a:clrChange>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C47D001-8DF6-49D6-858B-D3123375594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818C79F-23B0-4C3A-BD66-528E14F197CA}"/>
              </a:ext>
            </a:extLst>
          </p:cNvPr>
          <p:cNvSpPr>
            <a:spLocks noGrp="1" noChangeArrowheads="1"/>
          </p:cNvSpPr>
          <p:nvPr>
            <p:ph idx="1"/>
          </p:nvPr>
        </p:nvSpPr>
        <p:spPr>
          <a:xfrm>
            <a:off x="457200" y="1143000"/>
            <a:ext cx="8229600" cy="5410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Ammunition of the </a:t>
            </a:r>
            <a:r>
              <a:rPr lang="en-US" sz="4400" b="1" u="sng" dirty="0">
                <a:solidFill>
                  <a:srgbClr val="990033"/>
                </a:solidFill>
                <a:effectLst>
                  <a:outerShdw blurRad="38100" dist="38100" dir="2700000" algn="tl">
                    <a:srgbClr val="000000">
                      <a:alpha val="43137"/>
                    </a:srgbClr>
                  </a:outerShdw>
                </a:effectLst>
                <a:latin typeface="Arial Narrow" pitchFamily="34" charset="0"/>
              </a:rPr>
              <a:t>gospel</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with the breastplate of righteousness in place,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with your feet fitted with the readiness that comes from the gospel of peace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In addition to all this, take up the shield of faith, with which you can extinguish all the flaming arrows of the evil one. Take the helmet of salvation and the sword of the Spirit, which is the word of God. And pray in the Spirit on all occasions with all kinds of prayers and requests. With this in mind, be alert and always keep on praying for all the saints.</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DFFA7006-7569-49D3-B74B-D5A8B356083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pic>
        <p:nvPicPr>
          <p:cNvPr id="69637" name="Picture 4" descr="roman-soldier-costume.jpg">
            <a:extLst>
              <a:ext uri="{FF2B5EF4-FFF2-40B4-BE49-F238E27FC236}">
                <a16:creationId xmlns:a16="http://schemas.microsoft.com/office/drawing/2014/main" id="{D00EE4F8-1F77-4FAA-8AF0-715EFB50CAD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0"/>
            <a:ext cx="10668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75D1394-ABF0-4E90-A1CF-266C684E34D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082BC91-7FA0-4EA4-9406-EAC4819EBDCB}"/>
              </a:ext>
            </a:extLst>
          </p:cNvPr>
          <p:cNvSpPr>
            <a:spLocks noGrp="1" noChangeArrowheads="1"/>
          </p:cNvSpPr>
          <p:nvPr>
            <p:ph idx="1"/>
          </p:nvPr>
        </p:nvSpPr>
        <p:spPr>
          <a:xfrm>
            <a:off x="533400" y="1219200"/>
            <a:ext cx="78486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1. Where do we get the idea that Christians are soldiers?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Philippians 2:25 </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But I think it is necessary to send back to you Epaphroditus, my brother, fellow worker and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fellow soldier</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who is also your messenger, whom you sent to take care of my needs.</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1269C1D-9A70-4A40-8020-93FCA5D65B3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33B14FE-E272-491B-9BCB-AFEA7A9AF646}"/>
              </a:ext>
            </a:extLst>
          </p:cNvPr>
          <p:cNvSpPr>
            <a:spLocks noGrp="1" noChangeArrowheads="1"/>
          </p:cNvSpPr>
          <p:nvPr>
            <p:ph idx="1"/>
          </p:nvPr>
        </p:nvSpPr>
        <p:spPr>
          <a:xfrm>
            <a:off x="457200" y="1143000"/>
            <a:ext cx="8229600" cy="5410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4. Shield of </a:t>
            </a:r>
            <a:r>
              <a:rPr lang="en-US" sz="4400" b="1" u="sng" dirty="0">
                <a:solidFill>
                  <a:srgbClr val="990033"/>
                </a:solidFill>
                <a:effectLst>
                  <a:outerShdw blurRad="38100" dist="38100" dir="2700000" algn="tl">
                    <a:srgbClr val="000000">
                      <a:alpha val="43137"/>
                    </a:srgbClr>
                  </a:outerShdw>
                </a:effectLst>
                <a:latin typeface="Arial Narrow" pitchFamily="34" charset="0"/>
              </a:rPr>
              <a:t>Faith</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with the breastplate of righteousness in place, and with your feet fitted with the readiness that comes from the gospel of peace. In addition to all this,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take up the shield of faith, with which you can extinguish all the flaming arrows of the evil one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Take the helmet of salvation and the sword of the Spirit, which is the word of God. And pray in the Spirit on all occasions with all kinds of prayers and requests. With this in mind, be alert and always keep on praying for all the saints.</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98C7F102-03FC-449C-B340-9234080194D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pic>
        <p:nvPicPr>
          <p:cNvPr id="71685" name="Picture 4" descr="shield.jpg">
            <a:extLst>
              <a:ext uri="{FF2B5EF4-FFF2-40B4-BE49-F238E27FC236}">
                <a16:creationId xmlns:a16="http://schemas.microsoft.com/office/drawing/2014/main" id="{DE57CEF6-84C1-4B94-9FB7-12D392C687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F673DF0-5025-4589-AFB0-F12D570F8F5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09B17F1-9FFE-49D9-8639-E3C32CEC8606}"/>
              </a:ext>
            </a:extLst>
          </p:cNvPr>
          <p:cNvSpPr>
            <a:spLocks noGrp="1" noChangeArrowheads="1"/>
          </p:cNvSpPr>
          <p:nvPr>
            <p:ph idx="1"/>
          </p:nvPr>
        </p:nvSpPr>
        <p:spPr>
          <a:xfrm>
            <a:off x="457200" y="1143000"/>
            <a:ext cx="8229600" cy="5410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5</a:t>
            </a:r>
            <a:r>
              <a:rPr lang="en-US" sz="4400" b="1">
                <a:solidFill>
                  <a:srgbClr val="990033"/>
                </a:solidFill>
                <a:effectLst>
                  <a:outerShdw blurRad="38100" dist="38100" dir="2700000" algn="tl">
                    <a:srgbClr val="000000">
                      <a:alpha val="43137"/>
                    </a:srgbClr>
                  </a:outerShdw>
                </a:effectLst>
                <a:latin typeface="Arial Narrow" pitchFamily="34" charset="0"/>
              </a:rPr>
              <a:t>. Helmet </a:t>
            </a:r>
            <a:r>
              <a:rPr lang="en-US" sz="4400" b="1" dirty="0">
                <a:solidFill>
                  <a:srgbClr val="990033"/>
                </a:solidFill>
                <a:effectLst>
                  <a:outerShdw blurRad="38100" dist="38100" dir="2700000" algn="tl">
                    <a:srgbClr val="000000">
                      <a:alpha val="43137"/>
                    </a:srgbClr>
                  </a:outerShdw>
                </a:effectLst>
                <a:latin typeface="Arial Narrow" pitchFamily="34" charset="0"/>
              </a:rPr>
              <a:t>of </a:t>
            </a:r>
            <a:r>
              <a:rPr lang="en-US" sz="4400" b="1" u="sng" dirty="0">
                <a:solidFill>
                  <a:srgbClr val="990033"/>
                </a:solidFill>
                <a:effectLst>
                  <a:outerShdw blurRad="38100" dist="38100" dir="2700000" algn="tl">
                    <a:srgbClr val="000000">
                      <a:alpha val="43137"/>
                    </a:srgbClr>
                  </a:outerShdw>
                </a:effectLst>
                <a:latin typeface="Arial Narrow" pitchFamily="34" charset="0"/>
              </a:rPr>
              <a:t>Salvation</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Take the helmet of salvation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the sword of the Spirit, which is the word of God. And pray in the Spirit on all occasions with all kinds of prayers and requests. With this in mind, be alert and always keep on praying for all the saints.</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D654438-387A-423A-B867-A624405D4A4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pic>
        <p:nvPicPr>
          <p:cNvPr id="73733" name="Picture 4" descr="helmut.jpg">
            <a:extLst>
              <a:ext uri="{FF2B5EF4-FFF2-40B4-BE49-F238E27FC236}">
                <a16:creationId xmlns:a16="http://schemas.microsoft.com/office/drawing/2014/main" id="{984EB42F-4D2F-4BE6-9C1C-4D1B3678B6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1550" y="0"/>
            <a:ext cx="1822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7FB36C0-F6C5-4648-A98B-F72CD5FF430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AC296B-0D70-4984-B424-64D6AE43FF6B}"/>
              </a:ext>
            </a:extLst>
          </p:cNvPr>
          <p:cNvSpPr>
            <a:spLocks noGrp="1" noChangeArrowheads="1"/>
          </p:cNvSpPr>
          <p:nvPr>
            <p:ph idx="1"/>
          </p:nvPr>
        </p:nvSpPr>
        <p:spPr>
          <a:xfrm>
            <a:off x="457200" y="1143000"/>
            <a:ext cx="8229600" cy="5410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6. Sword of the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sword of the Spirit, which is the word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pray in the Spirit on all occasions with all kinds of prayers and requests. With this in mind, be alert and always keep on praying for all the saints.</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4CD4D9A1-5D21-4AB9-9EF2-7BB35FDA4BA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pic>
        <p:nvPicPr>
          <p:cNvPr id="75781" name="Picture 2" descr="A close up of a tool&#10;&#10;Description automatically generated">
            <a:extLst>
              <a:ext uri="{FF2B5EF4-FFF2-40B4-BE49-F238E27FC236}">
                <a16:creationId xmlns:a16="http://schemas.microsoft.com/office/drawing/2014/main" id="{6D26C5AD-23D6-43D8-8571-9AFFEE903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225"/>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5" descr="A close up of a tool&#10;&#10;Description automatically generated">
            <a:extLst>
              <a:ext uri="{FF2B5EF4-FFF2-40B4-BE49-F238E27FC236}">
                <a16:creationId xmlns:a16="http://schemas.microsoft.com/office/drawing/2014/main" id="{FF0CEA58-0A7E-4660-AC24-3A57F797F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4161" t="83539" r="174991" b="-14311"/>
          <a:stretch>
            <a:fillRect/>
          </a:stretch>
        </p:blipFill>
        <p:spPr bwMode="auto">
          <a:xfrm>
            <a:off x="3657600" y="24384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9" descr="A picture containing cat, white&#10;&#10;Description automatically generated">
            <a:extLst>
              <a:ext uri="{FF2B5EF4-FFF2-40B4-BE49-F238E27FC236}">
                <a16:creationId xmlns:a16="http://schemas.microsoft.com/office/drawing/2014/main" id="{7C7A5DA1-8F4F-4505-BC61-E4CAA71E7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52400"/>
            <a:ext cx="49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BF15D7B-462A-4945-BC93-114FB27CC8F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5760624-A63C-449C-9D42-B947259E90B6}"/>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What were the Lord’s 	temptations?</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He used the memorized</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word of God!</a:t>
            </a:r>
          </a:p>
        </p:txBody>
      </p:sp>
      <p:sp>
        <p:nvSpPr>
          <p:cNvPr id="4" name="Rectangle 3">
            <a:extLst>
              <a:ext uri="{FF2B5EF4-FFF2-40B4-BE49-F238E27FC236}">
                <a16:creationId xmlns:a16="http://schemas.microsoft.com/office/drawing/2014/main" id="{2C3A4624-36A9-47D5-B911-2E8D7A953DD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D1BBC93-3966-4236-B125-8585D24B5CB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1387F1C-B0A3-4C22-9FE0-0C92C5F0ED76}"/>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7BBED668-CD36-4A87-987C-44E16E53020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graphicFrame>
        <p:nvGraphicFramePr>
          <p:cNvPr id="5" name="Table 4">
            <a:extLst>
              <a:ext uri="{FF2B5EF4-FFF2-40B4-BE49-F238E27FC236}">
                <a16:creationId xmlns:a16="http://schemas.microsoft.com/office/drawing/2014/main" id="{83A7AB74-0DAD-4451-9DEE-1F2CDDE296CF}"/>
              </a:ext>
            </a:extLst>
          </p:cNvPr>
          <p:cNvGraphicFramePr>
            <a:graphicFrameLocks noGrp="1"/>
          </p:cNvGraphicFramePr>
          <p:nvPr/>
        </p:nvGraphicFramePr>
        <p:xfrm>
          <a:off x="152400" y="1905000"/>
          <a:ext cx="8458200" cy="3688032"/>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18111">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Temptation # 1</a:t>
                      </a:r>
                    </a:p>
                  </a:txBody>
                  <a:tcPr marT="45712" marB="45712"/>
                </a:tc>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The Lord’s Answer</a:t>
                      </a:r>
                    </a:p>
                  </a:txBody>
                  <a:tcPr marT="45712" marB="45712"/>
                </a:tc>
                <a:extLst>
                  <a:ext uri="{0D108BD9-81ED-4DB2-BD59-A6C34878D82A}">
                    <a16:rowId xmlns:a16="http://schemas.microsoft.com/office/drawing/2014/main" val="10000"/>
                  </a:ext>
                </a:extLst>
              </a:tr>
              <a:tr h="1371483">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Make Your Ministry</a:t>
                      </a: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Social Welfare</a:t>
                      </a:r>
                    </a:p>
                  </a:txBody>
                  <a:tcPr marT="45712" marB="45712"/>
                </a:tc>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txBody>
                  <a:tcPr marT="45712" marB="45712"/>
                </a:tc>
                <a:extLst>
                  <a:ext uri="{0D108BD9-81ED-4DB2-BD59-A6C34878D82A}">
                    <a16:rowId xmlns:a16="http://schemas.microsoft.com/office/drawing/2014/main" val="10001"/>
                  </a:ext>
                </a:extLst>
              </a:tr>
              <a:tr h="17981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“If you are the Son of God, tell these stones to become bread.” - v3</a:t>
                      </a: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txBody>
                  <a:tcPr marT="45712" marB="45712"/>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D9CFF55-D3DF-4B46-A96F-5051BFED9DA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DCACFA6-BE9C-4B5D-B8FF-074A0FD9385B}"/>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A78C2C42-6E1A-4EC2-B778-086A105C7D1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graphicFrame>
        <p:nvGraphicFramePr>
          <p:cNvPr id="5" name="Table 4">
            <a:extLst>
              <a:ext uri="{FF2B5EF4-FFF2-40B4-BE49-F238E27FC236}">
                <a16:creationId xmlns:a16="http://schemas.microsoft.com/office/drawing/2014/main" id="{01A52CF1-63A8-40B3-BFC4-B72FA7B419E5}"/>
              </a:ext>
            </a:extLst>
          </p:cNvPr>
          <p:cNvGraphicFramePr>
            <a:graphicFrameLocks noGrp="1"/>
          </p:cNvGraphicFramePr>
          <p:nvPr/>
        </p:nvGraphicFramePr>
        <p:xfrm>
          <a:off x="152400" y="1905000"/>
          <a:ext cx="8458200" cy="4114800"/>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Temptation # 1</a:t>
                      </a:r>
                    </a:p>
                  </a:txBody>
                  <a:tcPr/>
                </a:tc>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The Lord’s Answer</a:t>
                      </a:r>
                    </a:p>
                  </a:txBody>
                  <a:tcPr/>
                </a:tc>
                <a:extLst>
                  <a:ext uri="{0D108BD9-81ED-4DB2-BD59-A6C34878D82A}">
                    <a16:rowId xmlns:a16="http://schemas.microsoft.com/office/drawing/2014/main" val="10000"/>
                  </a:ext>
                </a:extLst>
              </a:tr>
              <a:tr h="370840">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Make Your Ministry</a:t>
                      </a: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Social Welfare</a:t>
                      </a:r>
                    </a:p>
                  </a:txBody>
                  <a:tcPr/>
                </a:tc>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Discipleship means eternal priority over temporary concerns of this life.</a:t>
                      </a:r>
                    </a:p>
                  </a:txBody>
                  <a:tcP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“If you are the Son of God, tell these stones to become bread.” - v3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It is written: “Man does not live on bread alone, but on every word that comes from the mouth of God”. - v4</a:t>
                      </a:r>
                    </a:p>
                  </a:txBody>
                  <a:tcPr/>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730F29-CC1F-4120-8057-0F1C13FA359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3A11BC1-1B76-4A2A-8046-DBFA623EFC9D}"/>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5FAFE158-5FE4-4A81-B1BB-B437C9125F8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graphicFrame>
        <p:nvGraphicFramePr>
          <p:cNvPr id="5" name="Table 4">
            <a:extLst>
              <a:ext uri="{FF2B5EF4-FFF2-40B4-BE49-F238E27FC236}">
                <a16:creationId xmlns:a16="http://schemas.microsoft.com/office/drawing/2014/main" id="{217213A2-C1ED-46BC-B761-FEA9874A4937}"/>
              </a:ext>
            </a:extLst>
          </p:cNvPr>
          <p:cNvGraphicFramePr>
            <a:graphicFrameLocks noGrp="1"/>
          </p:cNvGraphicFramePr>
          <p:nvPr/>
        </p:nvGraphicFramePr>
        <p:xfrm>
          <a:off x="152400" y="1905000"/>
          <a:ext cx="8458200" cy="3688032"/>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18111">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Temptation # 2</a:t>
                      </a:r>
                    </a:p>
                  </a:txBody>
                  <a:tcPr marT="45712" marB="45712"/>
                </a:tc>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The Lord’s Answer</a:t>
                      </a:r>
                    </a:p>
                  </a:txBody>
                  <a:tcPr marT="45712" marB="45712"/>
                </a:tc>
                <a:extLst>
                  <a:ext uri="{0D108BD9-81ED-4DB2-BD59-A6C34878D82A}">
                    <a16:rowId xmlns:a16="http://schemas.microsoft.com/office/drawing/2014/main" val="10000"/>
                  </a:ext>
                </a:extLst>
              </a:tr>
              <a:tr h="1371483">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Make Your Ministry Miraculous</a:t>
                      </a:r>
                    </a:p>
                  </a:txBody>
                  <a:tcPr marT="45712" marB="45712"/>
                </a:tc>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txBody>
                  <a:tcPr marT="45712" marB="45712"/>
                </a:tc>
                <a:extLst>
                  <a:ext uri="{0D108BD9-81ED-4DB2-BD59-A6C34878D82A}">
                    <a16:rowId xmlns:a16="http://schemas.microsoft.com/office/drawing/2014/main" val="10001"/>
                  </a:ext>
                </a:extLst>
              </a:tr>
              <a:tr h="17981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“If you are the Son of God,” he said, “throw yourself down”. - v6</a:t>
                      </a: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txBody>
                  <a:tcPr marT="45712" marB="45712"/>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2889C7-AB42-4179-9F14-48865975F77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268E4D9-F422-4E31-808E-303585EC602A}"/>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8829A85F-F722-4792-B238-DAF6129A671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graphicFrame>
        <p:nvGraphicFramePr>
          <p:cNvPr id="5" name="Table 4">
            <a:extLst>
              <a:ext uri="{FF2B5EF4-FFF2-40B4-BE49-F238E27FC236}">
                <a16:creationId xmlns:a16="http://schemas.microsoft.com/office/drawing/2014/main" id="{E46FBEFE-D186-4CDA-8C53-74EB59111946}"/>
              </a:ext>
            </a:extLst>
          </p:cNvPr>
          <p:cNvGraphicFramePr>
            <a:graphicFrameLocks noGrp="1"/>
          </p:cNvGraphicFramePr>
          <p:nvPr/>
        </p:nvGraphicFramePr>
        <p:xfrm>
          <a:off x="152400" y="1905000"/>
          <a:ext cx="8458200" cy="3688032"/>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18111">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Temptation # 2</a:t>
                      </a:r>
                    </a:p>
                  </a:txBody>
                  <a:tcPr marT="45712" marB="45712"/>
                </a:tc>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The Lord’s Answer</a:t>
                      </a:r>
                    </a:p>
                  </a:txBody>
                  <a:tcPr marT="45712" marB="45712"/>
                </a:tc>
                <a:extLst>
                  <a:ext uri="{0D108BD9-81ED-4DB2-BD59-A6C34878D82A}">
                    <a16:rowId xmlns:a16="http://schemas.microsoft.com/office/drawing/2014/main" val="10000"/>
                  </a:ext>
                </a:extLst>
              </a:tr>
              <a:tr h="1371483">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Make Your Ministry Miraculous</a:t>
                      </a:r>
                    </a:p>
                  </a:txBody>
                  <a:tcPr marT="45712" marB="45712"/>
                </a:tc>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Discipleship means</a:t>
                      </a: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personal sacrifice.</a:t>
                      </a:r>
                    </a:p>
                  </a:txBody>
                  <a:tcPr marT="45712" marB="45712"/>
                </a:tc>
                <a:extLst>
                  <a:ext uri="{0D108BD9-81ED-4DB2-BD59-A6C34878D82A}">
                    <a16:rowId xmlns:a16="http://schemas.microsoft.com/office/drawing/2014/main" val="10001"/>
                  </a:ext>
                </a:extLst>
              </a:tr>
              <a:tr h="17981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“If you are the Son of God,” he said, “throw yourself down”. - v6</a:t>
                      </a: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It is also written: ‘Do not put the Lord your God to the test. - v7</a:t>
                      </a:r>
                    </a:p>
                  </a:txBody>
                  <a:tcPr marT="45712" marB="45712"/>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588B68C-1682-4E49-8FA8-58BBC5FAD17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7AFDB14-5A3F-4657-82FF-8E5290FD9AAF}"/>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46B6E0F5-0D7C-40F0-86A8-2B17DBE784B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graphicFrame>
        <p:nvGraphicFramePr>
          <p:cNvPr id="5" name="Table 4">
            <a:extLst>
              <a:ext uri="{FF2B5EF4-FFF2-40B4-BE49-F238E27FC236}">
                <a16:creationId xmlns:a16="http://schemas.microsoft.com/office/drawing/2014/main" id="{BB5F4419-880B-4AD8-8229-BB9E13D8D465}"/>
              </a:ext>
            </a:extLst>
          </p:cNvPr>
          <p:cNvGraphicFramePr>
            <a:graphicFrameLocks noGrp="1"/>
          </p:cNvGraphicFramePr>
          <p:nvPr/>
        </p:nvGraphicFramePr>
        <p:xfrm>
          <a:off x="152400" y="1905000"/>
          <a:ext cx="8458200" cy="4114800"/>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Temptation # 3</a:t>
                      </a:r>
                    </a:p>
                  </a:txBody>
                  <a:tcPr/>
                </a:tc>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The Lord’s Answer</a:t>
                      </a:r>
                    </a:p>
                  </a:txBody>
                  <a:tcPr/>
                </a:tc>
                <a:extLst>
                  <a:ext uri="{0D108BD9-81ED-4DB2-BD59-A6C34878D82A}">
                    <a16:rowId xmlns:a16="http://schemas.microsoft.com/office/drawing/2014/main" val="10000"/>
                  </a:ext>
                </a:extLst>
              </a:tr>
              <a:tr h="370840">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Make Your Ministry Legalistic</a:t>
                      </a:r>
                    </a:p>
                  </a:txBody>
                  <a:tcPr/>
                </a:tc>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txBody>
                  <a:tcP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“All this I will give you,” he said, “if you will bow down and worship me.” - v9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txBody>
                  <a:tcPr/>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AE9C84F-EB2B-4B02-8304-A39DA9631E9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A974964-CE56-4A5A-AA8E-DB705092F82C}"/>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A4CDF0D7-A08C-4AAB-A72C-E7B032FD176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graphicFrame>
        <p:nvGraphicFramePr>
          <p:cNvPr id="5" name="Table 4">
            <a:extLst>
              <a:ext uri="{FF2B5EF4-FFF2-40B4-BE49-F238E27FC236}">
                <a16:creationId xmlns:a16="http://schemas.microsoft.com/office/drawing/2014/main" id="{CC8BAB7B-C558-40DE-AB66-3466F3AB69F4}"/>
              </a:ext>
            </a:extLst>
          </p:cNvPr>
          <p:cNvGraphicFramePr>
            <a:graphicFrameLocks noGrp="1"/>
          </p:cNvGraphicFramePr>
          <p:nvPr/>
        </p:nvGraphicFramePr>
        <p:xfrm>
          <a:off x="152400" y="1905000"/>
          <a:ext cx="8458200" cy="4114800"/>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Temptation # 3</a:t>
                      </a:r>
                    </a:p>
                  </a:txBody>
                  <a:tcPr/>
                </a:tc>
                <a:tc>
                  <a:txBody>
                    <a:bodyPr/>
                    <a:lstStyle/>
                    <a:p>
                      <a:pPr algn="ctr"/>
                      <a:r>
                        <a:rPr lang="en-US" sz="2800" b="1" dirty="0">
                          <a:solidFill>
                            <a:srgbClr val="339966"/>
                          </a:solidFill>
                          <a:effectLst>
                            <a:outerShdw blurRad="38100" dist="38100" dir="2700000" algn="tl">
                              <a:srgbClr val="000000">
                                <a:alpha val="43137"/>
                              </a:srgbClr>
                            </a:outerShdw>
                          </a:effectLst>
                          <a:latin typeface="Arial Narrow" pitchFamily="34" charset="0"/>
                        </a:rPr>
                        <a:t>The Lord’s Answer</a:t>
                      </a:r>
                    </a:p>
                  </a:txBody>
                  <a:tcPr/>
                </a:tc>
                <a:extLst>
                  <a:ext uri="{0D108BD9-81ED-4DB2-BD59-A6C34878D82A}">
                    <a16:rowId xmlns:a16="http://schemas.microsoft.com/office/drawing/2014/main" val="10000"/>
                  </a:ext>
                </a:extLst>
              </a:tr>
              <a:tr h="370840">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Make Your Ministry Legalistic</a:t>
                      </a:r>
                    </a:p>
                  </a:txBody>
                  <a:tcPr/>
                </a:tc>
                <a:tc>
                  <a:txBody>
                    <a:bodyPr/>
                    <a:lstStyle/>
                    <a:p>
                      <a:pPr algn="ctr"/>
                      <a:endParaRPr lang="en-US" sz="2800" b="1" dirty="0">
                        <a:solidFill>
                          <a:srgbClr val="990033"/>
                        </a:solidFill>
                        <a:effectLst>
                          <a:outerShdw blurRad="38100" dist="38100" dir="2700000" algn="tl">
                            <a:srgbClr val="000000">
                              <a:alpha val="43137"/>
                            </a:srgbClr>
                          </a:outerShdw>
                        </a:effectLst>
                        <a:latin typeface="Arial Narrow" pitchFamily="34" charset="0"/>
                      </a:endParaRPr>
                    </a:p>
                    <a:p>
                      <a:pPr algn="ctr"/>
                      <a:r>
                        <a:rPr lang="en-US" sz="2800" b="1" dirty="0">
                          <a:solidFill>
                            <a:srgbClr val="990033"/>
                          </a:solidFill>
                          <a:effectLst>
                            <a:outerShdw blurRad="38100" dist="38100" dir="2700000" algn="tl">
                              <a:srgbClr val="000000">
                                <a:alpha val="43137"/>
                              </a:srgbClr>
                            </a:outerShdw>
                          </a:effectLst>
                          <a:latin typeface="Arial Narrow" pitchFamily="34" charset="0"/>
                        </a:rPr>
                        <a:t>Discipleship means obedience to a loving Father, not to rigid rules of an impersonal judge.</a:t>
                      </a:r>
                    </a:p>
                  </a:txBody>
                  <a:tcP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“All this I will give you,” he said, “if you will bow down and worship me.” - v9</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Arial Narrow" pitchFamily="34" charset="0"/>
                        </a:rPr>
                        <a:t>Worship the Lord your God, and serve him only. - v10</a:t>
                      </a:r>
                    </a:p>
                  </a:txBody>
                  <a:tcPr/>
                </a:tc>
                <a:extLst>
                  <a:ext uri="{0D108BD9-81ED-4DB2-BD59-A6C34878D82A}">
                    <a16:rowId xmlns:a16="http://schemas.microsoft.com/office/drawing/2014/main" val="10002"/>
                  </a:ext>
                </a:extLst>
              </a:tr>
            </a:tbl>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8BE17BA-2EA1-4DAB-ACF5-67DB9DCBE4F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C139496-75EF-415F-99C1-823C4CF1C46D}"/>
              </a:ext>
            </a:extLst>
          </p:cNvPr>
          <p:cNvSpPr>
            <a:spLocks noGrp="1" noChangeArrowheads="1"/>
          </p:cNvSpPr>
          <p:nvPr>
            <p:ph idx="1"/>
          </p:nvPr>
        </p:nvSpPr>
        <p:spPr>
          <a:xfrm>
            <a:off x="533400" y="1219200"/>
            <a:ext cx="7848600" cy="4724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1. Where do we get the idea that Christians are soldiers?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Philemon 2 - . . . to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Archippus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our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fellow soldier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to the church that meets in your home. . .</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5CE3446-8CEF-41A9-8BF1-6F018B4387F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E1298C8-6F68-48E4-BB72-E9E82E493C98}"/>
              </a:ext>
            </a:extLst>
          </p:cNvPr>
          <p:cNvSpPr>
            <a:spLocks noGrp="1" noChangeArrowheads="1"/>
          </p:cNvSpPr>
          <p:nvPr>
            <p:ph idx="1"/>
          </p:nvPr>
        </p:nvSpPr>
        <p:spPr>
          <a:xfrm>
            <a:off x="457200" y="1143000"/>
            <a:ext cx="8229600" cy="5410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7. Communication link of </a:t>
            </a:r>
            <a:r>
              <a:rPr lang="en-US" sz="4400" b="1" u="sng" dirty="0">
                <a:solidFill>
                  <a:srgbClr val="990033"/>
                </a:solidFill>
                <a:effectLst>
                  <a:outerShdw blurRad="38100" dist="38100" dir="2700000" algn="tl">
                    <a:srgbClr val="000000">
                      <a:alpha val="43137"/>
                    </a:srgbClr>
                  </a:outerShdw>
                </a:effectLst>
                <a:latin typeface="Arial Narrow" pitchFamily="34" charset="0"/>
              </a:rPr>
              <a:t>Prayer</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6:14-18 -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And pray in the Spirit on all occasions with all kinds of prayers and requests. With this in mind, be alert and always keep on praying for all the saints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E2FF3DAC-24A9-4768-83D8-D735D7B9AAB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Lord Armed You Sufficiently.</a:t>
            </a:r>
            <a:endParaRPr lang="en-US" dirty="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13DEE4-D170-4CF0-862F-FE8953E935C7}"/>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32A2BE-1413-4F61-839E-1948BABF23F9}"/>
              </a:ext>
            </a:extLst>
          </p:cNvPr>
          <p:cNvSpPr>
            <a:spLocks noGrp="1" noChangeArrowheads="1"/>
          </p:cNvSpPr>
          <p:nvPr>
            <p:ph idx="1"/>
          </p:nvPr>
        </p:nvSpPr>
        <p:spPr>
          <a:xfrm>
            <a:off x="457200" y="9144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You Were Enlisted.</a:t>
            </a:r>
          </a:p>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II.   The Lord Armed You Sufficiently.</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III. The Lord Gives Assurance of Victory.</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494C868-C3AD-4612-AFB4-B881A6DF8C3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2C5902F-9EC6-47CE-B9F1-3CDA039412D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God’s assurance in the Bible.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16:15-18 - “Who do you say I am?” Simon Peter answered,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are the Christ, the Son of the living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Jesus replied, “Blessed are you, Simon son of Jonah, for this was not revealed to you by man, but by my Father in heaven. And I tell you that you are Peter, and on this rock I will build my church, and the gates of Hades will not overcome it.</a:t>
            </a:r>
          </a:p>
        </p:txBody>
      </p:sp>
      <p:sp>
        <p:nvSpPr>
          <p:cNvPr id="4" name="Rectangle 3">
            <a:extLst>
              <a:ext uri="{FF2B5EF4-FFF2-40B4-BE49-F238E27FC236}">
                <a16:creationId xmlns:a16="http://schemas.microsoft.com/office/drawing/2014/main" id="{5E321F22-9042-4188-B005-AB583BB5620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C64217-AA0F-485D-AEBD-924C946E39F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D283451-2C15-450E-A9DE-69D9776CEDC5}"/>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16:15-18 - “Who do you say I am?” Simon Peter answered, “You are the Christ, the Son of the living God.” Jesus replied, “Blessed are you, Simon son of Jonah, for this was not revealed to you by man, but by my Father in heaven. And I tell you that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Peter</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on this rock I will build my church, and the gates of Hades will not overcome it.</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1. </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Peter</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a rock.         </a:t>
            </a:r>
            <a:r>
              <a:rPr lang="en-US" altLang="en-US" sz="2800" b="1">
                <a:solidFill>
                  <a:srgbClr val="990033"/>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πέτρος</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p:txBody>
      </p:sp>
      <p:sp>
        <p:nvSpPr>
          <p:cNvPr id="4" name="Rectangle 3">
            <a:extLst>
              <a:ext uri="{FF2B5EF4-FFF2-40B4-BE49-F238E27FC236}">
                <a16:creationId xmlns:a16="http://schemas.microsoft.com/office/drawing/2014/main" id="{5A9EE36A-2013-4616-BEC8-4C2C6D18335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756AF9A-F22A-4D05-92CA-0B1BC48DA16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15B4E25-21CB-4573-BDF7-80B44F6C881C}"/>
              </a:ext>
            </a:extLst>
          </p:cNvPr>
          <p:cNvSpPr>
            <a:spLocks noGrp="1" noChangeArrowheads="1"/>
          </p:cNvSpPr>
          <p:nvPr>
            <p:ph idx="1"/>
          </p:nvPr>
        </p:nvSpPr>
        <p:spPr>
          <a:xfrm>
            <a:off x="457200" y="1143000"/>
            <a:ext cx="8229600" cy="5715000"/>
          </a:xfrm>
        </p:spPr>
        <p:txBody>
          <a:bodyPr>
            <a:normAutofit/>
          </a:bodyPr>
          <a:lstStyle/>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16:15-18 - “Who do you say I am?” Simon Peter answered, “You are the Christ, the Son of the living God.” Jesus replied, “Blessed are you, Simon son of Jonah, for this was not revealed to you by man, but by my Father in heaven. And I tell you that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Peter</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this rock</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 will build my church, and the gates of Hades will not overcome it.</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1. </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Peter</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a rock.          </a:t>
            </a: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πέτρος</a:t>
            </a:r>
            <a:endParaRPr lang="en-US" altLang="en-US" sz="2800" b="1">
              <a:solidFill>
                <a:srgbClr val="990033"/>
              </a:solidFill>
              <a:effectLst>
                <a:outerShdw blurRad="38100" dist="38100" dir="2700000" algn="tl">
                  <a:srgbClr val="000000">
                    <a:alpha val="43137"/>
                  </a:srgbClr>
                </a:outerShdw>
              </a:effectLst>
              <a:latin typeface="Arial Narrow" panose="020B0606020202030204" pitchFamily="34" charset="0"/>
            </a:endParaRP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2. </a:t>
            </a:r>
            <a:r>
              <a:rPr lang="en-US" altLang="en-US" sz="4400" b="1">
                <a:solidFill>
                  <a:srgbClr val="339966"/>
                </a:solidFill>
                <a:effectLst>
                  <a:outerShdw blurRad="38100" dist="38100" dir="2700000" algn="tl">
                    <a:srgbClr val="000000">
                      <a:alpha val="43137"/>
                    </a:srgbClr>
                  </a:outerShdw>
                </a:effectLst>
                <a:latin typeface="Arial Narrow" panose="020B0606020202030204" pitchFamily="34" charset="0"/>
              </a:rPr>
              <a:t>Rock</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bedrock.  </a:t>
            </a:r>
            <a:r>
              <a:rPr lang="en-US" altLang="en-US" sz="44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πέτρα</a:t>
            </a:r>
            <a:endParaRPr lang="en-US" altLang="en-US" sz="2800" b="1">
              <a:solidFill>
                <a:srgbClr val="990033"/>
              </a:solidFill>
              <a:effectLst>
                <a:outerShdw blurRad="38100" dist="38100" dir="2700000" algn="tl">
                  <a:srgbClr val="000000">
                    <a:alpha val="43137"/>
                  </a:srgbClr>
                </a:outerShdw>
              </a:effectLst>
              <a:latin typeface="Arial Narrow" panose="020B0606020202030204" pitchFamily="34" charset="0"/>
            </a:endParaRPr>
          </a:p>
        </p:txBody>
      </p:sp>
      <p:sp>
        <p:nvSpPr>
          <p:cNvPr id="4" name="Rectangle 3">
            <a:extLst>
              <a:ext uri="{FF2B5EF4-FFF2-40B4-BE49-F238E27FC236}">
                <a16:creationId xmlns:a16="http://schemas.microsoft.com/office/drawing/2014/main" id="{5F3D1AB9-33E1-47AB-99F0-8F3DB86CEDF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034B4B6-8B1E-4823-8226-9A5413EAE82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0484A7E-8965-4740-BB02-D854DB90DAF8}"/>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16:15-18 - “Who do you say I am?” Simon Peter answered,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are the Christ, the Son of the living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Jesus replied, “Blessed are you, Simon son of Jonah, for this was not revealed to you by man, but by my Father in heaven. And I tell you that you are Peter, and on this rock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will build my church, and the gates of Hades will not overcome 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3600" b="1" dirty="0">
                <a:solidFill>
                  <a:srgbClr val="990033"/>
                </a:solidFill>
                <a:effectLst>
                  <a:outerShdw blurRad="38100" dist="38100" dir="2700000" algn="tl">
                    <a:srgbClr val="000000">
                      <a:alpha val="43137"/>
                    </a:srgbClr>
                  </a:outerShdw>
                </a:effectLst>
                <a:latin typeface="Arial Narrow" pitchFamily="34" charset="0"/>
              </a:rPr>
              <a:t>	3. Built on the bedrock of the Good 	Confession, not Peter the pebble!</a:t>
            </a:r>
          </a:p>
        </p:txBody>
      </p:sp>
      <p:sp>
        <p:nvSpPr>
          <p:cNvPr id="4" name="Rectangle 3">
            <a:extLst>
              <a:ext uri="{FF2B5EF4-FFF2-40B4-BE49-F238E27FC236}">
                <a16:creationId xmlns:a16="http://schemas.microsoft.com/office/drawing/2014/main" id="{FEC1FF9C-37FD-4D72-BE54-756E45118A2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5E453A3-D31E-4BFD-802A-F66EDA5ABBA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A2434FA-6C9D-4EE4-9EDF-C1D2DC117AB0}"/>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16:18 - And I tell you that you are Peter, and on this rock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will build my church, and the gates of Hades will not overcome 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rgbClr val="990033"/>
                </a:solidFill>
                <a:effectLst>
                  <a:outerShdw blurRad="38100" dist="38100" dir="2700000" algn="tl">
                    <a:srgbClr val="000000">
                      <a:alpha val="43137"/>
                    </a:srgbClr>
                  </a:outerShdw>
                </a:effectLst>
                <a:latin typeface="Arial Narrow" pitchFamily="34" charset="0"/>
              </a:rPr>
              <a:t>	</a:t>
            </a:r>
            <a:r>
              <a:rPr lang="en-US" sz="3600" b="1" dirty="0">
                <a:solidFill>
                  <a:srgbClr val="990033"/>
                </a:solidFill>
                <a:effectLst>
                  <a:outerShdw blurRad="38100" dist="38100" dir="2700000" algn="tl">
                    <a:srgbClr val="000000">
                      <a:alpha val="43137"/>
                    </a:srgbClr>
                  </a:outerShdw>
                </a:effectLst>
                <a:latin typeface="Arial Narrow" pitchFamily="34" charset="0"/>
              </a:rPr>
              <a:t>4. The verbal picture - The Roman 	army marching in wedge formation!</a:t>
            </a:r>
          </a:p>
        </p:txBody>
      </p:sp>
      <p:sp>
        <p:nvSpPr>
          <p:cNvPr id="4" name="Rectangle 3">
            <a:extLst>
              <a:ext uri="{FF2B5EF4-FFF2-40B4-BE49-F238E27FC236}">
                <a16:creationId xmlns:a16="http://schemas.microsoft.com/office/drawing/2014/main" id="{60785CCE-7752-4E10-A39C-7719CED834F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pic>
        <p:nvPicPr>
          <p:cNvPr id="104453" name="Picture 5" descr="castle.jpg">
            <a:extLst>
              <a:ext uri="{FF2B5EF4-FFF2-40B4-BE49-F238E27FC236}">
                <a16:creationId xmlns:a16="http://schemas.microsoft.com/office/drawing/2014/main" id="{76F7AAEA-A497-478A-A3A4-5F248BD445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5000" y="4313238"/>
            <a:ext cx="34290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86BBA6-DDA0-459D-B975-D85D8A413E1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C1A8E31-A7A8-45EE-8280-A3992AC8AC50}"/>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16:18 - And I tell you that you are Peter, and on this rock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will build my church, and the gates of Hades will not overcome 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3600" b="1" dirty="0">
                <a:solidFill>
                  <a:srgbClr val="990033"/>
                </a:solidFill>
                <a:effectLst>
                  <a:outerShdw blurRad="38100" dist="38100" dir="2700000" algn="tl">
                    <a:srgbClr val="000000">
                      <a:alpha val="43137"/>
                    </a:srgbClr>
                  </a:outerShdw>
                </a:effectLst>
                <a:latin typeface="Arial Narrow" pitchFamily="34" charset="0"/>
              </a:rPr>
              <a:t>	4. The verbal picture - The Roman 	army marching in wedge formation!</a:t>
            </a:r>
          </a:p>
        </p:txBody>
      </p:sp>
      <p:sp>
        <p:nvSpPr>
          <p:cNvPr id="4" name="Rectangle 3">
            <a:extLst>
              <a:ext uri="{FF2B5EF4-FFF2-40B4-BE49-F238E27FC236}">
                <a16:creationId xmlns:a16="http://schemas.microsoft.com/office/drawing/2014/main" id="{FA63EFB7-D446-45EB-A5A4-365827A9970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pic>
        <p:nvPicPr>
          <p:cNvPr id="106501" name="Content Placeholder 4" descr="wedge formation.jpg">
            <a:extLst>
              <a:ext uri="{FF2B5EF4-FFF2-40B4-BE49-F238E27FC236}">
                <a16:creationId xmlns:a16="http://schemas.microsoft.com/office/drawing/2014/main" id="{20279204-E011-4CED-BA08-4F36D7596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25" y="4267200"/>
            <a:ext cx="3444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D33BE82-DA2F-435D-B764-CF8B2B2E45F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4A7147-BC1C-4386-BD97-FDF00ACDDC9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Evidence of God’s Hand in the Bible.</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The Battle of Jericho</a:t>
            </a: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Narrow" pitchFamily="34" charset="0"/>
              </a:rPr>
              <a:t>Joshua 6:12-21</a:t>
            </a:r>
          </a:p>
        </p:txBody>
      </p:sp>
      <p:sp>
        <p:nvSpPr>
          <p:cNvPr id="4" name="Rectangle 3">
            <a:extLst>
              <a:ext uri="{FF2B5EF4-FFF2-40B4-BE49-F238E27FC236}">
                <a16:creationId xmlns:a16="http://schemas.microsoft.com/office/drawing/2014/main" id="{066A95FB-4EB3-4031-B4E3-FE4432A3951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C21EEB3-58C2-4160-AC61-ABA1EFFD507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A41BA63-4D60-486D-AD10-4DE89A071DA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Evidence of God’s Hand in Modern Combat.</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D12BFB5F-E54D-46CB-AC5C-169BB47B5AA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C34AFD-19B7-45D9-870A-71123411AA3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F3C24A5-920A-484B-A8F8-F578CF6926F3}"/>
              </a:ext>
            </a:extLst>
          </p:cNvPr>
          <p:cNvSpPr>
            <a:spLocks noGrp="1" noChangeArrowheads="1"/>
          </p:cNvSpPr>
          <p:nvPr>
            <p:ph idx="1"/>
          </p:nvPr>
        </p:nvSpPr>
        <p:spPr>
          <a:xfrm>
            <a:off x="533400" y="1219200"/>
            <a:ext cx="7848600" cy="4724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2. If you are called by God to be soldiers of the cross, what does that mean?</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F2A34B-C08C-499C-9582-100768D2E84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BE38DA3-401C-4899-8F90-07EF92FA4965}"/>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Evidence of God’s Hand in Modern Combat.</a:t>
            </a:r>
          </a:p>
          <a:p>
            <a:pPr marL="609600" indent="-609600"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a:t>
            </a:r>
            <a:r>
              <a:rPr lang="en-US" sz="4400" b="1" dirty="0">
                <a:solidFill>
                  <a:srgbClr val="339966"/>
                </a:solidFill>
                <a:effectLst>
                  <a:outerShdw blurRad="38100" dist="38100" dir="2700000" algn="tl">
                    <a:srgbClr val="000000">
                      <a:alpha val="43137"/>
                    </a:srgbClr>
                  </a:outerShdw>
                </a:effectLst>
                <a:latin typeface="Arial Narrow" pitchFamily="34" charset="0"/>
              </a:rPr>
              <a:t>The Battle of Midway</a:t>
            </a:r>
            <a:br>
              <a:rPr lang="en-US" sz="4400" b="1" dirty="0">
                <a:solidFill>
                  <a:srgbClr val="990033"/>
                </a:solidFill>
                <a:effectLst>
                  <a:outerShdw blurRad="38100" dist="38100" dir="2700000" algn="tl">
                    <a:srgbClr val="000000">
                      <a:alpha val="43137"/>
                    </a:srgbClr>
                  </a:outerShdw>
                </a:effectLst>
                <a:latin typeface="Arial Narrow" pitchFamily="34" charset="0"/>
              </a:rPr>
            </a:b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June 1942)</a:t>
            </a:r>
          </a:p>
        </p:txBody>
      </p:sp>
      <p:sp>
        <p:nvSpPr>
          <p:cNvPr id="4" name="Rectangle 3">
            <a:extLst>
              <a:ext uri="{FF2B5EF4-FFF2-40B4-BE49-F238E27FC236}">
                <a16:creationId xmlns:a16="http://schemas.microsoft.com/office/drawing/2014/main" id="{90725B54-EDB5-4B6F-936E-373367502D8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94C0C2A-8EE9-4E59-AE7A-D78717110D0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C3C0381-F95E-43CE-8452-D6FCFAE34A82}"/>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Evidence of God’s Hand in Modern Combat.</a:t>
            </a:r>
          </a:p>
          <a:p>
            <a:pPr marL="609600" indent="-609600"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a:t>
            </a:r>
            <a:r>
              <a:rPr lang="en-US" sz="4400" b="1" dirty="0">
                <a:solidFill>
                  <a:srgbClr val="339966"/>
                </a:solidFill>
                <a:effectLst>
                  <a:outerShdw blurRad="38100" dist="38100" dir="2700000" algn="tl">
                    <a:srgbClr val="000000">
                      <a:alpha val="43137"/>
                    </a:srgbClr>
                  </a:outerShdw>
                </a:effectLst>
                <a:latin typeface="Arial Narrow" pitchFamily="34" charset="0"/>
              </a:rPr>
              <a:t>The Battle of Midway</a:t>
            </a:r>
            <a:br>
              <a:rPr lang="en-US" sz="4400" b="1">
                <a:solidFill>
                  <a:srgbClr val="990033"/>
                </a:solidFill>
                <a:effectLst>
                  <a:outerShdw blurRad="38100" dist="38100" dir="2700000" algn="tl">
                    <a:srgbClr val="000000">
                      <a:alpha val="43137"/>
                    </a:srgbClr>
                  </a:outerShdw>
                </a:effectLst>
                <a:latin typeface="Arial Narrow"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(June 1942)</a:t>
            </a:r>
          </a:p>
          <a:p>
            <a:pPr marL="609600" indent="-609600"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marL="609600" indent="-609600"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The </a:t>
            </a:r>
            <a:r>
              <a:rPr lang="en-US" sz="4400" b="1" dirty="0">
                <a:solidFill>
                  <a:srgbClr val="990033"/>
                </a:solidFill>
                <a:effectLst>
                  <a:outerShdw blurRad="38100" dist="38100" dir="2700000" algn="tl">
                    <a:srgbClr val="000000">
                      <a:alpha val="43137"/>
                    </a:srgbClr>
                  </a:outerShdw>
                </a:effectLst>
                <a:latin typeface="Arial Narrow" pitchFamily="34" charset="0"/>
              </a:rPr>
              <a:t>Mighty Hand of God: divided fleet &amp; 20 minutes of indecision!</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7E169FB0-AEBE-407C-BD7E-36D97070525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CB55CAD-AC52-44AC-BB4D-F94E1E55429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498F27D-ABCE-4DDA-9120-D1FB16209A5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Evidence of God’s Hand in Modern Combat.</a:t>
            </a:r>
          </a:p>
          <a:p>
            <a:pPr marL="609600" indent="-609600"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t>
            </a:r>
            <a:r>
              <a:rPr lang="en-US" sz="4400" b="1" dirty="0">
                <a:solidFill>
                  <a:srgbClr val="339966"/>
                </a:solidFill>
                <a:effectLst>
                  <a:outerShdw blurRad="38100" dist="38100" dir="2700000" algn="tl">
                    <a:srgbClr val="000000">
                      <a:alpha val="43137"/>
                    </a:srgbClr>
                  </a:outerShdw>
                </a:effectLst>
                <a:latin typeface="Arial Narrow" pitchFamily="34" charset="0"/>
              </a:rPr>
              <a:t>The Battle of the Bulge</a:t>
            </a:r>
            <a:br>
              <a:rPr lang="en-US" sz="4400" b="1" dirty="0">
                <a:solidFill>
                  <a:srgbClr val="990033"/>
                </a:solidFill>
                <a:effectLst>
                  <a:outerShdw blurRad="38100" dist="38100" dir="2700000" algn="tl">
                    <a:srgbClr val="000000">
                      <a:alpha val="43137"/>
                    </a:srgbClr>
                  </a:outerShdw>
                </a:effectLst>
                <a:latin typeface="Arial Narrow"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 1944)</a:t>
            </a:r>
          </a:p>
        </p:txBody>
      </p:sp>
      <p:sp>
        <p:nvSpPr>
          <p:cNvPr id="4" name="Rectangle 3">
            <a:extLst>
              <a:ext uri="{FF2B5EF4-FFF2-40B4-BE49-F238E27FC236}">
                <a16:creationId xmlns:a16="http://schemas.microsoft.com/office/drawing/2014/main" id="{E3B95C65-B97F-4005-BD5D-42EF71E910D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002493D-DB56-4358-91D8-F51DEA9B7FA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C50758F-9D59-442E-AB9C-D143F9E5FD7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Evidence of God’s Hand in Modern Combat.</a:t>
            </a:r>
          </a:p>
          <a:p>
            <a:pPr marL="609600" indent="-609600"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t>
            </a:r>
            <a:r>
              <a:rPr lang="en-US" sz="4400" b="1" dirty="0">
                <a:solidFill>
                  <a:srgbClr val="339966"/>
                </a:solidFill>
                <a:effectLst>
                  <a:outerShdw blurRad="38100" dist="38100" dir="2700000" algn="tl">
                    <a:srgbClr val="000000">
                      <a:alpha val="43137"/>
                    </a:srgbClr>
                  </a:outerShdw>
                </a:effectLst>
                <a:latin typeface="Arial Narrow" pitchFamily="34" charset="0"/>
              </a:rPr>
              <a:t>The Battle of the Bulge</a:t>
            </a:r>
            <a:br>
              <a:rPr lang="en-US" sz="4400" b="1" dirty="0">
                <a:solidFill>
                  <a:srgbClr val="990033"/>
                </a:solidFill>
                <a:effectLst>
                  <a:outerShdw blurRad="38100" dist="38100" dir="2700000" algn="tl">
                    <a:srgbClr val="000000">
                      <a:alpha val="43137"/>
                    </a:srgbClr>
                  </a:outerShdw>
                </a:effectLst>
                <a:latin typeface="Arial Narrow"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(December 1944)</a:t>
            </a:r>
          </a:p>
          <a:p>
            <a:pPr marL="609600" indent="-609600"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The Mighty Hand of God: six warm cloudless days of German winter!</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3C84F4A1-B997-4C14-A956-4101082FD77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Lord Gives Assurance of Victory.</a:t>
            </a:r>
            <a:endParaRPr lang="en-US" dirty="0"/>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929F234-1D39-4F38-A2C0-4B96EC25571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4C71ABC-B879-47CA-9F34-BD2E01A358C6}"/>
              </a:ext>
            </a:extLst>
          </p:cNvPr>
          <p:cNvSpPr>
            <a:spLocks noGrp="1" noChangeArrowheads="1"/>
          </p:cNvSpPr>
          <p:nvPr>
            <p:ph idx="1"/>
          </p:nvPr>
        </p:nvSpPr>
        <p:spPr>
          <a:xfrm>
            <a:off x="457200" y="1143000"/>
            <a:ext cx="8229600" cy="5410200"/>
          </a:xfrm>
        </p:spPr>
        <p:txBody>
          <a:bodyPr>
            <a:noAutofit/>
          </a:bodyPr>
          <a:lstStyle/>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“Fight the good fight of the faith. Take hold of the eternal life . . .  - I Timothy 6:12</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EA07D05-7D81-4274-B443-D8A304ABBD6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5B0AAC0-5518-40DC-887D-5F14CA393C6E}"/>
              </a:ext>
            </a:extLst>
          </p:cNvPr>
          <p:cNvSpPr>
            <a:spLocks noGrp="1" noChangeArrowheads="1"/>
          </p:cNvSpPr>
          <p:nvPr>
            <p:ph idx="1"/>
          </p:nvPr>
        </p:nvSpPr>
        <p:spPr>
          <a:xfrm>
            <a:off x="457200" y="1143000"/>
            <a:ext cx="8229600" cy="5410200"/>
          </a:xfrm>
        </p:spPr>
        <p:txBody>
          <a:bodyPr>
            <a:noAutofit/>
          </a:bodyPr>
          <a:lstStyle/>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“Fight the good fight of the faith. Take hold of the eternal life . . .  - I Timothy 6:12</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“Well done, good and faithful servant! You have been faithful with a few things; I will put you in charge of many things. Come and share your master’s happiness!” - Matthew 25:21</a:t>
            </a: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8169B17-F726-4454-97F3-7D18DCC4D84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82AC8B-7CB9-41B3-90B8-9840475550EC}"/>
              </a:ext>
            </a:extLst>
          </p:cNvPr>
          <p:cNvSpPr>
            <a:spLocks noGrp="1" noChangeArrowheads="1"/>
          </p:cNvSpPr>
          <p:nvPr>
            <p:ph idx="1"/>
          </p:nvPr>
        </p:nvSpPr>
        <p:spPr>
          <a:xfrm>
            <a:off x="533400" y="1219200"/>
            <a:ext cx="78486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II Timothy 2:1-4</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You then, my son, be strong in the grace that is in Christ Jesus. And the things you have heard me say in the presence of many witnesses entrust to reliable men who will also be qualified to teach others. Endure hardship with us like a good soldier of Christ Jesus. No one serving as a soldier gets involved in civilian affairs — he wants to please his commanding officer.</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62C8F4E-3FB5-48D7-9C68-95E8DC0127B7}"/>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FD53B07-090E-4151-9CD2-DC6E03F1182A}"/>
              </a:ext>
            </a:extLst>
          </p:cNvPr>
          <p:cNvSpPr>
            <a:spLocks noGrp="1" noChangeArrowheads="1"/>
          </p:cNvSpPr>
          <p:nvPr>
            <p:ph idx="1"/>
          </p:nvPr>
        </p:nvSpPr>
        <p:spPr>
          <a:xfrm>
            <a:off x="457200" y="9144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You Were Enlisted.</a:t>
            </a: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AE2B5A6-FA46-4E47-9171-9754DBE5259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F49B843-1AF1-4B22-A59D-1C5F18769C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How did God enlist soldiers in the Bible?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(Numbers 1:1-2:34)</a:t>
            </a:r>
          </a:p>
        </p:txBody>
      </p:sp>
      <p:sp>
        <p:nvSpPr>
          <p:cNvPr id="4" name="Rectangle 3">
            <a:extLst>
              <a:ext uri="{FF2B5EF4-FFF2-40B4-BE49-F238E27FC236}">
                <a16:creationId xmlns:a16="http://schemas.microsoft.com/office/drawing/2014/main" id="{C96D881D-5EF4-47EB-9B54-CC029E2D700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EFB9BA-6596-4455-A916-699D76CBB60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E204502-F893-463A-82AE-FCCD0BC89843}"/>
              </a:ext>
            </a:extLst>
          </p:cNvPr>
          <p:cNvSpPr>
            <a:spLocks noGrp="1" noChangeArrowheads="1"/>
          </p:cNvSpPr>
          <p:nvPr>
            <p:ph idx="1"/>
          </p:nvPr>
        </p:nvSpPr>
        <p:spPr>
          <a:xfrm>
            <a:off x="228600" y="1066800"/>
            <a:ext cx="86868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Men only - 20 years old &amp; 	older.</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Numbers 1:3 - You and Aaron are to number by their divisions all the men in Israel twenty years old or more who are able to serve in the army.</a:t>
            </a:r>
          </a:p>
        </p:txBody>
      </p:sp>
      <p:sp>
        <p:nvSpPr>
          <p:cNvPr id="4" name="Rectangle 3">
            <a:extLst>
              <a:ext uri="{FF2B5EF4-FFF2-40B4-BE49-F238E27FC236}">
                <a16:creationId xmlns:a16="http://schemas.microsoft.com/office/drawing/2014/main" id="{D5856260-D8F1-4D65-85AE-1B84010AEB2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You Were Enlisted.</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23743</TotalTime>
  <Words>3983</Words>
  <Application>Microsoft Office PowerPoint</Application>
  <PresentationFormat>On-screen Show (4:3)</PresentationFormat>
  <Paragraphs>313</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Arial Narrow</vt:lpstr>
      <vt:lpstr>Calibri</vt:lpstr>
      <vt:lpstr>Franklin Gothic Medium</vt:lpstr>
      <vt:lpstr>Lucida Sans Unicode</vt:lpstr>
      <vt:lpstr>Segoe UI Symbol</vt:lpstr>
      <vt:lpstr>Times New Roman</vt:lpstr>
      <vt:lpstr>Wingdings 2</vt:lpstr>
      <vt:lpstr>Trek</vt:lpstr>
      <vt:lpstr>you  are  soldiers  of  the  cross!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1415</cp:revision>
  <dcterms:created xsi:type="dcterms:W3CDTF">2005-04-23T22:37:40Z</dcterms:created>
  <dcterms:modified xsi:type="dcterms:W3CDTF">2021-05-16T01:30:17Z</dcterms:modified>
</cp:coreProperties>
</file>