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1437" r:id="rId3"/>
    <p:sldId id="1362" r:id="rId4"/>
    <p:sldId id="1503" r:id="rId5"/>
    <p:sldId id="1610" r:id="rId6"/>
    <p:sldId id="1613" r:id="rId7"/>
    <p:sldId id="1581" r:id="rId8"/>
    <p:sldId id="1582" r:id="rId9"/>
    <p:sldId id="1583" r:id="rId10"/>
    <p:sldId id="1584" r:id="rId11"/>
    <p:sldId id="1586" r:id="rId12"/>
    <p:sldId id="1612" r:id="rId13"/>
    <p:sldId id="1587" r:id="rId14"/>
    <p:sldId id="1588" r:id="rId15"/>
    <p:sldId id="1589" r:id="rId16"/>
    <p:sldId id="1590" r:id="rId17"/>
    <p:sldId id="1591" r:id="rId18"/>
    <p:sldId id="1592" r:id="rId19"/>
    <p:sldId id="1476" r:id="rId20"/>
    <p:sldId id="1593" r:id="rId21"/>
    <p:sldId id="1595" r:id="rId22"/>
    <p:sldId id="1596" r:id="rId23"/>
    <p:sldId id="1597" r:id="rId24"/>
    <p:sldId id="1598" r:id="rId25"/>
    <p:sldId id="1614" r:id="rId26"/>
    <p:sldId id="1599" r:id="rId27"/>
    <p:sldId id="1600" r:id="rId28"/>
    <p:sldId id="1615" r:id="rId29"/>
    <p:sldId id="1601" r:id="rId30"/>
    <p:sldId id="1497" r:id="rId31"/>
    <p:sldId id="1602" r:id="rId32"/>
    <p:sldId id="1603" r:id="rId33"/>
    <p:sldId id="1604" r:id="rId34"/>
    <p:sldId id="1605" r:id="rId35"/>
    <p:sldId id="1606" r:id="rId36"/>
    <p:sldId id="1607" r:id="rId37"/>
    <p:sldId id="1608" r:id="rId38"/>
    <p:sldId id="1609" r:id="rId39"/>
    <p:sldId id="1578" r:id="rId40"/>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8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3FBF055-A86D-4D4D-B816-17890A008D3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06E7C36-9743-477F-9509-61955D86AFA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8E62C6D-5EEF-493D-807F-AE24060C12E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E7BE7D9-C32C-42BB-865B-8D7501B93942}"/>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973CDCF-24B1-429C-B655-16B122B00F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D933FA-A175-4218-823D-0E9143A66DB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0285A65-7905-425D-9B7D-75CF5DAF1C4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8577F6E-D5BE-4CE2-A6B4-2A59FC6E99C1}"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FE4BBE0F-B2C6-4BD3-8D78-A4B8ACB4EC7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C5DD4D4-F704-4661-BB62-69DED1278BD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8609B59-D07D-40A4-8B93-69ED141D40A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4925F3C-2B48-48AA-83C4-B82DE37478A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330BDB6-0B78-42EE-BB25-A3CBD08CEB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9812768-295E-4E3F-838A-308A70D595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5A1DB31-34CF-4C29-81E3-FEBCB19C12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17B82B8-41F9-47BB-A172-047BE02E10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DEA8F2-D2CA-44DA-861F-D60014EFA44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9854F31-7B26-4773-B0AF-D16CA2B4D3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C11A525-59B6-4531-A0FF-5D66899C27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C96371A-4574-4869-9496-B811E81C69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BE7417-2550-467B-A220-735FE581E888}"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2E454DB-48AC-4020-A2FD-E605B8FDA3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796286D-1D62-44E7-BB38-C0E47536CD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EA5651D-AD58-4509-8F11-C495D8B6CB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037E55-736C-43F3-A342-CDCFB7D02C93}"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4436C5B-8703-4082-B3E7-C50CCEBD6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DFFEE9C-3D7C-4D86-93B1-F570476EC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4AF78F2-34F7-4BFF-847D-592462BCBB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33956-8D86-4650-98A1-471F8479B304}"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30840B8-2209-49C2-8318-9D05ACD8C6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686245F-A258-4E99-BCC5-29C0431CAB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570CB2F-6761-4D92-870C-A94400DE12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94B8F6-7FED-4B73-8F0F-476CE3D97BC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3819CE6D-603F-42DE-8630-A48ED33CAE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A42B26C-224F-46F5-87FF-B5ACF9B617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C64E2A4-1D55-47AF-8543-AF937B596B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AF1087-4817-4315-B707-7F06C40236B4}"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D913141-4A26-44A0-81A0-7238C773CE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E90825C-3648-4B21-8699-102C035C44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A794C51-6AF5-4591-B60B-55DE60A6F0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AF5756-84E0-4212-8887-0E22C2917C26}"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D80F11C-8BAD-49E7-95CE-5A048BB691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A08CB62-ACB7-4AC0-9403-F58E8E847F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0972B63-49FE-4866-B7BC-03F4B819ED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1EA7A6-FB52-4E64-9AA7-4BBEDEF56AFC}"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9CA97F4-4EC2-4842-8A38-1D7AB0E003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F2E63CA-8C79-4D29-8FB7-83DE7CB49D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F9F7DBD-7503-4732-B66C-3222D5B07A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1CF4CB-EF7A-424C-A210-20F94DED8288}"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70B1795-83F5-42E0-AB43-E79FF855E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B0869DF-CD39-4A11-A55E-C9B1B852D4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53C595B-6513-4A90-8791-6B5374914C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23B7EB-C59F-4D7D-9697-0055A3CD9B2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868D3E3-12B3-4E5B-BBA5-5922394F2D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4110C20-98E3-4C23-878F-C597B1FD96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2F1C868-836D-465C-8ABF-07294C058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2D321A-CCBA-4C8E-AB25-8AF989C75B9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7F0C469-B129-4919-841A-77F9D39827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937FF88-ABF6-416E-B49F-8F1F307A3D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FA3E070-2EA4-42E2-9127-959300859C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644FBB-D1AC-43DC-8F4E-3B3ECF17BF7D}"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613B0F1-D9FB-421B-A259-96468BDB1C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213CA1E-4563-4F37-8C53-A0A5413E6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4CBD130-5463-44B8-83EF-FA05A6FFAE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092AAD-B23D-45F8-A7E3-FC5F1B5E671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57B0EB8-3586-4328-901A-52DF1A542E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C0908DB-95B2-4DCB-BB68-3063793CFF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154FD3F6-8097-4518-AF3E-BCBC956C7F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825BE2-4B7D-4685-8627-ECD4C233624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0B94F47-E1F4-40AC-A040-65C42AA80E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2E62AF8-DB7D-4539-8808-CE8BCE13D7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6E4BD96-9351-4CB9-8B88-F631AA3796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DC4EC0-ED50-4910-87FA-5DEB94DBAA6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5AE07BF-8CD1-4CAE-A0B6-CE1BBCDA79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4372772-F5A0-48A6-8D22-336E468766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392F345-DE27-4647-A6C1-5658F99D4A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2B0983-9752-4F8C-815F-7471156EA2F2}"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B1E4C74-987D-48AC-8D6D-1D46125E1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9CC6A97-99DD-4956-BF46-F30B63EAF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698D741-4ABB-436C-B5B9-DA397F1FD7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9BB537-34EF-4CAD-A183-ABBE9438905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8BF093E-279D-4302-A785-670594286A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B88D9C8-E249-464E-B8D9-6D5774D556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51B27A1-7762-4BDE-A04E-ADE210C12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DE0F37-C565-47A5-B3DB-994562AC0C42}"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D9B2814-D0BB-455C-965C-0AE0446439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7A265DA-C1D3-4060-89ED-CB0D2E5BE1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3435104-E865-4823-8591-6BFB39DE51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1A870D-668C-4898-8885-6A04FB79B0C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E6C2778-43FC-42B0-A56E-A055F0994A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6FEA4A3-2396-492B-94E6-F06BD09A6A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64C4A29-7B65-4515-BDCD-22E4FE6B2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FFADAD-A9D4-4BF1-ADEB-1966AF47FF5F}"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E138C109-D896-4DF1-9ABB-216A98601E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275146E-185D-41E1-9E2C-B6D8F97D82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D9279B9-96CE-40E9-A64F-F62BFEF962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7E668B-6F98-4EAE-B995-56BB1253675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B314E80-738F-439B-AA8A-2988EB5FDD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1139980-F198-4B52-A053-8DF65F1CBB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53D41DE-5986-492C-A250-2E1B27F4E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BC1A7A-147D-45CF-A40F-0F848113FC1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C24659C-0FE6-411A-9505-7469C5EB7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E58A7A1-84D6-41C3-BCF6-0A73CC5E65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B473D7C-2C60-4C96-8844-594EC78DAF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EAF6A5-2906-4785-B56D-474168F7313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C07B86F2-832C-48F4-9772-4483F36F3E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68E81C2-A093-417B-B02F-30524BEF8C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BEA5A65D-0954-48D4-9771-157EF6FCE6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E0E334-3976-48E7-9651-E6250A9CE9A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065D75C-4953-4104-8881-C22B876F66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206BF3C-6A9D-4CB1-AF23-5835282438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E9729E30-883E-4874-BB33-A3FD76A422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E74CA3-B1B9-4295-B987-09CB06ADB964}"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30B43C2-5606-4FE6-B902-9D1AB28EF5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B628C90-9ED2-4978-B82C-216B842210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3997D40-3BAC-4BEC-9B84-C07D57E9F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243836-5C19-48FC-AD59-D30C12F1C32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3618B1F-A624-406D-95F9-16C7F6BFEE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0834742-29E3-4F43-8B0B-07545ACA69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1D52394-86E7-40D9-9E64-22D8C9CDE5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4243E0-65A6-454A-840C-9AA84AED8DE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7DC9385-CDF6-4256-9D45-593E1150F8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8B3115E-C625-430C-8224-E13055E72B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1587971-B61F-448A-B8DF-6FD8BB82E8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933D22-49AD-46C8-B7F7-C68BED188B9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713032C-C01B-4795-8C7B-1B03FE9CE1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A614913-4B29-4E35-B6A5-848340090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0B336645-854A-4B33-92A2-FBC3962CF5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46B958-B0F9-4454-9D4D-5E1DD46BF96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008039C-52C6-4CA0-A1C9-C965F96FFF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F7AE52F2-61F6-4CC5-A038-34E2E01D8D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B0C58F7-2E96-4933-B53A-C87B86A65B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E78247-CD8F-4D7D-93BC-937D2B32747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DDE3724-BB9A-4CBA-8BEB-DABCB9EE9B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AA26341-5476-400D-994C-61D16098D2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BA293A4-C968-4AFC-9C09-1ABDA386F5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B6B03E-E37B-43C1-AAAF-AE887FDF6B98}"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D670DC4-29AA-44D3-B0BB-F13821232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DF3AA62-DABB-4C47-AC37-CA846121CC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020178E-BE9E-44CE-AAD5-23B732E962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97DDA0-8893-4312-9E75-CA8571B60ABF}"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D239B38-D5C4-4D0D-BFBA-1A75952ACE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BB95F46-055D-46F4-99CC-56D5E43E79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036B0D1C-5F3E-4EED-A1C4-9776FE416A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CFA2DB-DA47-46DA-9C6B-2E14FF242308}"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9A26185-B5DC-40AD-8329-FF03715271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D5089AD-995A-43F2-B8C9-5D90EED6C8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6E45E0F-2090-4DB6-A18A-5F24855F11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19FC3B-CBFB-47D4-B77D-C4318DF2F937}"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50F2A8B-B4D1-43BF-8C6A-0BD5037E5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1FDDA73-9CD2-4DE3-B12A-00523DF063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18CEABB-4602-4A2B-899E-8F44F00D9E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27861-3471-4691-B785-89742865EAA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871F5B5-92E7-438E-97BD-3FEF03085E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D3F1428-0FAB-46F6-A338-691AEBE58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5536321-7050-4432-AC58-930F18EE79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0F0BC2-443C-4A1A-86E6-8C9B822DAC4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A9ACE44-2A1B-44B1-A177-8448763F8A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BD20C28-284D-4F9F-B993-ABE887F9BB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8D7BA6B-9B0D-4AEF-8445-22BED036C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DE97A-7E40-451B-A1D4-A5554473E832}"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93199C8-1E12-4E73-8864-C3A2365E44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1DFDF35-1CB3-4820-A217-7330946A2C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D6D535C-52CA-4B32-A51A-FFFA45FFD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7FB29-8E0C-4C98-A912-1C57E5B77598}"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F52960E-F2C9-492B-844A-683894DA49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35A837F-E1F5-4126-B2F3-611AA9A99C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0961E2B-CABC-40AC-937A-5468ABD93D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A4ED79-C5A7-42F5-A8ED-41C04D56A1F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AC35F2E-DEAA-44FC-8A5A-562416D8C36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7CCEB56-2FFE-4412-82AE-1B4217B234C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64C1D6E-7A0B-4BCB-9034-6677EDABCC1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DF99940-64F0-4D99-8805-5F16CBBD7DB1}"/>
              </a:ext>
            </a:extLst>
          </p:cNvPr>
          <p:cNvSpPr>
            <a:spLocks noGrp="1"/>
          </p:cNvSpPr>
          <p:nvPr>
            <p:ph type="sldNum" sz="quarter" idx="12"/>
          </p:nvPr>
        </p:nvSpPr>
        <p:spPr>
          <a:xfrm>
            <a:off x="8229600" y="6473825"/>
            <a:ext cx="758825" cy="247650"/>
          </a:xfrm>
        </p:spPr>
        <p:txBody>
          <a:bodyPr/>
          <a:lstStyle>
            <a:lvl1pPr>
              <a:defRPr smtClean="0"/>
            </a:lvl1pPr>
          </a:lstStyle>
          <a:p>
            <a:pPr>
              <a:defRPr/>
            </a:pPr>
            <a:fld id="{C99EC38A-FD17-4DC4-8938-D9CB8ECA9B07}" type="slidenum">
              <a:rPr lang="en-US" altLang="en-US"/>
              <a:pPr>
                <a:defRPr/>
              </a:pPr>
              <a:t>‹#›</a:t>
            </a:fld>
            <a:endParaRPr lang="en-US" altLang="en-US"/>
          </a:p>
        </p:txBody>
      </p:sp>
    </p:spTree>
    <p:extLst>
      <p:ext uri="{BB962C8B-B14F-4D97-AF65-F5344CB8AC3E}">
        <p14:creationId xmlns:p14="http://schemas.microsoft.com/office/powerpoint/2010/main" val="2970693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4C819EF-5CE4-42BA-8391-08D8F7ED475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3CEBAF1-563A-4511-AE74-FE076EDC23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D58659A-96D3-48D3-A654-27402B002081}"/>
              </a:ext>
            </a:extLst>
          </p:cNvPr>
          <p:cNvSpPr>
            <a:spLocks noGrp="1"/>
          </p:cNvSpPr>
          <p:nvPr>
            <p:ph type="sldNum" sz="quarter" idx="12"/>
          </p:nvPr>
        </p:nvSpPr>
        <p:spPr/>
        <p:txBody>
          <a:bodyPr/>
          <a:lstStyle>
            <a:lvl1pPr>
              <a:defRPr/>
            </a:lvl1pPr>
          </a:lstStyle>
          <a:p>
            <a:pPr>
              <a:defRPr/>
            </a:pPr>
            <a:fld id="{710F5FB9-BEB7-4E01-9842-E03647C552BF}" type="slidenum">
              <a:rPr lang="en-US" altLang="en-US"/>
              <a:pPr>
                <a:defRPr/>
              </a:pPr>
              <a:t>‹#›</a:t>
            </a:fld>
            <a:endParaRPr lang="en-US" altLang="en-US"/>
          </a:p>
        </p:txBody>
      </p:sp>
    </p:spTree>
    <p:extLst>
      <p:ext uri="{BB962C8B-B14F-4D97-AF65-F5344CB8AC3E}">
        <p14:creationId xmlns:p14="http://schemas.microsoft.com/office/powerpoint/2010/main" val="234976146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34A67-E856-4D82-A130-594D229B2AC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DFAA437-7AE7-49AB-AB31-2EBA46E539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87B4AEB-F3DA-41F9-99C8-06EC5B745312}"/>
              </a:ext>
            </a:extLst>
          </p:cNvPr>
          <p:cNvSpPr>
            <a:spLocks noGrp="1"/>
          </p:cNvSpPr>
          <p:nvPr>
            <p:ph type="sldNum" sz="quarter" idx="12"/>
          </p:nvPr>
        </p:nvSpPr>
        <p:spPr/>
        <p:txBody>
          <a:bodyPr/>
          <a:lstStyle>
            <a:lvl1pPr>
              <a:defRPr smtClean="0"/>
            </a:lvl1pPr>
          </a:lstStyle>
          <a:p>
            <a:pPr>
              <a:defRPr/>
            </a:pPr>
            <a:fld id="{02561939-FE48-4664-A1B2-C5270C95025E}" type="slidenum">
              <a:rPr lang="en-US" altLang="en-US"/>
              <a:pPr>
                <a:defRPr/>
              </a:pPr>
              <a:t>‹#›</a:t>
            </a:fld>
            <a:endParaRPr lang="en-US" altLang="en-US"/>
          </a:p>
        </p:txBody>
      </p:sp>
    </p:spTree>
    <p:extLst>
      <p:ext uri="{BB962C8B-B14F-4D97-AF65-F5344CB8AC3E}">
        <p14:creationId xmlns:p14="http://schemas.microsoft.com/office/powerpoint/2010/main" val="373031246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91225E0-AA93-41BC-96B9-2AE89104B53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35D817B-3FC4-48C6-80E6-F49C4904721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B95D88B-74EA-4B54-A288-7BBC7D74D1DA}"/>
              </a:ext>
            </a:extLst>
          </p:cNvPr>
          <p:cNvSpPr>
            <a:spLocks noGrp="1"/>
          </p:cNvSpPr>
          <p:nvPr>
            <p:ph type="sldNum" sz="quarter" idx="12"/>
          </p:nvPr>
        </p:nvSpPr>
        <p:spPr>
          <a:xfrm>
            <a:off x="8229600" y="6473825"/>
            <a:ext cx="758825" cy="247650"/>
          </a:xfrm>
        </p:spPr>
        <p:txBody>
          <a:bodyPr/>
          <a:lstStyle>
            <a:lvl1pPr>
              <a:defRPr smtClean="0"/>
            </a:lvl1pPr>
          </a:lstStyle>
          <a:p>
            <a:pPr>
              <a:defRPr/>
            </a:pPr>
            <a:fld id="{CF033249-C4DD-4305-A649-77FF1AEDEF9E}" type="slidenum">
              <a:rPr lang="en-US" altLang="en-US"/>
              <a:pPr>
                <a:defRPr/>
              </a:pPr>
              <a:t>‹#›</a:t>
            </a:fld>
            <a:endParaRPr lang="en-US" altLang="en-US"/>
          </a:p>
        </p:txBody>
      </p:sp>
    </p:spTree>
    <p:extLst>
      <p:ext uri="{BB962C8B-B14F-4D97-AF65-F5344CB8AC3E}">
        <p14:creationId xmlns:p14="http://schemas.microsoft.com/office/powerpoint/2010/main" val="63923839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61780CD-CC73-4D52-816F-98068B791A6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F6DE499-2074-4FBC-8983-C1EC4BE01E7F}"/>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86826D7-0B46-42FF-B728-7A669CF9333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44A129A-91FF-4F2E-BD2A-C0E21F22B095}"/>
              </a:ext>
            </a:extLst>
          </p:cNvPr>
          <p:cNvSpPr>
            <a:spLocks noGrp="1"/>
          </p:cNvSpPr>
          <p:nvPr>
            <p:ph type="sldNum" sz="quarter" idx="12"/>
          </p:nvPr>
        </p:nvSpPr>
        <p:spPr/>
        <p:txBody>
          <a:bodyPr/>
          <a:lstStyle>
            <a:lvl1pPr>
              <a:defRPr smtClean="0"/>
            </a:lvl1pPr>
          </a:lstStyle>
          <a:p>
            <a:pPr>
              <a:defRPr/>
            </a:pPr>
            <a:fld id="{E38909E7-4C15-44C9-A842-27BD2B831C15}" type="slidenum">
              <a:rPr lang="en-US" altLang="en-US"/>
              <a:pPr>
                <a:defRPr/>
              </a:pPr>
              <a:t>‹#›</a:t>
            </a:fld>
            <a:endParaRPr lang="en-US" altLang="en-US"/>
          </a:p>
        </p:txBody>
      </p:sp>
    </p:spTree>
    <p:extLst>
      <p:ext uri="{BB962C8B-B14F-4D97-AF65-F5344CB8AC3E}">
        <p14:creationId xmlns:p14="http://schemas.microsoft.com/office/powerpoint/2010/main" val="218884062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5D5713B-9633-4DD0-B863-8F4CD1DD7619}"/>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EE61387-43AB-4615-8315-9302761D6D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5EEE2C7-F8EA-4056-BCD4-283F887D6CC9}"/>
              </a:ext>
            </a:extLst>
          </p:cNvPr>
          <p:cNvSpPr>
            <a:spLocks noGrp="1"/>
          </p:cNvSpPr>
          <p:nvPr>
            <p:ph type="sldNum" sz="quarter" idx="12"/>
          </p:nvPr>
        </p:nvSpPr>
        <p:spPr/>
        <p:txBody>
          <a:bodyPr/>
          <a:lstStyle>
            <a:lvl1pPr>
              <a:defRPr/>
            </a:lvl1pPr>
          </a:lstStyle>
          <a:p>
            <a:pPr>
              <a:defRPr/>
            </a:pPr>
            <a:fld id="{AD1C212D-6BBA-48E0-858E-E07067FD2860}" type="slidenum">
              <a:rPr lang="en-US" altLang="en-US"/>
              <a:pPr>
                <a:defRPr/>
              </a:pPr>
              <a:t>‹#›</a:t>
            </a:fld>
            <a:endParaRPr lang="en-US" altLang="en-US"/>
          </a:p>
        </p:txBody>
      </p:sp>
    </p:spTree>
    <p:extLst>
      <p:ext uri="{BB962C8B-B14F-4D97-AF65-F5344CB8AC3E}">
        <p14:creationId xmlns:p14="http://schemas.microsoft.com/office/powerpoint/2010/main" val="400374051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FF6CCAE-5BB4-4088-9754-82CEE7868DC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5C0A995-51C2-4AAA-A3A4-5A998076C01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0695EE6-F489-4501-9D77-A23BCFCF957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37EBBBD-8053-4115-8B3D-ADFFED961430}"/>
              </a:ext>
            </a:extLst>
          </p:cNvPr>
          <p:cNvSpPr>
            <a:spLocks noGrp="1"/>
          </p:cNvSpPr>
          <p:nvPr>
            <p:ph type="sldNum" sz="quarter" idx="12"/>
          </p:nvPr>
        </p:nvSpPr>
        <p:spPr>
          <a:xfrm>
            <a:off x="8229600" y="6477000"/>
            <a:ext cx="762000" cy="247650"/>
          </a:xfrm>
        </p:spPr>
        <p:txBody>
          <a:bodyPr/>
          <a:lstStyle>
            <a:lvl1pPr>
              <a:defRPr smtClean="0"/>
            </a:lvl1pPr>
          </a:lstStyle>
          <a:p>
            <a:pPr>
              <a:defRPr/>
            </a:pPr>
            <a:fld id="{85A0AC75-59C7-407E-A839-D215658719AB}" type="slidenum">
              <a:rPr lang="en-US" altLang="en-US"/>
              <a:pPr>
                <a:defRPr/>
              </a:pPr>
              <a:t>‹#›</a:t>
            </a:fld>
            <a:endParaRPr lang="en-US" altLang="en-US"/>
          </a:p>
        </p:txBody>
      </p:sp>
    </p:spTree>
    <p:extLst>
      <p:ext uri="{BB962C8B-B14F-4D97-AF65-F5344CB8AC3E}">
        <p14:creationId xmlns:p14="http://schemas.microsoft.com/office/powerpoint/2010/main" val="246779978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39648E7-E1F0-46EE-AA87-E2FAF6803421}"/>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90D6930-9C9E-444A-8F54-A54F58F215F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61A5FEA-12A1-414A-A43D-35E274546A01}"/>
              </a:ext>
            </a:extLst>
          </p:cNvPr>
          <p:cNvSpPr>
            <a:spLocks noGrp="1"/>
          </p:cNvSpPr>
          <p:nvPr>
            <p:ph type="sldNum" sz="quarter" idx="12"/>
          </p:nvPr>
        </p:nvSpPr>
        <p:spPr/>
        <p:txBody>
          <a:bodyPr/>
          <a:lstStyle>
            <a:lvl1pPr>
              <a:defRPr/>
            </a:lvl1pPr>
          </a:lstStyle>
          <a:p>
            <a:pPr>
              <a:defRPr/>
            </a:pPr>
            <a:fld id="{B2223D58-F918-4339-89BA-1B99F9FF938B}" type="slidenum">
              <a:rPr lang="en-US" altLang="en-US"/>
              <a:pPr>
                <a:defRPr/>
              </a:pPr>
              <a:t>‹#›</a:t>
            </a:fld>
            <a:endParaRPr lang="en-US" altLang="en-US"/>
          </a:p>
        </p:txBody>
      </p:sp>
    </p:spTree>
    <p:extLst>
      <p:ext uri="{BB962C8B-B14F-4D97-AF65-F5344CB8AC3E}">
        <p14:creationId xmlns:p14="http://schemas.microsoft.com/office/powerpoint/2010/main" val="314011089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DF8F0BF-BA71-45CA-A6E5-39B96E4FD6A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6BA6F06-F704-4BED-9670-5A5428D05CB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92AFC2F-2453-4690-8F36-80357CC07783}"/>
              </a:ext>
            </a:extLst>
          </p:cNvPr>
          <p:cNvSpPr>
            <a:spLocks noGrp="1"/>
          </p:cNvSpPr>
          <p:nvPr>
            <p:ph type="sldNum" sz="quarter" idx="12"/>
          </p:nvPr>
        </p:nvSpPr>
        <p:spPr/>
        <p:txBody>
          <a:bodyPr/>
          <a:lstStyle>
            <a:lvl1pPr>
              <a:defRPr smtClean="0"/>
            </a:lvl1pPr>
          </a:lstStyle>
          <a:p>
            <a:pPr>
              <a:defRPr/>
            </a:pPr>
            <a:fld id="{E31645BC-B98A-4820-B490-84654FC5821C}" type="slidenum">
              <a:rPr lang="en-US" altLang="en-US"/>
              <a:pPr>
                <a:defRPr/>
              </a:pPr>
              <a:t>‹#›</a:t>
            </a:fld>
            <a:endParaRPr lang="en-US" altLang="en-US"/>
          </a:p>
        </p:txBody>
      </p:sp>
    </p:spTree>
    <p:extLst>
      <p:ext uri="{BB962C8B-B14F-4D97-AF65-F5344CB8AC3E}">
        <p14:creationId xmlns:p14="http://schemas.microsoft.com/office/powerpoint/2010/main" val="53310845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2F809EC-1312-43D0-A0AA-77A696EFEC8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B017F0C3-28DC-4F77-956D-8E70C573D52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1D94ECA-2F42-4B8A-9253-A160A68F2FC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09ED37E-643A-46E4-97FF-9C56239F3196}"/>
              </a:ext>
            </a:extLst>
          </p:cNvPr>
          <p:cNvSpPr>
            <a:spLocks noGrp="1"/>
          </p:cNvSpPr>
          <p:nvPr>
            <p:ph type="sldNum" sz="quarter" idx="12"/>
          </p:nvPr>
        </p:nvSpPr>
        <p:spPr/>
        <p:txBody>
          <a:bodyPr/>
          <a:lstStyle>
            <a:lvl1pPr>
              <a:defRPr smtClean="0"/>
            </a:lvl1pPr>
          </a:lstStyle>
          <a:p>
            <a:pPr>
              <a:defRPr/>
            </a:pPr>
            <a:fld id="{1E5431E1-B0DF-440C-B588-E2F88D917428}" type="slidenum">
              <a:rPr lang="en-US" altLang="en-US"/>
              <a:pPr>
                <a:defRPr/>
              </a:pPr>
              <a:t>‹#›</a:t>
            </a:fld>
            <a:endParaRPr lang="en-US" altLang="en-US"/>
          </a:p>
        </p:txBody>
      </p:sp>
    </p:spTree>
    <p:extLst>
      <p:ext uri="{BB962C8B-B14F-4D97-AF65-F5344CB8AC3E}">
        <p14:creationId xmlns:p14="http://schemas.microsoft.com/office/powerpoint/2010/main" val="36104069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4F637CE-AFB0-4225-96D3-2128F5E56C3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BB10D5F-1D65-4E75-A8D4-7EDB02495B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E7B7255-12D4-423A-BAF5-346712AB217E}"/>
              </a:ext>
            </a:extLst>
          </p:cNvPr>
          <p:cNvSpPr>
            <a:spLocks noGrp="1"/>
          </p:cNvSpPr>
          <p:nvPr>
            <p:ph type="sldNum" sz="quarter" idx="12"/>
          </p:nvPr>
        </p:nvSpPr>
        <p:spPr/>
        <p:txBody>
          <a:bodyPr/>
          <a:lstStyle>
            <a:lvl1pPr>
              <a:defRPr smtClean="0"/>
            </a:lvl1pPr>
          </a:lstStyle>
          <a:p>
            <a:pPr>
              <a:defRPr/>
            </a:pPr>
            <a:fld id="{ECE6FB0B-93AC-44D8-A41B-4B9F72201E42}" type="slidenum">
              <a:rPr lang="en-US" altLang="en-US"/>
              <a:pPr>
                <a:defRPr/>
              </a:pPr>
              <a:t>‹#›</a:t>
            </a:fld>
            <a:endParaRPr lang="en-US" altLang="en-US"/>
          </a:p>
        </p:txBody>
      </p:sp>
    </p:spTree>
    <p:extLst>
      <p:ext uri="{BB962C8B-B14F-4D97-AF65-F5344CB8AC3E}">
        <p14:creationId xmlns:p14="http://schemas.microsoft.com/office/powerpoint/2010/main" val="300720505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AE7E985-D7B0-4588-9765-FD43BBBFC8A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DFCD1D9-5A41-4912-911D-C66DF42EE25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82DF554-5F3D-4230-9645-74EBCD9C0A3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5E3412C-EE31-4D3F-9472-552B1546FE3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C8DB772-A863-4CB9-BA16-8BE15AC73F9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DCFC981-E2EC-4BAE-A8FC-CF50C6BE891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80A4056-4AE2-4D2B-9560-FB5667E4863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42C88D1-B747-4894-BC69-23438FECBA6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DC637E8-818F-4474-97D1-EEB858C12AC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158" r:id="rId1"/>
    <p:sldLayoutId id="2147485159" r:id="rId2"/>
    <p:sldLayoutId id="2147485160" r:id="rId3"/>
    <p:sldLayoutId id="2147485155" r:id="rId4"/>
    <p:sldLayoutId id="2147485161" r:id="rId5"/>
    <p:sldLayoutId id="2147485156" r:id="rId6"/>
    <p:sldLayoutId id="2147485162" r:id="rId7"/>
    <p:sldLayoutId id="2147485163" r:id="rId8"/>
    <p:sldLayoutId id="2147485164" r:id="rId9"/>
    <p:sldLayoutId id="2147485157" r:id="rId10"/>
    <p:sldLayoutId id="214748516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FF8F1CA-9720-4DC1-BFCD-3F11C768EE2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is  the lord’s  plan  for strengthening &amp;  protecting you?</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E7C657-63DE-4994-A562-9C56C384958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2430E6-86EB-44C9-B727-D6AB1646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needs to happen to the 	message to make it effective?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must be </a:t>
            </a:r>
            <a:r>
              <a:rPr lang="en-US" sz="4400" b="1" u="sng" dirty="0">
                <a:solidFill>
                  <a:srgbClr val="990033"/>
                </a:solidFill>
                <a:effectLst>
                  <a:outerShdw blurRad="38100" dist="38100" dir="2700000" algn="tl">
                    <a:srgbClr val="000000">
                      <a:alpha val="43137"/>
                    </a:srgbClr>
                  </a:outerShdw>
                </a:effectLst>
                <a:latin typeface="Arial Narrow" pitchFamily="34" charset="0"/>
              </a:rPr>
              <a:t>free</a:t>
            </a:r>
            <a:r>
              <a:rPr lang="en-US" sz="4400" b="1" dirty="0">
                <a:solidFill>
                  <a:srgbClr val="990033"/>
                </a:solidFill>
                <a:effectLst>
                  <a:outerShdw blurRad="38100" dist="38100" dir="2700000" algn="tl">
                    <a:srgbClr val="000000">
                      <a:alpha val="43137"/>
                    </a:srgbClr>
                  </a:outerShdw>
                </a:effectLst>
                <a:latin typeface="Arial Narrow" pitchFamily="34" charset="0"/>
              </a:rPr>
              <a:t> to spread 	rapidly.</a:t>
            </a:r>
          </a:p>
        </p:txBody>
      </p:sp>
      <p:sp>
        <p:nvSpPr>
          <p:cNvPr id="4" name="Rectangle 3">
            <a:extLst>
              <a:ext uri="{FF2B5EF4-FFF2-40B4-BE49-F238E27FC236}">
                <a16:creationId xmlns:a16="http://schemas.microsoft.com/office/drawing/2014/main" id="{E836D88D-2107-4473-B2E0-0C5705E102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E614E4-EBED-42B2-A1D0-20B983A3D19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7F4C9F-4085-43F5-A0B4-5CBC9843A10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needs to happen to the 	message to make it effective?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Spread rapidly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run fast 		without any obstacles in the 		way.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τρέχω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94465BE-0290-4338-B4F8-3BEA20A1830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C4BC0D-44CC-4337-8663-921C7DACE67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B0BAAC-AF79-4C8F-8C8A-6B5F324BC81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What needs to happen to the 	message to make it effective?</a:t>
            </a:r>
          </a:p>
          <a:p>
            <a:pPr marL="609600" indent="-609600" algn="just" eaLnBrk="1" hangingPunct="1">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12:1 - Therefore, since we are surrounded by such a great cloud of witnesses,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throw off everything that hinders and the sin that so easily entangles</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let us run with perseverance the race marked out for us.</a:t>
            </a:r>
          </a:p>
          <a:p>
            <a:pPr marL="609600" indent="-609600" algn="just" eaLnBrk="1" hangingPunct="1">
              <a:buFont typeface="Wingdings 2" panose="05020102010507070707" pitchFamily="18" charset="2"/>
              <a:buNone/>
              <a:defRPr/>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FB4409B7-3CA6-4663-A1D8-35C4427BC9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9D7629-A2FC-4C6D-B05F-3E4752F3BC6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ADCED9-3D78-43DA-9C14-7917624294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needs to happen to the 	message to make it effective?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must be </a:t>
            </a:r>
            <a:r>
              <a:rPr lang="en-US" sz="4400" b="1" u="sng" dirty="0">
                <a:solidFill>
                  <a:srgbClr val="990033"/>
                </a:solidFill>
                <a:effectLst>
                  <a:outerShdw blurRad="38100" dist="38100" dir="2700000" algn="tl">
                    <a:srgbClr val="000000">
                      <a:alpha val="43137"/>
                    </a:srgbClr>
                  </a:outerShdw>
                </a:effectLst>
                <a:latin typeface="Arial Narrow" pitchFamily="34" charset="0"/>
              </a:rPr>
              <a:t>free</a:t>
            </a:r>
            <a:r>
              <a:rPr lang="en-US" sz="4400" b="1" dirty="0">
                <a:solidFill>
                  <a:srgbClr val="990033"/>
                </a:solidFill>
                <a:effectLst>
                  <a:outerShdw blurRad="38100" dist="38100" dir="2700000" algn="tl">
                    <a:srgbClr val="000000">
                      <a:alpha val="43137"/>
                    </a:srgbClr>
                  </a:outerShdw>
                </a:effectLst>
                <a:latin typeface="Arial Narrow" pitchFamily="34" charset="0"/>
              </a:rPr>
              <a:t> to spread 	rapidly.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must be honored.</a:t>
            </a:r>
          </a:p>
        </p:txBody>
      </p:sp>
      <p:sp>
        <p:nvSpPr>
          <p:cNvPr id="4" name="Rectangle 3">
            <a:extLst>
              <a:ext uri="{FF2B5EF4-FFF2-40B4-BE49-F238E27FC236}">
                <a16:creationId xmlns:a16="http://schemas.microsoft.com/office/drawing/2014/main" id="{802E56FE-545E-485C-8D38-6B4B1C747C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358CCA-FF92-464A-B861-7F464F46A02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B5ACC5-75EF-443A-8EDF-A89EEDDF043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needs to happen to the 	message to make it effective?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It must be honored.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Honor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glorify.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δοξάζω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F20AD4C-703D-46A6-A32C-B4623B774B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844276-D222-4A2B-B185-9B0936EBF06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A047C7-CF76-40E3-A601-B69CAC5C8536}"/>
              </a:ext>
            </a:extLst>
          </p:cNvPr>
          <p:cNvSpPr>
            <a:spLocks noGrp="1" noChangeArrowheads="1"/>
          </p:cNvSpPr>
          <p:nvPr>
            <p:ph idx="1"/>
          </p:nvPr>
        </p:nvSpPr>
        <p:spPr>
          <a:xfrm>
            <a:off x="498475"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needs to happen to the 	message to make it effective?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It must be honored.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Honor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glorify.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Exodus 14:24 - During the last watch of the night the LORD looked down from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pillar of fire and cloud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the Egyptian army and threw it into confusion.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δοξάζω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6B2009A-36DB-4AA4-B40F-C1DBCD501E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A2A299-353D-408C-AB28-3F8F8FFD796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A52994-7763-4200-A75F-9061F723CA6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needs to happen to the 	message to make it effective?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It must be honored.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Honor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glorify.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17:5 - While he was still speaking,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 bright cloud enveloped them</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 voice from the cloud said, “This is my Son, whom I love; with him I am well pleased. Listen to him”.</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δοξάζω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FCCC49D-8CA1-4B50-9ECF-9F090E27AB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C85FA4-4545-4860-9F48-3658AE62E98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FC1DAC-CEAA-449F-BD19-1FDB7E2C8A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needs to happen to the 	message to make it effective?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must be honored.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b. </a:t>
            </a:r>
            <a:r>
              <a:rPr lang="en-US" sz="4400" b="1" dirty="0">
                <a:solidFill>
                  <a:srgbClr val="990033"/>
                </a:solidFill>
                <a:effectLst>
                  <a:outerShdw blurRad="38100" dist="38100" dir="2700000" algn="tl">
                    <a:srgbClr val="000000">
                      <a:alpha val="43137"/>
                    </a:srgbClr>
                  </a:outerShdw>
                </a:effectLst>
                <a:latin typeface="Arial Narrow" pitchFamily="34" charset="0"/>
              </a:rPr>
              <a:t>Whenever people are won to 		the Lord through spreading 		this message, the word of 		God is glorified (honored)!</a:t>
            </a:r>
          </a:p>
        </p:txBody>
      </p:sp>
      <p:sp>
        <p:nvSpPr>
          <p:cNvPr id="4" name="Rectangle 3">
            <a:extLst>
              <a:ext uri="{FF2B5EF4-FFF2-40B4-BE49-F238E27FC236}">
                <a16:creationId xmlns:a16="http://schemas.microsoft.com/office/drawing/2014/main" id="{F8DA1048-BEB9-4E6D-96B9-D60A414EC8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8886C0-D439-4279-A33E-F96AC5C32529}"/>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DCE215-439F-42C0-8CB3-4BF894A26FFB}"/>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Having the Word Proclaimed.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Having the Word Obeyed.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confidence in the Lord that you are doing and will continue to do the things we command. - v4</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F19BF6-FE2D-4E0C-A774-1E5F8ACF526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E99A73-309C-448C-B3DF-CC09371CA1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doing” - Your salvation is confirmed when you obey the gospel.</a:t>
            </a:r>
          </a:p>
        </p:txBody>
      </p:sp>
      <p:sp>
        <p:nvSpPr>
          <p:cNvPr id="4" name="Rectangle 3">
            <a:extLst>
              <a:ext uri="{FF2B5EF4-FFF2-40B4-BE49-F238E27FC236}">
                <a16:creationId xmlns:a16="http://schemas.microsoft.com/office/drawing/2014/main" id="{77A182F7-2BD8-44A5-AAB3-C0F4C9A6C0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ABFBDA-429D-4A3A-B96C-B1ECE58BE35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D4C8F5-0699-49F5-BBD2-69494BB36EAE}"/>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Thessalonians 3:1-5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Finally, brothers, pray for us that the message of the Lord may spread rapidly and be honored, just as it was with you. And pray that we may be delivered from wicked and evil men, for not everyone has faith.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Lord is faithful, and he will strengthen and protect you from the evil one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have confidence in the Lord that you are doing and will continue to do the things we command. May the Lord direct your hearts into God’s love and Christ’s perseverance.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5EB5F4-EE52-4E9E-B677-332DE2FD322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3E57D5-EE87-4CAD-9A0B-7E47F851DD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doing” - Your salvation is confirmed when you obey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gospel message?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15:1, 3-4 - Now, brothers, I want to remind you of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gospel I preached to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our sins according to the Scriptures, that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was buried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was raised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the third day according to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Scriptures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51EC4F40-930F-4E37-BBEB-985F95F179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E38847-22A2-411D-A0F7-F13342F64BD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F125C7-63FD-4CFB-AD62-17F33D5F60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doing” - Your salvation is confirmed when you obey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 you obey it?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Faith - repentance - the Good Confession - baptism.</a:t>
            </a:r>
          </a:p>
        </p:txBody>
      </p:sp>
      <p:sp>
        <p:nvSpPr>
          <p:cNvPr id="4" name="Rectangle 3">
            <a:extLst>
              <a:ext uri="{FF2B5EF4-FFF2-40B4-BE49-F238E27FC236}">
                <a16:creationId xmlns:a16="http://schemas.microsoft.com/office/drawing/2014/main" id="{E7A9F7E3-89E8-4DD6-AEE4-D009E61279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938E10-58D8-4982-8612-6295F425ADF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71493E-204E-494D-9AF1-C0F70B5F9C9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doing” - Your salvation is confirmed when you obey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Obedience is essential!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Thessalonians 1:8 - He will punish those who do not know God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obey the gospel</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our Lord Jesus.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1F4686D-7121-4582-9669-393D31883A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8B7F7B-C112-4BA4-A2DF-E24EBF12D60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68416F-234D-49AA-A920-A89C7F0341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doing” - Your salvation is confirmed when you obey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gospel.</a:t>
            </a:r>
          </a:p>
        </p:txBody>
      </p:sp>
      <p:sp>
        <p:nvSpPr>
          <p:cNvPr id="4" name="Rectangle 3">
            <a:extLst>
              <a:ext uri="{FF2B5EF4-FFF2-40B4-BE49-F238E27FC236}">
                <a16:creationId xmlns:a16="http://schemas.microsoft.com/office/drawing/2014/main" id="{E8464ACD-5753-4F9B-A769-B8AEAF427A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BA2027-7DCB-4797-B8AA-BEAD67A3207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DEA49D-71D1-4B51-B148-227EBE9C17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a:t>
            </a:r>
            <a:r>
              <a:rPr lang="en-US" sz="4400" b="1">
                <a:solidFill>
                  <a:srgbClr val="990033"/>
                </a:solidFill>
                <a:effectLst>
                  <a:outerShdw blurRad="38100" dist="38100" dir="2700000" algn="tl">
                    <a:srgbClr val="000000">
                      <a:alpha val="43137"/>
                    </a:srgbClr>
                  </a:outerShdw>
                </a:effectLst>
                <a:latin typeface="Arial Narrow" pitchFamily="34" charset="0"/>
              </a:rPr>
              <a:t>gospel.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2565FC6-7005-4EFA-A7AB-0A515ABC80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39C373-D8E1-4F1D-8829-C38383338C8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9AB1CF-6F4F-495A-BEDE-3D06D2F69A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belief grows into trust in 	Jesus as a person.</a:t>
            </a:r>
          </a:p>
        </p:txBody>
      </p:sp>
      <p:sp>
        <p:nvSpPr>
          <p:cNvPr id="4" name="Rectangle 3">
            <a:extLst>
              <a:ext uri="{FF2B5EF4-FFF2-40B4-BE49-F238E27FC236}">
                <a16:creationId xmlns:a16="http://schemas.microsoft.com/office/drawing/2014/main" id="{B1C740CF-CF28-428B-876D-6C9A6C7A9E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5B5080-090C-4D5F-BA1F-F1FBA8292B9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557116-2B9E-40D7-B09A-2B3B29AAA6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belief grows into trust in 	Jesus as a 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rPr>
              <a:t>Repentance</a:t>
            </a:r>
            <a:r>
              <a:rPr lang="en-US" sz="4400" b="1" dirty="0">
                <a:solidFill>
                  <a:srgbClr val="990033"/>
                </a:solidFill>
                <a:effectLst>
                  <a:outerShdw blurRad="38100" dist="38100" dir="2700000" algn="tl">
                    <a:srgbClr val="000000">
                      <a:alpha val="43137"/>
                    </a:srgbClr>
                  </a:outerShdw>
                </a:effectLst>
                <a:latin typeface="Arial Narrow" pitchFamily="34" charset="0"/>
              </a:rPr>
              <a:t>: the daily process 	of transforming the old life into 	the new one.</a:t>
            </a:r>
          </a:p>
        </p:txBody>
      </p:sp>
      <p:sp>
        <p:nvSpPr>
          <p:cNvPr id="4" name="Rectangle 3">
            <a:extLst>
              <a:ext uri="{FF2B5EF4-FFF2-40B4-BE49-F238E27FC236}">
                <a16:creationId xmlns:a16="http://schemas.microsoft.com/office/drawing/2014/main" id="{2A06CC76-B910-4B43-BB0F-8BFE3019A3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F87F2A-1ACA-4178-A034-AFBDCD17EBF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8A335E-F6F7-4235-878C-2C0628DDB1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rPr>
              <a:t>The Good Confession</a:t>
            </a:r>
            <a:r>
              <a:rPr lang="en-US" sz="4400" b="1" dirty="0">
                <a:solidFill>
                  <a:srgbClr val="990033"/>
                </a:solidFill>
                <a:effectLst>
                  <a:outerShdw blurRad="38100" dist="38100" dir="2700000" algn="tl">
                    <a:srgbClr val="000000">
                      <a:alpha val="43137"/>
                    </a:srgbClr>
                  </a:outerShdw>
                </a:effectLst>
                <a:latin typeface="Arial Narrow" pitchFamily="34" charset="0"/>
              </a:rPr>
              <a:t>: sharing 	your growing faith with anyone 	who will listen.</a:t>
            </a:r>
          </a:p>
        </p:txBody>
      </p:sp>
      <p:sp>
        <p:nvSpPr>
          <p:cNvPr id="4" name="Rectangle 3">
            <a:extLst>
              <a:ext uri="{FF2B5EF4-FFF2-40B4-BE49-F238E27FC236}">
                <a16:creationId xmlns:a16="http://schemas.microsoft.com/office/drawing/2014/main" id="{C426AC79-487B-410A-8B70-7FC778EBE9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9A15A-5DCF-423E-8042-56076899D6F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9D14C2-E1BD-4E3D-A813-CCDCBB08CAA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“Continue to do” - Your salvation is guaranteed through your faithfulness to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rPr>
              <a:t>The </a:t>
            </a:r>
            <a:r>
              <a:rPr lang="en-US" sz="4400" b="1">
                <a:solidFill>
                  <a:srgbClr val="339966"/>
                </a:solidFill>
                <a:effectLst>
                  <a:outerShdw blurRad="38100" dist="38100" dir="2700000" algn="tl">
                    <a:srgbClr val="000000">
                      <a:alpha val="43137"/>
                    </a:srgbClr>
                  </a:outerShdw>
                </a:effectLst>
                <a:latin typeface="Arial Narrow" pitchFamily="34" charset="0"/>
              </a:rPr>
              <a:t>Good Confession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3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16:16 - You are the Christ, </a:t>
            </a:r>
            <a:r>
              <a:rPr lang="en-US" sz="2300" b="1" u="sng">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Son of the living God</a:t>
            </a:r>
            <a:r>
              <a:rPr lang="en-US" sz="23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3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10:9-10 - That if you </a:t>
            </a:r>
            <a:r>
              <a:rPr lang="en-US" sz="2300" b="1" u="sng">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confess with your mouth, “Jesus is Lord</a:t>
            </a:r>
            <a:r>
              <a:rPr lang="en-US" sz="23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believe in your heart that God raised him from the dead, you will be saved. For it is with your heart that you believe and are justified, and it is </a:t>
            </a:r>
            <a:r>
              <a:rPr lang="en-US" sz="2300" b="1" u="sng">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your mouth that you confess and are saved</a:t>
            </a:r>
            <a:r>
              <a:rPr lang="en-US" sz="23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255558E9-EA81-403E-8074-FC625F3FEC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Having the Word Obeyed.</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6713FB-7B4E-4263-9ABC-AFE9E1B225E1}"/>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D9360D-4AD2-469B-932C-7B560A5A504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Having the Word Proclaimed.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Having the Word Obeyed.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Having the Word Appreciated.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the Lord direct your hearts into God’s love and Christ’s perseverance. - v5</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D6057A-2124-449F-A83D-2B7AC7792DEA}"/>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893FD7-65C4-4EFD-B14B-F2915B1DC45F}"/>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Having the Word Proclaimed.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Finally, brothers, pray for us that the message of the Lord may spread rapidly and be honored, just as it was with you. And pray that we may be delivered from wicked and evil men, for not everyone has faith. But the Lord is faithful, and he will strengthen and protect you from the evil one. - v1-3</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72958A-5081-4BE0-8470-9A8A7B4E8A7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96BFD5-4177-411D-BAA5-62F0935F256C}"/>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Direct your heart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cause you to appreciate or understand.</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κατευθύναι ὑμω̂ν τὰς καρδίας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FADA8A7-CCF6-40A0-AEE8-DDC6A5ED65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6E7D86-0582-4C84-A945-061B2457C7C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5E22AF-A884-40B4-BBA3-E80B415DA9D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Direct your heart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cause you to appreciate or understand.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are you to appreciate?</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κατευθύναι ὑμω̂ν τὰς καρδίας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A0AF1F2-CC7F-4605-9551-3983F85C72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6E482B-C433-4385-95B6-8B884BCAEA6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3548AE-CF16-4040-9140-98038C4455E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79CD9E4-0866-4286-A3A9-DF553E29D8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7D0A6A-EFFE-489F-AFFE-D603A43F696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86CF1C-E37E-4EA3-A824-07ED9E0125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3:16 - For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so loved the world that he gave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his one and only Son, that whoever believes in him shall not perish but have eternal life.</a:t>
            </a:r>
          </a:p>
        </p:txBody>
      </p:sp>
      <p:sp>
        <p:nvSpPr>
          <p:cNvPr id="4" name="Rectangle 3">
            <a:extLst>
              <a:ext uri="{FF2B5EF4-FFF2-40B4-BE49-F238E27FC236}">
                <a16:creationId xmlns:a16="http://schemas.microsoft.com/office/drawing/2014/main" id="{C8BECEBB-44C6-4327-A586-64F1AA9693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DCB0F9-C294-485E-8A54-CE87BC329B4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77DD11-B6FB-4E7D-B633-D0EA097D379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3:16 - For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so loved the world that he gave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his one and only Son, that whoever believes in him shall not perish but have eternal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5:8 - But God demonstrates his own love for us in this: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we were still sinners, Christ died for us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C669DC31-E1FC-41A4-ADEB-B1EF10E19A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0565CE-C00F-4120-8C83-B5D8E1C6444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CC2B09-E535-4556-94DD-DCFF21A5DF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Christ’s </a:t>
            </a:r>
            <a:r>
              <a:rPr lang="en-US" sz="4400" b="1" u="sng" dirty="0">
                <a:solidFill>
                  <a:srgbClr val="990033"/>
                </a:solidFill>
                <a:effectLst>
                  <a:outerShdw blurRad="38100" dist="38100" dir="2700000" algn="tl">
                    <a:srgbClr val="000000">
                      <a:alpha val="43137"/>
                    </a:srgbClr>
                  </a:outerShdw>
                </a:effectLst>
                <a:latin typeface="Arial Narrow" pitchFamily="34" charset="0"/>
              </a:rPr>
              <a:t>perseverance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C3C2AD0E-BD83-408A-84C8-A3BCF9E879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50B204-9A74-4E0E-967A-CD182C666F9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EC4B3C-6554-49A5-811C-A2094225C2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Christ’s </a:t>
            </a:r>
            <a:r>
              <a:rPr lang="en-US" sz="4400" b="1" u="sng" dirty="0">
                <a:solidFill>
                  <a:srgbClr val="990033"/>
                </a:solidFill>
                <a:effectLst>
                  <a:outerShdw blurRad="38100" dist="38100" dir="2700000" algn="tl">
                    <a:srgbClr val="000000">
                      <a:alpha val="43137"/>
                    </a:srgbClr>
                  </a:outerShdw>
                </a:effectLst>
                <a:latin typeface="Arial Narrow" pitchFamily="34" charset="0"/>
              </a:rPr>
              <a:t>perseverance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He suffered innocently 			because that was the only 		</a:t>
            </a:r>
            <a:r>
              <a:rPr lang="en-US" sz="4400" b="1" u="sng" dirty="0">
                <a:solidFill>
                  <a:srgbClr val="990033"/>
                </a:solidFill>
                <a:effectLst>
                  <a:outerShdw blurRad="38100" dist="38100" dir="2700000" algn="tl">
                    <a:srgbClr val="000000">
                      <a:alpha val="43137"/>
                    </a:srgbClr>
                  </a:outerShdw>
                </a:effectLst>
                <a:latin typeface="Arial Narrow" pitchFamily="34" charset="0"/>
              </a:rPr>
              <a:t>way</a:t>
            </a:r>
            <a:r>
              <a:rPr lang="en-US" sz="4400" b="1" dirty="0">
                <a:solidFill>
                  <a:srgbClr val="990033"/>
                </a:solidFill>
                <a:effectLst>
                  <a:outerShdw blurRad="38100" dist="38100" dir="2700000" algn="tl">
                    <a:srgbClr val="000000">
                      <a:alpha val="43137"/>
                    </a:srgbClr>
                  </a:outerShdw>
                </a:effectLst>
                <a:latin typeface="Arial Narrow" pitchFamily="34" charset="0"/>
              </a:rPr>
              <a:t> to save you.</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9:22 - In fact, the law requires that nearly everything be cleansed with blood, and without the shedding of blood there is no forgiveness.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1E23107-F7DF-48ED-A354-7B7A4F8F5E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DB32B1-C51C-461C-B63B-565BD5C791D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32E751-9BDB-4DAB-B922-C3CD78FD13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Christ’s </a:t>
            </a:r>
            <a:r>
              <a:rPr lang="en-US" sz="4400" b="1" u="sng" dirty="0">
                <a:solidFill>
                  <a:srgbClr val="990033"/>
                </a:solidFill>
                <a:effectLst>
                  <a:outerShdw blurRad="38100" dist="38100" dir="2700000" algn="tl">
                    <a:srgbClr val="000000">
                      <a:alpha val="43137"/>
                    </a:srgbClr>
                  </a:outerShdw>
                </a:effectLst>
                <a:latin typeface="Arial Narrow" pitchFamily="34" charset="0"/>
              </a:rPr>
              <a:t>perseverance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He suffered innocently 			because He was the only 		</a:t>
            </a:r>
            <a:r>
              <a:rPr lang="en-US" sz="4400" b="1" u="sng" dirty="0">
                <a:solidFill>
                  <a:srgbClr val="990033"/>
                </a:solidFill>
                <a:effectLst>
                  <a:outerShdw blurRad="38100" dist="38100" dir="2700000" algn="tl">
                    <a:srgbClr val="000000">
                      <a:alpha val="43137"/>
                    </a:srgbClr>
                  </a:outerShdw>
                </a:effectLst>
                <a:latin typeface="Arial Narrow" pitchFamily="34" charset="0"/>
              </a:rPr>
              <a:t>one</a:t>
            </a:r>
            <a:r>
              <a:rPr lang="en-US" sz="4400" b="1" dirty="0">
                <a:solidFill>
                  <a:srgbClr val="990033"/>
                </a:solidFill>
                <a:effectLst>
                  <a:outerShdw blurRad="38100" dist="38100" dir="2700000" algn="tl">
                    <a:srgbClr val="000000">
                      <a:alpha val="43137"/>
                    </a:srgbClr>
                  </a:outerShdw>
                </a:effectLst>
                <a:latin typeface="Arial Narrow" pitchFamily="34" charset="0"/>
              </a:rPr>
              <a:t> who could do it.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4:15 - For we do not have a high priest who is unable to sympathize with our weaknesses, but we have one who has been tempted in every way, just as we are —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yet was without sin</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12E26EC-D8C8-4031-9123-911C323B64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1F4E0D-CD2E-4554-B0BC-6B0D22661FD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874B50-599D-424D-B495-276D980BD6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you to appreciate?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Let your lives prove you 	appreciate what Lord Jesus did 	for you!</a:t>
            </a:r>
          </a:p>
        </p:txBody>
      </p:sp>
      <p:sp>
        <p:nvSpPr>
          <p:cNvPr id="4" name="Rectangle 3">
            <a:extLst>
              <a:ext uri="{FF2B5EF4-FFF2-40B4-BE49-F238E27FC236}">
                <a16:creationId xmlns:a16="http://schemas.microsoft.com/office/drawing/2014/main" id="{90BBFD57-154F-4919-88D4-863A9BCE50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Having the Word Appreciated.</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692F61-FAEB-4EC8-B71B-7609B7D7650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993B55-DA95-4443-9F96-CB61000B0298}"/>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Focus on the word of God!</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Trusting it will bring you strength.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Obeying it will bring you protection.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Appreciating it will bring you closer to God!</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55D68B-00CD-462C-9860-543FD688C87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3C1FD9-2381-4881-B67A-808630417E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“message”?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Finally, brothers, pray for us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the message of the Lord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may spread rapidly and be honored, just as it was with you. - v1</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1741CA1-17E3-4E5F-A3EF-F7557F9A662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FDD68-D4A9-4548-92B9-EC0A2A349D1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49D6BA-23D2-42C6-B498-08C25193687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is the “message”?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Message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word, a spoken 	idea.</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John 1:1,14 - In the beginning was the Word, and the Word was with God, and the Word was God. . .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Word became flesh and made his dwelling among us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λόγος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87BAA7D-2305-46CE-A655-B978E4FCFB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B4D303-4B7C-481D-8F29-E71B1E5517D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6C1C70-D4F6-46BC-B5CE-4EE46A222C4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is the “message”?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Word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utterance.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Peter 1:24-25 - “All men are like grass, and all their glory is like the flowers of the field; the grass withers and the flowers fall, but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word of the Lord stands forever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this is the word that was preached to you</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(Quotation from Isaiah 40:6-8)</a:t>
            </a:r>
          </a:p>
          <a:p>
            <a:pPr marL="609600" indent="-609600" algn="ctr"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ρημα</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53E8BD2-19D5-48CE-BB25-06FA9C4D29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11F807-4C3E-41D5-959C-2A30DFB3DF0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B1AF87-F3DF-4C04-B3F5-AB2F16A153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“message”?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990033"/>
                </a:solidFill>
                <a:effectLst>
                  <a:outerShdw blurRad="38100" dist="38100" dir="2700000" algn="tl">
                    <a:srgbClr val="000000">
                      <a:alpha val="43137"/>
                    </a:srgbClr>
                  </a:outerShdw>
                </a:effectLst>
                <a:latin typeface="Arial Narrow" pitchFamily="34" charset="0"/>
              </a:rPr>
              <a:t>It’s a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a:t>
            </a:r>
            <a:r>
              <a:rPr lang="en-US" sz="4400" b="1" dirty="0">
                <a:solidFill>
                  <a:srgbClr val="990033"/>
                </a:solidFill>
                <a:effectLst>
                  <a:outerShdw blurRad="38100" dist="38100" dir="2700000" algn="tl">
                    <a:srgbClr val="000000">
                      <a:alpha val="43137"/>
                    </a:srgbClr>
                  </a:outerShdw>
                </a:effectLst>
                <a:latin typeface="Arial Narrow" pitchFamily="34" charset="0"/>
              </a:rPr>
              <a:t> of God 	delivered by His servants.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confidence in the Lord that you are doing and will continue to do the things we command. - v4</a:t>
            </a: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E98AF9B-216A-41A2-B0EC-F941249A97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E790E-2E22-40A0-8FDE-00E95CF2A51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A8BC1B-644F-42AE-8257-C119687E98B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“message”?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990033"/>
                </a:solidFill>
                <a:effectLst>
                  <a:outerShdw blurRad="38100" dist="38100" dir="2700000" algn="tl">
                    <a:srgbClr val="000000">
                      <a:alpha val="43137"/>
                    </a:srgbClr>
                  </a:outerShdw>
                </a:effectLst>
                <a:latin typeface="Arial Narrow" pitchFamily="34" charset="0"/>
              </a:rPr>
              <a:t>It’s a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a:t>
            </a:r>
            <a:r>
              <a:rPr lang="en-US" sz="4400" b="1" dirty="0">
                <a:solidFill>
                  <a:srgbClr val="990033"/>
                </a:solidFill>
                <a:effectLst>
                  <a:outerShdw blurRad="38100" dist="38100" dir="2700000" algn="tl">
                    <a:srgbClr val="000000">
                      <a:alpha val="43137"/>
                    </a:srgbClr>
                  </a:outerShdw>
                </a:effectLst>
                <a:latin typeface="Arial Narrow" pitchFamily="34" charset="0"/>
              </a:rPr>
              <a:t> of God 	delivered by His servants.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have confidence in the Lord that you are doing and will continue to do the things we command. - v4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16:15 - Go into all the world and preach the good news to all creation.</a:t>
            </a:r>
          </a:p>
        </p:txBody>
      </p:sp>
      <p:sp>
        <p:nvSpPr>
          <p:cNvPr id="4" name="Rectangle 3">
            <a:extLst>
              <a:ext uri="{FF2B5EF4-FFF2-40B4-BE49-F238E27FC236}">
                <a16:creationId xmlns:a16="http://schemas.microsoft.com/office/drawing/2014/main" id="{2A211335-4111-4161-A28F-EB8CF39A8D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3958AF-A363-4B40-BB86-378484B3D9C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703E6C-F524-41F8-B7D3-26B1FE8780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needs to happen to the 	message to make it effective?</a:t>
            </a:r>
          </a:p>
        </p:txBody>
      </p:sp>
      <p:sp>
        <p:nvSpPr>
          <p:cNvPr id="4" name="Rectangle 3">
            <a:extLst>
              <a:ext uri="{FF2B5EF4-FFF2-40B4-BE49-F238E27FC236}">
                <a16:creationId xmlns:a16="http://schemas.microsoft.com/office/drawing/2014/main" id="{80102404-BA1C-4E1F-AA1E-60393296F0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Having the Word Proclaimed.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23344</TotalTime>
  <Words>2120</Words>
  <Application>Microsoft Office PowerPoint</Application>
  <PresentationFormat>On-screen Show (4:3)</PresentationFormat>
  <Paragraphs>244</Paragraphs>
  <Slides>39</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 Narrow</vt:lpstr>
      <vt:lpstr>Arial</vt:lpstr>
      <vt:lpstr>Lucida Sans Unicode</vt:lpstr>
      <vt:lpstr>Wingdings 2</vt:lpstr>
      <vt:lpstr>Calibri</vt:lpstr>
      <vt:lpstr>Times New Roman</vt:lpstr>
      <vt:lpstr>Segoe UI Symbol</vt:lpstr>
      <vt:lpstr>Trek</vt:lpstr>
      <vt:lpstr>what  is  the lord’s  plan  for strengthening &amp;  protecting you?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1372</cp:revision>
  <dcterms:created xsi:type="dcterms:W3CDTF">2005-04-23T22:37:40Z</dcterms:created>
  <dcterms:modified xsi:type="dcterms:W3CDTF">2021-02-12T19:35:59Z</dcterms:modified>
</cp:coreProperties>
</file>