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678" r:id="rId3"/>
    <p:sldId id="1437" r:id="rId4"/>
    <p:sldId id="1493" r:id="rId5"/>
    <p:sldId id="1492" r:id="rId6"/>
    <p:sldId id="1362" r:id="rId7"/>
    <p:sldId id="925" r:id="rId8"/>
    <p:sldId id="1465" r:id="rId9"/>
    <p:sldId id="1466" r:id="rId10"/>
    <p:sldId id="1494" r:id="rId11"/>
    <p:sldId id="1467" r:id="rId12"/>
    <p:sldId id="1468" r:id="rId13"/>
    <p:sldId id="1469" r:id="rId14"/>
    <p:sldId id="1470" r:id="rId15"/>
    <p:sldId id="1471" r:id="rId16"/>
    <p:sldId id="1472" r:id="rId17"/>
    <p:sldId id="1473" r:id="rId18"/>
    <p:sldId id="1474" r:id="rId19"/>
    <p:sldId id="1475" r:id="rId20"/>
    <p:sldId id="1476" r:id="rId21"/>
    <p:sldId id="1477" r:id="rId22"/>
    <p:sldId id="1310" r:id="rId23"/>
    <p:sldId id="1479" r:id="rId24"/>
    <p:sldId id="1480" r:id="rId25"/>
    <p:sldId id="1481" r:id="rId26"/>
    <p:sldId id="1482" r:id="rId27"/>
    <p:sldId id="1483" r:id="rId28"/>
    <p:sldId id="1484" r:id="rId29"/>
    <p:sldId id="1485" r:id="rId30"/>
    <p:sldId id="1490" r:id="rId31"/>
    <p:sldId id="1486" r:id="rId32"/>
    <p:sldId id="1487" r:id="rId33"/>
    <p:sldId id="1488" r:id="rId34"/>
    <p:sldId id="1489" r:id="rId35"/>
    <p:sldId id="1495" r:id="rId36"/>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0EED7A4-E7A1-44AD-8F66-9F0367A729F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F97022B-3D83-4138-94E9-F9DF0497CD42}"/>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4B2BCB8-2879-4435-892A-1029F2AF8F3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4E058EB-BBA0-43DA-BF25-AA2FAD2179A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92DA925-75A5-46C2-AF11-74246C9DAC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7B55F5-08C5-4705-971B-822A61BE79D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6233AF3-8EBB-4959-99D8-EB47B2DE9F6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821F539-F1C9-4F36-AE57-C64F158665FA}"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0F0D91A3-A6D8-4A49-AC5C-CFC75C04C51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BBBA25B-B0AD-496A-BE33-31ECB3E5FA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0AC60E8-2889-4EED-BF20-3381DA579D1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CE55968-F418-435B-9637-1F704D101CC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2879A53-473A-49A6-891D-303AB681BF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CA51DDA-7866-42D4-90AC-21485437B5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8A4170F-353B-4FA4-A5C4-BB2A8921EC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39CB281-6B2F-40F9-B6B6-91F45289DF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4D5D10-3195-45A2-939C-C0ECE7BF37FA}"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3033A0F-80E2-4207-BADC-FD6DE1B52A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C2B6B25-B1CD-457F-8C84-486C4A5B3B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7DF3C89-C706-451A-B264-930A59BD81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2EF226-2C06-4C12-B495-19DBA130458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64E4F2C-FCE4-43CD-88A5-58CF18726E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BB66EEE-EBDB-4A65-9133-C6A3B9CD67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C09F957-102E-4970-A5E4-0C66C358B0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D5CFA-91BC-49B4-B91A-D29283F16D2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1053DEA-B961-480C-AF4F-091123B568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1747E55-8C7B-4DF5-9B28-AB89F7DD5E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5DF78BA-E73B-4DCD-B524-266CEFCC22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A80BCD-5D4D-469B-AFF3-346DB9DF1163}"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51497F2-322A-4EDF-BFD8-C609ADFAF6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7B16DE8-F821-4ADA-8F79-F6F349E18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5C79891C-FA47-4F40-9962-CFB2E199B8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DAD0AD-BF23-49F9-B5E4-A1913D4A8753}"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CD27E6C-1207-4AFD-A397-AFCCB9B1E0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846BCEC-EEDD-4B9C-ABB7-7FAEB5E836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059DF71-BBAE-4494-A3CE-D0E1221EB2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A11780-C47A-47D3-B976-FD588F6D3CC5}"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1E90B4C-92B5-4A6C-9F23-CCA5349B14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B2F64E8-161A-4780-8414-33C8184D8B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CDA348F6-1E5D-45BE-A2CB-F070E0BAB0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DBC9A8-3764-44E1-8D9F-C48C9E01EA9E}"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E511469-E3D1-4CD6-9A88-CA6897BD2B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7255218-0CD5-41AE-B6F6-A6E8177CC9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0645788-8E26-4AA5-8C70-2DB99A21AE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DA5663-A41B-4E0B-A4A6-33259F8E91A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BA98FD8-C48C-457B-A200-178758477E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6BDF1750-5979-43DE-8F2A-B7C412036F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65E18BBB-4AA7-47BC-8692-CE72030510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6F3828-8606-4CCE-9581-3F6996883F07}"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763A480-A695-48A0-A945-A665391E0A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D5855C0-9610-49FE-B255-02AB1E52C0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43DA537-171C-44B3-BECA-0E15BAB247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205CED-A3A6-4D29-8244-7E16FDE717D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BBDC96D-1828-49C6-8843-D165B5B26F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9925216-4628-487B-BF3D-56EB5DE4FC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3FB8F669-ECD6-4727-9F70-3FDBC91068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A882E4-FD29-41F6-8494-220E93BEB9E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1E39FAA-2DAA-4736-85EF-06453EB54B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0741208-F2D0-4A97-AE5B-08C811704C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8DDFD56-4D9E-4A56-930F-53F7E0108F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598A05-D7F4-476B-A31E-0A94CA2110E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414B459-1977-4FAF-845B-35B9C34B7C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359977A5-7AA4-4D74-878D-CA5F137B48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AFE2C01-EBCD-4379-84DB-00EE694AD2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482750-17DD-4943-9C7F-8FB378C0CFE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52032DC-DA94-43EE-9E66-36A7804892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AD40B61-B2FB-4E6F-836A-A869B15C51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060EFA0-AE69-472B-86A6-7482D19BA3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1F5A21-8F6E-4D80-A71B-1F1B9C34B838}"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6EC9CF7-17FB-449D-91C9-C8F6F69E13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D74961D-CE91-48A3-9959-433D28B293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056F601-4BB7-4E98-BBEA-EA126476CC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DBB994-38D8-4979-B3B1-1089FB74FD62}"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A49C8D6-034B-4BD5-989B-407B08646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A9BDCAE-712B-480B-ADCD-1BB1A5DA1E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AB04324-4926-4B38-A609-B176D67BA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6F35B4-B721-4ACB-9831-7C16BAB6019B}"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B58BD22-C1AA-4370-B322-BD0961FCB8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2D5A7EC3-729C-48EB-8C45-018D9D21FC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01CF707-7F73-4E1C-85F7-964C95CFAA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46D7EE-AF40-492D-8F8D-D7F369C861BE}"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C87788-BB65-44A3-A5A9-26A7B2E391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CAF3F8F5-B177-440C-A147-0F53449597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AEF135C-3A37-43A8-8CA3-0955D04CF6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E8EEEE-D630-423C-BED6-1421D73E66FD}"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11DDF47-94A6-47F7-B752-F6CF9804A6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88179A3-BC1F-433E-BE86-3CE9533C50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CB6BCE16-08B7-4A70-9302-4CD2BACBDA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04D43C-8828-42E0-B9C5-14CCBA177B9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4930213-2427-4BD0-9344-525DE69B45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1D3E25F9-3620-403F-8E08-0ED8C2F435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624AD19-38B6-4DD2-96D8-70EE2CD701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E399CB-8596-46EC-8452-32154A2351D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3A61B98-C7C1-44A0-8157-E6AD1ED334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0691686D-D347-463A-A8B3-82F6FD1608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B9406A1-D4CE-4BA1-A0CF-99576DE10A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258AED-2E03-40DC-8689-A27B2E2D386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5B7EC86-1B97-48D7-B409-2FAE1C0B97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90B24F6-112F-4233-B3EF-A03F4ADF02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E05DEF5-3F03-4E0A-920B-9CFAF25DF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D28A79-E9C9-4409-9954-231870ACCE9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E808EAE-F9E4-451E-9B53-338262DAC8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96604C6-965B-411B-B0C8-5BA5F3F37A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BE05BC8-6DC3-426A-8FDE-EC39AD2BAC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DE2D1E-5BAA-4FF9-91E6-62DFB8CEC64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138A64C-65AF-4A3F-9675-B7509D3E07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1DF6AC2-DC4A-47CB-89F3-B9DBE6DA19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2476BCFB-378E-4C85-816C-A4AE7E4088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F0288F-3AD0-45B3-BB44-BEE09902766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53037CB-6C7D-438A-8CA3-8C83A5568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1B95AFD-BAEC-49C8-AC32-D8F044E6CD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AD14EF7-E572-479F-AB0D-AEF07B025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9054AE-2906-4919-8705-C95E291DCC08}"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D660F29-1516-404B-B433-D2179ADB80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F7DF9C1-3B78-4D2C-A799-31CF325067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465496C-4561-4E2B-8E55-1125CF8034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265D14-19CA-4AE5-8801-09E7301D4FF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7F4ACEB-39BB-4D51-82DA-BD011BF10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83E470C-ABFC-4455-8EDD-A6C981D108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2853025-E578-4716-9E15-740A589061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D4D4C2-7761-4083-AFF4-83CF6A16C61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6F5BF62-C6BB-4B99-B319-10513DF7F0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AF98AC58-914F-4BC5-98A8-CB02453468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7C3550EA-CE60-427E-A4E0-0D5E5A76AD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A454B9-2D9B-4B2B-A768-8C491FE5A63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7D448F2-EADC-4330-88B7-6753E05E1D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BE29233-E9F7-4B83-8967-899252A1B4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53F22B2F-7BDB-4AE5-B240-977126EFD9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0CC7E6-C722-436C-95A0-EAD977CFC958}"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5139E29-C0C6-4900-BA81-29359DFA9D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E6A082F-5DB8-4A82-B2B3-A1E6E5D417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EDA1205-E2A0-44F3-A39E-CF78386DC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8C57D1-8B8F-486A-8E3D-912D2613C1D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C7A447D-DE19-4B3C-B774-7BF202D936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6E11041-122C-4D6A-8E47-9B4AB47F4D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C63F869F-74D6-468D-AB0E-42BCF46954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6BF42-1A34-46AD-94E3-33CDF384109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22AD7AB-492F-4D85-820A-8EE8DD1A88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5C7D6B3-DE8E-4CCC-9424-8B708E6BA2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AAEE674-B6DD-49FB-B4F0-855103A482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570D69-62BE-46C4-AF3E-4C5198AB98D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81C2FB0-8577-44ED-A2B7-A357FDFACC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C092F05-B706-49B9-A4AA-E8F902F849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F246943-4A1E-447D-A846-B9CCC6F111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D3DC45-3BCF-499B-96EF-75D79E0DBFD5}"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8492E82-1BF5-47D2-992C-B6F2CBEBD0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BEFACCA-3E28-4ECD-A95A-89FC4CA1DA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108DE845-38BB-4B6F-95F2-B9881D6E12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4D6450-45FF-45A2-AF20-CBADFAFA725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8CCDD77-A8E4-42A6-8503-AF30EF5AF1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9943DF6-F622-4122-9FAD-11B557ED81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A7A130F3-B965-4A4A-A915-2027EA9D72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77728E-78F2-47F0-A5CE-F3E8CF9149B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324295A-D899-400F-B56F-B82957AD422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A0BB977-1CC0-456F-8439-DB20740AC30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C290DDE-9D67-4C6D-ADF7-031EC568D3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59DED270-091F-4981-8994-6D6F9BEB3125}"/>
              </a:ext>
            </a:extLst>
          </p:cNvPr>
          <p:cNvSpPr>
            <a:spLocks noGrp="1"/>
          </p:cNvSpPr>
          <p:nvPr>
            <p:ph type="sldNum" sz="quarter" idx="12"/>
          </p:nvPr>
        </p:nvSpPr>
        <p:spPr>
          <a:xfrm>
            <a:off x="8229600" y="6473825"/>
            <a:ext cx="758825" cy="247650"/>
          </a:xfrm>
        </p:spPr>
        <p:txBody>
          <a:bodyPr/>
          <a:lstStyle>
            <a:lvl1pPr>
              <a:defRPr smtClean="0"/>
            </a:lvl1pPr>
          </a:lstStyle>
          <a:p>
            <a:pPr>
              <a:defRPr/>
            </a:pPr>
            <a:fld id="{08624AD6-7787-4895-B545-879E6230E04B}" type="slidenum">
              <a:rPr lang="en-US" altLang="en-US"/>
              <a:pPr>
                <a:defRPr/>
              </a:pPr>
              <a:t>‹#›</a:t>
            </a:fld>
            <a:endParaRPr lang="en-US" altLang="en-US"/>
          </a:p>
        </p:txBody>
      </p:sp>
    </p:spTree>
    <p:extLst>
      <p:ext uri="{BB962C8B-B14F-4D97-AF65-F5344CB8AC3E}">
        <p14:creationId xmlns:p14="http://schemas.microsoft.com/office/powerpoint/2010/main" val="278867227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502FDDC-AABD-4373-867B-A63E6D5102D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FCFF5F8-594E-4496-B29C-A252ABA0B4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E6CD1F5-335F-4837-B750-8B16172A7B87}"/>
              </a:ext>
            </a:extLst>
          </p:cNvPr>
          <p:cNvSpPr>
            <a:spLocks noGrp="1"/>
          </p:cNvSpPr>
          <p:nvPr>
            <p:ph type="sldNum" sz="quarter" idx="12"/>
          </p:nvPr>
        </p:nvSpPr>
        <p:spPr/>
        <p:txBody>
          <a:bodyPr/>
          <a:lstStyle>
            <a:lvl1pPr>
              <a:defRPr/>
            </a:lvl1pPr>
          </a:lstStyle>
          <a:p>
            <a:pPr>
              <a:defRPr/>
            </a:pPr>
            <a:fld id="{B2DE6E0B-372F-4397-9347-E4F331E5C742}" type="slidenum">
              <a:rPr lang="en-US" altLang="en-US"/>
              <a:pPr>
                <a:defRPr/>
              </a:pPr>
              <a:t>‹#›</a:t>
            </a:fld>
            <a:endParaRPr lang="en-US" altLang="en-US"/>
          </a:p>
        </p:txBody>
      </p:sp>
    </p:spTree>
    <p:extLst>
      <p:ext uri="{BB962C8B-B14F-4D97-AF65-F5344CB8AC3E}">
        <p14:creationId xmlns:p14="http://schemas.microsoft.com/office/powerpoint/2010/main" val="231783937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8363E-2A0E-4EED-98ED-1D58347EEFF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BC62DA4-31F0-4E5E-8DE8-6020B564B4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64F53B-D917-4A62-AF7A-492375EC6B2A}"/>
              </a:ext>
            </a:extLst>
          </p:cNvPr>
          <p:cNvSpPr>
            <a:spLocks noGrp="1"/>
          </p:cNvSpPr>
          <p:nvPr>
            <p:ph type="sldNum" sz="quarter" idx="12"/>
          </p:nvPr>
        </p:nvSpPr>
        <p:spPr/>
        <p:txBody>
          <a:bodyPr/>
          <a:lstStyle>
            <a:lvl1pPr>
              <a:defRPr smtClean="0"/>
            </a:lvl1pPr>
          </a:lstStyle>
          <a:p>
            <a:pPr>
              <a:defRPr/>
            </a:pPr>
            <a:fld id="{3FAAD763-717A-404C-9687-FCF312D3E943}" type="slidenum">
              <a:rPr lang="en-US" altLang="en-US"/>
              <a:pPr>
                <a:defRPr/>
              </a:pPr>
              <a:t>‹#›</a:t>
            </a:fld>
            <a:endParaRPr lang="en-US" altLang="en-US"/>
          </a:p>
        </p:txBody>
      </p:sp>
    </p:spTree>
    <p:extLst>
      <p:ext uri="{BB962C8B-B14F-4D97-AF65-F5344CB8AC3E}">
        <p14:creationId xmlns:p14="http://schemas.microsoft.com/office/powerpoint/2010/main" val="203381165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892D986-ADE3-4B1D-BFCC-372643D18E0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A2D9109-58B2-4ADB-89FC-E0C06543A87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AA50D76-D889-46E7-B2D2-14B3C46F73B5}"/>
              </a:ext>
            </a:extLst>
          </p:cNvPr>
          <p:cNvSpPr>
            <a:spLocks noGrp="1"/>
          </p:cNvSpPr>
          <p:nvPr>
            <p:ph type="sldNum" sz="quarter" idx="12"/>
          </p:nvPr>
        </p:nvSpPr>
        <p:spPr>
          <a:xfrm>
            <a:off x="8229600" y="6473825"/>
            <a:ext cx="758825" cy="247650"/>
          </a:xfrm>
        </p:spPr>
        <p:txBody>
          <a:bodyPr/>
          <a:lstStyle>
            <a:lvl1pPr>
              <a:defRPr smtClean="0"/>
            </a:lvl1pPr>
          </a:lstStyle>
          <a:p>
            <a:pPr>
              <a:defRPr/>
            </a:pPr>
            <a:fld id="{4A972973-0B37-4789-B7AC-FC7977F1F58A}" type="slidenum">
              <a:rPr lang="en-US" altLang="en-US"/>
              <a:pPr>
                <a:defRPr/>
              </a:pPr>
              <a:t>‹#›</a:t>
            </a:fld>
            <a:endParaRPr lang="en-US" altLang="en-US"/>
          </a:p>
        </p:txBody>
      </p:sp>
    </p:spTree>
    <p:extLst>
      <p:ext uri="{BB962C8B-B14F-4D97-AF65-F5344CB8AC3E}">
        <p14:creationId xmlns:p14="http://schemas.microsoft.com/office/powerpoint/2010/main" val="156328635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202DEB4-E021-4508-93DB-A16A14D6D14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3242BA3-F1BD-4FEC-BB9A-87F644BF634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EF24F81-DD83-493D-8AC6-A11A66FC0CF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D031E0D-51A4-4792-B21B-DE1CD107C133}"/>
              </a:ext>
            </a:extLst>
          </p:cNvPr>
          <p:cNvSpPr>
            <a:spLocks noGrp="1"/>
          </p:cNvSpPr>
          <p:nvPr>
            <p:ph type="sldNum" sz="quarter" idx="12"/>
          </p:nvPr>
        </p:nvSpPr>
        <p:spPr/>
        <p:txBody>
          <a:bodyPr/>
          <a:lstStyle>
            <a:lvl1pPr>
              <a:defRPr smtClean="0"/>
            </a:lvl1pPr>
          </a:lstStyle>
          <a:p>
            <a:pPr>
              <a:defRPr/>
            </a:pPr>
            <a:fld id="{A6C00ECF-1C9D-4B1C-BF84-7E06C552A4E3}" type="slidenum">
              <a:rPr lang="en-US" altLang="en-US"/>
              <a:pPr>
                <a:defRPr/>
              </a:pPr>
              <a:t>‹#›</a:t>
            </a:fld>
            <a:endParaRPr lang="en-US" altLang="en-US"/>
          </a:p>
        </p:txBody>
      </p:sp>
    </p:spTree>
    <p:extLst>
      <p:ext uri="{BB962C8B-B14F-4D97-AF65-F5344CB8AC3E}">
        <p14:creationId xmlns:p14="http://schemas.microsoft.com/office/powerpoint/2010/main" val="210405696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7E35876-D778-42D4-B929-CEA3BE110AE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680CFA3-0DEA-4CF3-BF9E-51591F1C7E1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B999444-B4C3-462A-8D16-61BE2AF00B2E}"/>
              </a:ext>
            </a:extLst>
          </p:cNvPr>
          <p:cNvSpPr>
            <a:spLocks noGrp="1"/>
          </p:cNvSpPr>
          <p:nvPr>
            <p:ph type="sldNum" sz="quarter" idx="12"/>
          </p:nvPr>
        </p:nvSpPr>
        <p:spPr/>
        <p:txBody>
          <a:bodyPr/>
          <a:lstStyle>
            <a:lvl1pPr>
              <a:defRPr/>
            </a:lvl1pPr>
          </a:lstStyle>
          <a:p>
            <a:pPr>
              <a:defRPr/>
            </a:pPr>
            <a:fld id="{D3A99532-670C-4D5C-8154-416644EED8DA}" type="slidenum">
              <a:rPr lang="en-US" altLang="en-US"/>
              <a:pPr>
                <a:defRPr/>
              </a:pPr>
              <a:t>‹#›</a:t>
            </a:fld>
            <a:endParaRPr lang="en-US" altLang="en-US"/>
          </a:p>
        </p:txBody>
      </p:sp>
    </p:spTree>
    <p:extLst>
      <p:ext uri="{BB962C8B-B14F-4D97-AF65-F5344CB8AC3E}">
        <p14:creationId xmlns:p14="http://schemas.microsoft.com/office/powerpoint/2010/main" val="264698835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8644419-E87F-439A-A0F0-31883696551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75F8207-DF97-4DE6-890B-7481495FF69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F4BE1E0-E0EF-405A-A5A9-E5EA52C9E6BC}"/>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35841793-AC36-4455-8433-B84A14E8D435}"/>
              </a:ext>
            </a:extLst>
          </p:cNvPr>
          <p:cNvSpPr>
            <a:spLocks noGrp="1"/>
          </p:cNvSpPr>
          <p:nvPr>
            <p:ph type="sldNum" sz="quarter" idx="12"/>
          </p:nvPr>
        </p:nvSpPr>
        <p:spPr>
          <a:xfrm>
            <a:off x="8229600" y="6477000"/>
            <a:ext cx="762000" cy="247650"/>
          </a:xfrm>
        </p:spPr>
        <p:txBody>
          <a:bodyPr/>
          <a:lstStyle>
            <a:lvl1pPr>
              <a:defRPr smtClean="0"/>
            </a:lvl1pPr>
          </a:lstStyle>
          <a:p>
            <a:pPr>
              <a:defRPr/>
            </a:pPr>
            <a:fld id="{DF77A7C2-C6C6-4F85-A73F-FB4A8FC8754B}" type="slidenum">
              <a:rPr lang="en-US" altLang="en-US"/>
              <a:pPr>
                <a:defRPr/>
              </a:pPr>
              <a:t>‹#›</a:t>
            </a:fld>
            <a:endParaRPr lang="en-US" altLang="en-US"/>
          </a:p>
        </p:txBody>
      </p:sp>
    </p:spTree>
    <p:extLst>
      <p:ext uri="{BB962C8B-B14F-4D97-AF65-F5344CB8AC3E}">
        <p14:creationId xmlns:p14="http://schemas.microsoft.com/office/powerpoint/2010/main" val="86123498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1944BB3-3EC0-4DAD-A5DE-DAC47B28B21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E83929F-5310-4AAB-BF4C-B1FACB7E39A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8CAE2FB-6C51-45FA-99E4-9687ED801170}"/>
              </a:ext>
            </a:extLst>
          </p:cNvPr>
          <p:cNvSpPr>
            <a:spLocks noGrp="1"/>
          </p:cNvSpPr>
          <p:nvPr>
            <p:ph type="sldNum" sz="quarter" idx="12"/>
          </p:nvPr>
        </p:nvSpPr>
        <p:spPr/>
        <p:txBody>
          <a:bodyPr/>
          <a:lstStyle>
            <a:lvl1pPr>
              <a:defRPr/>
            </a:lvl1pPr>
          </a:lstStyle>
          <a:p>
            <a:pPr>
              <a:defRPr/>
            </a:pPr>
            <a:fld id="{9A9E827F-DEE8-4861-B542-0F4DB68A1A3C}" type="slidenum">
              <a:rPr lang="en-US" altLang="en-US"/>
              <a:pPr>
                <a:defRPr/>
              </a:pPr>
              <a:t>‹#›</a:t>
            </a:fld>
            <a:endParaRPr lang="en-US" altLang="en-US"/>
          </a:p>
        </p:txBody>
      </p:sp>
    </p:spTree>
    <p:extLst>
      <p:ext uri="{BB962C8B-B14F-4D97-AF65-F5344CB8AC3E}">
        <p14:creationId xmlns:p14="http://schemas.microsoft.com/office/powerpoint/2010/main" val="233304909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943831A-B162-4F0A-A89C-42DA41F4800E}"/>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F2D5087-2DC6-4A07-AC4A-FBDAD3FDFFE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0B06411-4458-49D5-952A-6F74A0C622F5}"/>
              </a:ext>
            </a:extLst>
          </p:cNvPr>
          <p:cNvSpPr>
            <a:spLocks noGrp="1"/>
          </p:cNvSpPr>
          <p:nvPr>
            <p:ph type="sldNum" sz="quarter" idx="12"/>
          </p:nvPr>
        </p:nvSpPr>
        <p:spPr/>
        <p:txBody>
          <a:bodyPr/>
          <a:lstStyle>
            <a:lvl1pPr>
              <a:defRPr smtClean="0"/>
            </a:lvl1pPr>
          </a:lstStyle>
          <a:p>
            <a:pPr>
              <a:defRPr/>
            </a:pPr>
            <a:fld id="{BA7C08D3-76B6-495B-B918-5C16C429D6CA}" type="slidenum">
              <a:rPr lang="en-US" altLang="en-US"/>
              <a:pPr>
                <a:defRPr/>
              </a:pPr>
              <a:t>‹#›</a:t>
            </a:fld>
            <a:endParaRPr lang="en-US" altLang="en-US"/>
          </a:p>
        </p:txBody>
      </p:sp>
    </p:spTree>
    <p:extLst>
      <p:ext uri="{BB962C8B-B14F-4D97-AF65-F5344CB8AC3E}">
        <p14:creationId xmlns:p14="http://schemas.microsoft.com/office/powerpoint/2010/main" val="401166731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9D1F061-64A8-4070-963B-020137FD4B4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7A04699-8333-429D-8E51-3E1480A52A9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064A37B7-48CE-45E0-95A5-4839296846F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B606BDD-04A6-4F39-9D89-292EBFD208C0}"/>
              </a:ext>
            </a:extLst>
          </p:cNvPr>
          <p:cNvSpPr>
            <a:spLocks noGrp="1"/>
          </p:cNvSpPr>
          <p:nvPr>
            <p:ph type="sldNum" sz="quarter" idx="12"/>
          </p:nvPr>
        </p:nvSpPr>
        <p:spPr/>
        <p:txBody>
          <a:bodyPr/>
          <a:lstStyle>
            <a:lvl1pPr>
              <a:defRPr smtClean="0"/>
            </a:lvl1pPr>
          </a:lstStyle>
          <a:p>
            <a:pPr>
              <a:defRPr/>
            </a:pPr>
            <a:fld id="{5CC563FE-D7ED-43E9-897F-DC168772F3E7}" type="slidenum">
              <a:rPr lang="en-US" altLang="en-US"/>
              <a:pPr>
                <a:defRPr/>
              </a:pPr>
              <a:t>‹#›</a:t>
            </a:fld>
            <a:endParaRPr lang="en-US" altLang="en-US"/>
          </a:p>
        </p:txBody>
      </p:sp>
    </p:spTree>
    <p:extLst>
      <p:ext uri="{BB962C8B-B14F-4D97-AF65-F5344CB8AC3E}">
        <p14:creationId xmlns:p14="http://schemas.microsoft.com/office/powerpoint/2010/main" val="120936832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79A155A-3E7A-4583-95B3-C151B6E10D9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ECFA25F-2BD0-4E5B-B65F-B32E392F27B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0C9E456-789D-439A-BE78-CD9CBB9ADC72}"/>
              </a:ext>
            </a:extLst>
          </p:cNvPr>
          <p:cNvSpPr>
            <a:spLocks noGrp="1"/>
          </p:cNvSpPr>
          <p:nvPr>
            <p:ph type="sldNum" sz="quarter" idx="12"/>
          </p:nvPr>
        </p:nvSpPr>
        <p:spPr/>
        <p:txBody>
          <a:bodyPr/>
          <a:lstStyle>
            <a:lvl1pPr>
              <a:defRPr smtClean="0"/>
            </a:lvl1pPr>
          </a:lstStyle>
          <a:p>
            <a:pPr>
              <a:defRPr/>
            </a:pPr>
            <a:fld id="{F259EB03-A6F6-48FE-82B0-6FE6C345DF9C}" type="slidenum">
              <a:rPr lang="en-US" altLang="en-US"/>
              <a:pPr>
                <a:defRPr/>
              </a:pPr>
              <a:t>‹#›</a:t>
            </a:fld>
            <a:endParaRPr lang="en-US" altLang="en-US"/>
          </a:p>
        </p:txBody>
      </p:sp>
    </p:spTree>
    <p:extLst>
      <p:ext uri="{BB962C8B-B14F-4D97-AF65-F5344CB8AC3E}">
        <p14:creationId xmlns:p14="http://schemas.microsoft.com/office/powerpoint/2010/main" val="378586941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AC28717-6205-4BAF-B5A8-B072F984E3B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85AAA433-B948-4D7C-8B6A-4BF1BAFB26C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E39EA10-285C-4B3C-80BA-12685A7CA21E}"/>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5733C99-6C52-405A-8549-5200F70A465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B75780F-6488-4247-9BBD-3A87E7E4FC9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B8DE9812-E385-4319-AE53-0D46DB62848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0FB187B-5B0B-4B8F-839B-424AB1ED1CD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4E194510-D59C-4997-9CC6-5EACFB64D97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41CA80E-D61B-4785-AB37-E2CBCCFFF4B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44" r:id="rId1"/>
    <p:sldLayoutId id="2147485045" r:id="rId2"/>
    <p:sldLayoutId id="2147485046" r:id="rId3"/>
    <p:sldLayoutId id="2147485041" r:id="rId4"/>
    <p:sldLayoutId id="2147485047" r:id="rId5"/>
    <p:sldLayoutId id="2147485042" r:id="rId6"/>
    <p:sldLayoutId id="2147485048" r:id="rId7"/>
    <p:sldLayoutId id="2147485049" r:id="rId8"/>
    <p:sldLayoutId id="2147485050" r:id="rId9"/>
    <p:sldLayoutId id="2147485043" r:id="rId10"/>
    <p:sldLayoutId id="214748505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69B948C-24B4-48B8-A640-3E83AF60B09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can  </a:t>
            </a:r>
            <a:r>
              <a:rPr lang="en-US" sz="6600" b="1" dirty="0" err="1">
                <a:solidFill>
                  <a:srgbClr val="002060"/>
                </a:solidFill>
                <a:effectLst>
                  <a:outerShdw blurRad="38100" dist="38100" dir="2700000" algn="tl">
                    <a:srgbClr val="000000">
                      <a:alpha val="43137"/>
                    </a:srgbClr>
                  </a:outerShdw>
                </a:effectLst>
              </a:rPr>
              <a:t>i</a:t>
            </a:r>
            <a:r>
              <a:rPr lang="en-US" sz="6600" b="1" dirty="0">
                <a:solidFill>
                  <a:srgbClr val="002060"/>
                </a:solidFill>
                <a:effectLst>
                  <a:outerShdw blurRad="38100" dist="38100" dir="2700000" algn="tl">
                    <a:srgbClr val="000000">
                      <a:alpha val="43137"/>
                    </a:srgbClr>
                  </a:outerShdw>
                </a:effectLst>
              </a:rPr>
              <a:t>  live to  really please  god?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5846F5-E1B3-4063-8BA5-CBFA4E26B8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70C3D3-4BBE-4F5C-9C56-8641B0A72C89}"/>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What does purity mean?</a:t>
            </a:r>
          </a:p>
          <a:p>
            <a:pPr marL="609600" indent="-609600" algn="just" eaLnBrk="1" hangingPunct="1">
              <a:lnSpc>
                <a:spcPct val="90000"/>
              </a:lnSpc>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That you should avoid </a:t>
            </a:r>
            <a:r>
              <a:rPr lang="en-US" sz="4400" b="1" u="sng">
                <a:solidFill>
                  <a:srgbClr val="990033"/>
                </a:solidFill>
                <a:effectLst>
                  <a:outerShdw blurRad="38100" dist="38100" dir="2700000" algn="tl">
                    <a:srgbClr val="000000">
                      <a:alpha val="43137"/>
                    </a:srgbClr>
                  </a:outerShdw>
                </a:effectLst>
                <a:latin typeface="Arial Narrow" pitchFamily="34" charset="0"/>
              </a:rPr>
              <a:t>sexual</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immorality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hangingPunct="1">
              <a:lnSpc>
                <a:spcPct val="90000"/>
              </a:lnSpc>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hangingPunct="1">
              <a:lnSpc>
                <a:spcPct val="90000"/>
              </a:lnSpc>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59E50CF-D17E-4687-8527-B1A3DF96B7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pic>
        <p:nvPicPr>
          <p:cNvPr id="30725" name="Picture 4" descr="Scan0001.jpg">
            <a:extLst>
              <a:ext uri="{FF2B5EF4-FFF2-40B4-BE49-F238E27FC236}">
                <a16:creationId xmlns:a16="http://schemas.microsoft.com/office/drawing/2014/main" id="{93A65166-E2CC-4980-B20A-CD8AE5157D8C}"/>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2800" y="3505200"/>
            <a:ext cx="2833688" cy="2828925"/>
          </a:xfrm>
          <a:prstGeom prst="rect">
            <a:avLst/>
          </a:prstGeom>
          <a:blipFill dpi="0" rotWithShape="1">
            <a:blip r:embed="rId4">
              <a:clrChange>
                <a:clrFrom>
                  <a:srgbClr val="FFFFFF"/>
                </a:clrFrom>
                <a:clrTo>
                  <a:srgbClr val="FFFFFF">
                    <a:alpha val="0"/>
                  </a:srgbClr>
                </a:clrTo>
              </a:clrChange>
              <a:alphaModFix amt="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A2F00C-E9E5-42F2-914D-A287575271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348C45-FFDE-4ACE-8717-6E50CD3D4004}"/>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purity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That you should learn to 	</a:t>
            </a:r>
            <a:r>
              <a:rPr lang="en-US" sz="4400" b="1" u="sng" dirty="0">
                <a:solidFill>
                  <a:srgbClr val="990033"/>
                </a:solidFill>
                <a:effectLst>
                  <a:outerShdw blurRad="38100" dist="38100" dir="2700000" algn="tl">
                    <a:srgbClr val="000000">
                      <a:alpha val="43137"/>
                    </a:srgbClr>
                  </a:outerShdw>
                </a:effectLst>
                <a:latin typeface="Arial Narrow" pitchFamily="34" charset="0"/>
              </a:rPr>
              <a:t>control</a:t>
            </a:r>
            <a:r>
              <a:rPr lang="en-US" sz="4400" b="1" dirty="0">
                <a:solidFill>
                  <a:srgbClr val="990033"/>
                </a:solidFill>
                <a:effectLst>
                  <a:outerShdw blurRad="38100" dist="38100" dir="2700000" algn="tl">
                    <a:srgbClr val="000000">
                      <a:alpha val="43137"/>
                    </a:srgbClr>
                  </a:outerShdw>
                </a:effectLst>
                <a:latin typeface="Arial Narrow" pitchFamily="34" charset="0"/>
              </a:rPr>
              <a:t> your body.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It is God’s will that you should be sanctified: that you should avoid sexual immorality; that each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should learn to control his own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a way that is holy and honorable . . . - v3-4</a:t>
            </a:r>
          </a:p>
        </p:txBody>
      </p:sp>
      <p:sp>
        <p:nvSpPr>
          <p:cNvPr id="4" name="Rectangle 3">
            <a:extLst>
              <a:ext uri="{FF2B5EF4-FFF2-40B4-BE49-F238E27FC236}">
                <a16:creationId xmlns:a16="http://schemas.microsoft.com/office/drawing/2014/main" id="{1B883D70-CF56-49CD-B562-B2FEE24462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AAA16B-E669-45B8-B351-C6B2C0CDC6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6F9347-EA41-40BA-ACF7-99925B8A30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p:txBody>
      </p:sp>
      <p:sp>
        <p:nvSpPr>
          <p:cNvPr id="4" name="Rectangle 3">
            <a:extLst>
              <a:ext uri="{FF2B5EF4-FFF2-40B4-BE49-F238E27FC236}">
                <a16:creationId xmlns:a16="http://schemas.microsoft.com/office/drawing/2014/main" id="{63E94262-7F2D-4619-BD91-41DA480397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BFF322-AF82-4318-8C25-0647B9E188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4228EF-745D-4F1D-B9BB-5F8063E85B5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is </a:t>
            </a:r>
            <a:r>
              <a:rPr lang="en-US" sz="4400" b="1" u="sng" dirty="0">
                <a:solidFill>
                  <a:srgbClr val="990033"/>
                </a:solidFill>
                <a:effectLst>
                  <a:outerShdw blurRad="38100" dist="38100" dir="2700000" algn="tl">
                    <a:srgbClr val="000000">
                      <a:alpha val="43137"/>
                    </a:srgbClr>
                  </a:outerShdw>
                </a:effectLst>
                <a:latin typeface="Arial Narrow" pitchFamily="34" charset="0"/>
              </a:rPr>
              <a:t>necessary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we instructed you how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necessary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to live in order to please God, as in fact you are living. Now we ask you and urge you in the Lord Jesus to do this more and more. For you know what instructions we gave you by the authority of the Lord Jesus. It is God’s will that you should be sanctified: that you should avoid sexual immorality; that each of you should learn to control his own body in a way that is holy and honorable . . . - v1-4</a:t>
            </a:r>
          </a:p>
        </p:txBody>
      </p:sp>
      <p:sp>
        <p:nvSpPr>
          <p:cNvPr id="4" name="Rectangle 3">
            <a:extLst>
              <a:ext uri="{FF2B5EF4-FFF2-40B4-BE49-F238E27FC236}">
                <a16:creationId xmlns:a16="http://schemas.microsoft.com/office/drawing/2014/main" id="{5E9674F9-6C02-4A73-A97D-F81DD97CF1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9E97DF-C428-4BC0-B3B8-61E2C73509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60F9E7-579B-43DD-80D0-03B737AEBC3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is a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we instructed you how to live in order to please God, as in fact you are living. Now we ask you and urge you in the Lord Jesus to do this more and more. For you know what instructions we gave you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authority of the Lord Jesus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God’s will that you should be sanctified: that you should avoid sexual immorality; that each of you should learn to control his own body in a way that is holy and honorable . . . - v1-4</a:t>
            </a:r>
          </a:p>
        </p:txBody>
      </p:sp>
      <p:sp>
        <p:nvSpPr>
          <p:cNvPr id="4" name="Rectangle 3">
            <a:extLst>
              <a:ext uri="{FF2B5EF4-FFF2-40B4-BE49-F238E27FC236}">
                <a16:creationId xmlns:a16="http://schemas.microsoft.com/office/drawing/2014/main" id="{6CAAE07E-5CB6-4873-BA82-A9D9B0EE25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A5C042-A36A-4008-8059-22AB7369E6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EF5410-4AF7-41F1-9215-FAEB3AED533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is </a:t>
            </a:r>
            <a:r>
              <a:rPr lang="en-US" sz="4400" b="1" u="sng" dirty="0">
                <a:solidFill>
                  <a:srgbClr val="990033"/>
                </a:solidFill>
                <a:effectLst>
                  <a:outerShdw blurRad="38100" dist="38100" dir="2700000" algn="tl">
                    <a:srgbClr val="000000">
                      <a:alpha val="43137"/>
                    </a:srgbClr>
                  </a:outerShdw>
                </a:effectLst>
                <a:latin typeface="Arial Narrow" pitchFamily="34" charset="0"/>
              </a:rPr>
              <a:t>God’s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will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we instructed you how to live in order to please God, as in fact you are living. Now we ask you and urge you in the Lord Jesus to do this more and more. For you know what instructions we gave you by the authority of the Lord Jesus.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God’s will</a:t>
            </a:r>
            <a:r>
              <a:rPr lang="en-US" sz="2600" b="1" dirty="0">
                <a:solidFill>
                  <a:schemeClr val="accent2"/>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that you should be sanctified: that you should avoid sexual immorality; that each of you should learn to control his own body in a way that is holy and honorable . . . - v1-4</a:t>
            </a:r>
          </a:p>
        </p:txBody>
      </p:sp>
      <p:sp>
        <p:nvSpPr>
          <p:cNvPr id="4" name="Rectangle 3">
            <a:extLst>
              <a:ext uri="{FF2B5EF4-FFF2-40B4-BE49-F238E27FC236}">
                <a16:creationId xmlns:a16="http://schemas.microsoft.com/office/drawing/2014/main" id="{0C88CB1E-2C2B-4AAF-B3CC-6FEA445BD57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87740A-B010-4713-AD4C-906EE8CA6D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D5D06A-5529-4DD6-9029-59BE5A9C4397}"/>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20:14 - You shall not commit adultery.</a:t>
            </a:r>
          </a:p>
        </p:txBody>
      </p:sp>
      <p:sp>
        <p:nvSpPr>
          <p:cNvPr id="4" name="Rectangle 3">
            <a:extLst>
              <a:ext uri="{FF2B5EF4-FFF2-40B4-BE49-F238E27FC236}">
                <a16:creationId xmlns:a16="http://schemas.microsoft.com/office/drawing/2014/main" id="{A7696F03-A17B-41DB-B3FD-7C09EE0116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B45EAC-1748-4663-A954-2BE6BFFDE8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67EDBA-517C-49F7-870C-BE969FEBB1C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20:14 - You shall not commit adultery.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31:1-2 - I made a covenant with my eyes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to look lustfully at a girl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what is man’s lot from God above, his heritage from the Almighty on high?</a:t>
            </a:r>
          </a:p>
        </p:txBody>
      </p:sp>
      <p:sp>
        <p:nvSpPr>
          <p:cNvPr id="4" name="Rectangle 3">
            <a:extLst>
              <a:ext uri="{FF2B5EF4-FFF2-40B4-BE49-F238E27FC236}">
                <a16:creationId xmlns:a16="http://schemas.microsoft.com/office/drawing/2014/main" id="{58A8C1DF-4DFD-4FAA-A5BF-860948C81A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5A2BFE-65ED-4EA9-8255-DFD4449C4E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9DF3FB-46ED-4082-9147-DB80999069ED}"/>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20:14 - You shall not commit adultery.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31:1-2 - I made a covenant with my eyes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to look lustfully at a girl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what is man’s lot from God above, his heritage from the Almighty on high?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5:27-28 - You have heard that it was said, ‘Do not commit adultery.’ But I tell you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anyone who looks at a woman lustfully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has already committed adultery with her in his heart.</a:t>
            </a:r>
          </a:p>
        </p:txBody>
      </p:sp>
      <p:sp>
        <p:nvSpPr>
          <p:cNvPr id="4" name="Rectangle 3">
            <a:extLst>
              <a:ext uri="{FF2B5EF4-FFF2-40B4-BE49-F238E27FC236}">
                <a16:creationId xmlns:a16="http://schemas.microsoft.com/office/drawing/2014/main" id="{BF65130F-EF78-44D9-8C17-494C71F2FB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91F3F3-71EA-450C-A06F-744CACEF7C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9C9ABF-B1B1-40F2-BCD2-1B96C5333C3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Your relationship with your 	Christian brothers will not be 	hampered.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that in this matter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should wrong his brother or take advantage of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 will punish men for all such sins, as we have already told you and warned you. For God did not call us to be impure, but to live a holy life. - v6-7</a:t>
            </a:r>
          </a:p>
        </p:txBody>
      </p:sp>
      <p:sp>
        <p:nvSpPr>
          <p:cNvPr id="4" name="Rectangle 3">
            <a:extLst>
              <a:ext uri="{FF2B5EF4-FFF2-40B4-BE49-F238E27FC236}">
                <a16:creationId xmlns:a16="http://schemas.microsoft.com/office/drawing/2014/main" id="{F21A3A13-1690-4021-85B8-F1DE46FA2C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717549-E9C5-4718-9E2B-5F3498BC588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13653E-34D2-4EF7-B509-F4C4D60B8F4E}"/>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000" b="1" dirty="0">
              <a:solidFill>
                <a:srgbClr val="00206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So - how can I live my life</a:t>
            </a: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in order to</a:t>
            </a:r>
          </a:p>
          <a:p>
            <a:pPr marL="609600" indent="-609600" algn="ctr"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really please God?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F798A1-2A8F-493F-8A05-812AF5AA82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5B3789-28B8-4D2F-9DA3-461302F3890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Your call to be a Christian was 	for the purpose of living a pure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that in this matter no one should wrong his brother or take advantage of him. The Lord will punish men for all such sins, as we have already told you and warned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God did not call us to be impure, but to live a holy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v6-7</a:t>
            </a:r>
          </a:p>
        </p:txBody>
      </p:sp>
      <p:sp>
        <p:nvSpPr>
          <p:cNvPr id="4" name="Rectangle 3">
            <a:extLst>
              <a:ext uri="{FF2B5EF4-FFF2-40B4-BE49-F238E27FC236}">
                <a16:creationId xmlns:a16="http://schemas.microsoft.com/office/drawing/2014/main" id="{F8E4E847-E2CF-4590-9392-772FEA4B93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FAB851-0523-4F91-8ED0-4522A9E954B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2137D6-42BB-429B-92D4-274E775A169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Keep Pure Relationships with One Another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v1-8</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Keep Love Relationships with One Another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v9-12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703D70-4026-4316-8644-5FC0A28C973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42735F-C458-4A5E-834B-F778B37165B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EAE3EAC-87A4-4EDD-AF45-94629230E43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6B2979-C020-490B-980D-6624EE7A44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8FD13F-5AEF-4A0D-8729-4890FA0C7FF7}"/>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much love is involved? 	More than you’re loving now.</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love all the brothers throughout Macedonia.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we urge you, brothers, to do so more and more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Make it your ambition to lead a quiet life, to mind your own business and to work with your hands, just as we told you, so that your daily life may win the respect of outsiders and so that you will not be dependent on anybody. - v10-12</a:t>
            </a:r>
          </a:p>
        </p:txBody>
      </p:sp>
      <p:sp>
        <p:nvSpPr>
          <p:cNvPr id="4" name="Rectangle 3">
            <a:extLst>
              <a:ext uri="{FF2B5EF4-FFF2-40B4-BE49-F238E27FC236}">
                <a16:creationId xmlns:a16="http://schemas.microsoft.com/office/drawing/2014/main" id="{BACB106B-6A9D-4B64-938A-B81025669BA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B28EC2-34D4-406B-94D2-A330DA25F9A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0535BA-D3F8-4454-B410-CE2DAF7DB2D0}"/>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is it to be expressed? In 	practical living.</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love all the brothers throughout Macedonia. Yet we urge you, brothers, to do so more and more. Make it your ambition to lead a quiet life, to mind your own business and to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 with your hands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we told you,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your daily life may win the respect of outsiders</a:t>
            </a:r>
            <a:r>
              <a:rPr lang="en-US" sz="2600" b="1" i="1" dirty="0">
                <a:solidFill>
                  <a:schemeClr val="accent2"/>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so that you will not be dependent on anybody. - v10-12</a:t>
            </a:r>
          </a:p>
        </p:txBody>
      </p:sp>
      <p:sp>
        <p:nvSpPr>
          <p:cNvPr id="4" name="Rectangle 3">
            <a:extLst>
              <a:ext uri="{FF2B5EF4-FFF2-40B4-BE49-F238E27FC236}">
                <a16:creationId xmlns:a16="http://schemas.microsoft.com/office/drawing/2014/main" id="{92A3B658-D56A-4805-BFDD-EE3AC857F98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8F4F14-FCA7-4A27-BF70-E29FBBC0008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28A94A-F89D-41F5-9F35-C64D1D582797}"/>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How are you to wait for the Lord’s return?</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love all the brothers throughout Macedonia. Yet we urge you, brothers, to do so more and more. Make it your ambition to lead a quiet life, to mind your own business and to work with your hands, just as we told you, so that your daily life may win the respect of outsiders and so that you will not be dependent on anybody. - v10-12</a:t>
            </a:r>
          </a:p>
        </p:txBody>
      </p:sp>
      <p:sp>
        <p:nvSpPr>
          <p:cNvPr id="4" name="Rectangle 3">
            <a:extLst>
              <a:ext uri="{FF2B5EF4-FFF2-40B4-BE49-F238E27FC236}">
                <a16:creationId xmlns:a16="http://schemas.microsoft.com/office/drawing/2014/main" id="{EE789A51-7344-4C3D-ACD2-1CD5361C215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7C23EA-E609-4007-BC1D-8F5575B3C1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B2F6EA-2EC2-458C-B50A-B0438B64F463}"/>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do you do with your life?</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	Consideration, respect, love.</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all the brothers throughout Macedonia. Yet we urge you, brothers, to do so more and more. Make it your ambition to lead a quiet life, to mind your own business and to work with your hands, just as we told you, so that your daily life may win the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respect</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of outsiders and so that you will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be dependent on anybody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v10-12</a:t>
            </a:r>
          </a:p>
        </p:txBody>
      </p:sp>
      <p:sp>
        <p:nvSpPr>
          <p:cNvPr id="4" name="Rectangle 3">
            <a:extLst>
              <a:ext uri="{FF2B5EF4-FFF2-40B4-BE49-F238E27FC236}">
                <a16:creationId xmlns:a16="http://schemas.microsoft.com/office/drawing/2014/main" id="{EC4007DF-6490-4978-B782-B03F0F281D4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4A752B-041C-4821-AE11-0592F5A992B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CD88F6-9A54-4D91-B6FD-B48C974DAF2C}"/>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do you do with your 	thoughts? </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love all the brothers throughout Macedonia. Yet we urge you, brothers, to do so more and more. Make it your ambition to lead a quiet life, to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mind your own business</a:t>
            </a:r>
            <a:r>
              <a:rPr lang="en-US" sz="2600" b="1" dirty="0">
                <a:solidFill>
                  <a:schemeClr val="accent2"/>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to work with your hands, just as we told you, so that your daily life may win the respect of outsiders and so that you will not be dependent on anybody. - v10-12</a:t>
            </a:r>
          </a:p>
        </p:txBody>
      </p:sp>
      <p:sp>
        <p:nvSpPr>
          <p:cNvPr id="4" name="Rectangle 3">
            <a:extLst>
              <a:ext uri="{FF2B5EF4-FFF2-40B4-BE49-F238E27FC236}">
                <a16:creationId xmlns:a16="http://schemas.microsoft.com/office/drawing/2014/main" id="{CEF246E0-499B-4454-96D0-36095D0C64D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D018B3-127C-4237-8A07-DE886156EC5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04021E-66E3-4F15-B1C4-7EF073874E28}"/>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love mean?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What do you do with your 	time?</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And in fact, you do love all the brothers throughout Macedonia. Yet we urge you, brothers, to do so more and more. Make it your ambition to lead a quiet life, to mind your own business and to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work with your hands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we told you, so that your daily life may win the respect of outsiders and so that you will not be dependent on anybody. - v10-12</a:t>
            </a:r>
          </a:p>
        </p:txBody>
      </p:sp>
      <p:sp>
        <p:nvSpPr>
          <p:cNvPr id="4" name="Rectangle 3">
            <a:extLst>
              <a:ext uri="{FF2B5EF4-FFF2-40B4-BE49-F238E27FC236}">
                <a16:creationId xmlns:a16="http://schemas.microsoft.com/office/drawing/2014/main" id="{AFDD1A73-89C1-46FC-8E1B-34387F7865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49344F-47A7-4671-9802-0E0ADDBB00D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416BB4-862A-4D11-8FD7-0468312411D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p:txBody>
      </p:sp>
      <p:sp>
        <p:nvSpPr>
          <p:cNvPr id="4" name="Rectangle 3">
            <a:extLst>
              <a:ext uri="{FF2B5EF4-FFF2-40B4-BE49-F238E27FC236}">
                <a16:creationId xmlns:a16="http://schemas.microsoft.com/office/drawing/2014/main" id="{E7481957-8269-4185-AC0F-CAC319A7903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0E7E9F-953C-497D-88BF-8F1B829EFE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66881C-DC19-4FCD-A599-E3B55C84991B}"/>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Thessalonians 4:1-2</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Finally, brothers, we instructed you how to live in order to please God, as in fact you are living. Now we ask you and urge you in the Lord Jesus to do this more and more. For you know what instructions we gave you by the authority of the Lord Jesus.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C4233F-A814-4FCC-98B8-C747F2EDEE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242C85-4A1C-4FF7-B89A-D576843C6BCF}"/>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were “taught by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about brotherly love we do not need to write to you,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yourselves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been taught by God</a:t>
            </a:r>
            <a:r>
              <a:rPr lang="en-US" sz="2800" b="1" i="1" dirty="0">
                <a:solidFill>
                  <a:schemeClr val="accent2"/>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love each other. - v9</a:t>
            </a:r>
          </a:p>
        </p:txBody>
      </p:sp>
      <p:sp>
        <p:nvSpPr>
          <p:cNvPr id="4" name="Rectangle 3">
            <a:extLst>
              <a:ext uri="{FF2B5EF4-FFF2-40B4-BE49-F238E27FC236}">
                <a16:creationId xmlns:a16="http://schemas.microsoft.com/office/drawing/2014/main" id="{030EB00A-F30D-4A0D-829E-61A03225F28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59E9F6-E746-498F-9483-8592702B83A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B0C0C3-15D7-49B1-9FD5-19C9125AC893}"/>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were “taught by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rPr>
              <a:t>Lord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15:17 - This is my command: Love each other.</a:t>
            </a:r>
          </a:p>
        </p:txBody>
      </p:sp>
      <p:sp>
        <p:nvSpPr>
          <p:cNvPr id="4" name="Rectangle 3">
            <a:extLst>
              <a:ext uri="{FF2B5EF4-FFF2-40B4-BE49-F238E27FC236}">
                <a16:creationId xmlns:a16="http://schemas.microsoft.com/office/drawing/2014/main" id="{E6D095F1-F409-418A-9487-CF02BA64A0A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BABA43-D2C6-4019-9203-9DF0513F1B7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E45D47-D506-4C01-A4E2-B2CA2EFCBC2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were “taught by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rPr>
              <a:t>John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4:21 - And he has given us this command: Whoever loves God must also love his brother.</a:t>
            </a:r>
          </a:p>
        </p:txBody>
      </p:sp>
      <p:sp>
        <p:nvSpPr>
          <p:cNvPr id="4" name="Rectangle 3">
            <a:extLst>
              <a:ext uri="{FF2B5EF4-FFF2-40B4-BE49-F238E27FC236}">
                <a16:creationId xmlns:a16="http://schemas.microsoft.com/office/drawing/2014/main" id="{94F90FF5-FE2D-4C5A-AC91-3461CE66469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52BBD7-CE88-4118-9A6F-4E980E0A28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A599D5-648A-4421-B134-6B14AA3B3B8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were “taught by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Through the </a:t>
            </a:r>
            <a:r>
              <a:rPr lang="en-US" sz="4400" b="1" u="sng" dirty="0">
                <a:solidFill>
                  <a:srgbClr val="990033"/>
                </a:solidFill>
                <a:effectLst>
                  <a:outerShdw blurRad="38100" dist="38100" dir="2700000" algn="tl">
                    <a:srgbClr val="000000">
                      <a:alpha val="43137"/>
                    </a:srgbClr>
                  </a:outerShdw>
                </a:effectLst>
                <a:latin typeface="Arial Narrow" pitchFamily="34" charset="0"/>
              </a:rPr>
              <a:t>Paul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5:2 - live a life of love, just as Christ loved us and gave himself up for us as a fragrant offering and sacrifice to God.</a:t>
            </a:r>
          </a:p>
        </p:txBody>
      </p:sp>
      <p:sp>
        <p:nvSpPr>
          <p:cNvPr id="4" name="Rectangle 3">
            <a:extLst>
              <a:ext uri="{FF2B5EF4-FFF2-40B4-BE49-F238E27FC236}">
                <a16:creationId xmlns:a16="http://schemas.microsoft.com/office/drawing/2014/main" id="{5EE124C4-3D5C-464E-B756-AEBDFC79E0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93CBB7-3763-47AA-9822-1B220E6513A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E81CED-E86E-4AD7-A238-7998C02F422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this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were </a:t>
            </a:r>
            <a:r>
              <a:rPr lang="en-US" sz="4400" b="1" u="sng" dirty="0">
                <a:solidFill>
                  <a:srgbClr val="990033"/>
                </a:solidFill>
                <a:effectLst>
                  <a:outerShdw blurRad="38100" dist="38100" dir="2700000" algn="tl">
                    <a:srgbClr val="000000">
                      <a:alpha val="43137"/>
                    </a:srgbClr>
                  </a:outerShdw>
                </a:effectLst>
                <a:latin typeface="Arial Narrow" pitchFamily="34" charset="0"/>
              </a:rPr>
              <a:t>born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again</a:t>
            </a:r>
            <a:r>
              <a:rPr lang="en-US" sz="4400" b="1" dirty="0">
                <a:solidFill>
                  <a:srgbClr val="990033"/>
                </a:solidFill>
                <a:effectLst>
                  <a:outerShdw blurRad="38100" dist="38100" dir="2700000" algn="tl">
                    <a:srgbClr val="000000">
                      <a:alpha val="43137"/>
                    </a:srgbClr>
                  </a:outerShdw>
                </a:effectLst>
                <a:latin typeface="Arial Narrow" pitchFamily="34" charset="0"/>
              </a:rPr>
              <a:t> into a 	family relationship!</a:t>
            </a:r>
          </a:p>
        </p:txBody>
      </p:sp>
      <p:sp>
        <p:nvSpPr>
          <p:cNvPr id="4" name="Rectangle 3">
            <a:extLst>
              <a:ext uri="{FF2B5EF4-FFF2-40B4-BE49-F238E27FC236}">
                <a16:creationId xmlns:a16="http://schemas.microsoft.com/office/drawing/2014/main" id="{E3365960-486A-4846-9DA3-2E8E0B9C2D0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Keep Love Relationships with One Another.</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78DD37-0557-4C42-B8D8-F9FD13A329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480C9A-77DB-418B-B0C1-559CADCE7020}"/>
              </a:ext>
            </a:extLst>
          </p:cNvPr>
          <p:cNvSpPr>
            <a:spLocks noGrp="1" noChangeArrowheads="1"/>
          </p:cNvSpPr>
          <p:nvPr>
            <p:ph idx="1"/>
          </p:nvPr>
        </p:nvSpPr>
        <p:spPr>
          <a:xfrm>
            <a:off x="533400" y="1219200"/>
            <a:ext cx="8229600" cy="51816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were </a:t>
            </a:r>
            <a:r>
              <a:rPr lang="en-US" sz="4400" b="1">
                <a:solidFill>
                  <a:srgbClr val="339966"/>
                </a:solidFill>
                <a:effectLst>
                  <a:outerShdw blurRad="38100" dist="38100" dir="2700000" algn="tl">
                    <a:srgbClr val="000000">
                      <a:alpha val="43137"/>
                    </a:srgbClr>
                  </a:outerShdw>
                </a:effectLst>
                <a:latin typeface="Arial Narrow" pitchFamily="34" charset="0"/>
              </a:rPr>
              <a:t>born again</a:t>
            </a:r>
            <a:r>
              <a:rPr lang="en-US" sz="4400" b="1">
                <a:solidFill>
                  <a:srgbClr val="990033"/>
                </a:solidFill>
                <a:effectLst>
                  <a:outerShdw blurRad="38100" dist="38100" dir="2700000" algn="tl">
                    <a:srgbClr val="000000">
                      <a:alpha val="43137"/>
                    </a:srgbClr>
                  </a:outerShdw>
                </a:effectLst>
                <a:latin typeface="Arial Narrow" pitchFamily="34" charset="0"/>
              </a:rPr>
              <a:t> into</a:t>
            </a: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a family relationship.</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How can I live to really please God?</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Keep </a:t>
            </a:r>
            <a:r>
              <a:rPr lang="en-US" sz="4400" b="1">
                <a:solidFill>
                  <a:srgbClr val="339966"/>
                </a:solidFill>
                <a:effectLst>
                  <a:outerShdw blurRad="38100" dist="38100" dir="2700000" algn="tl">
                    <a:srgbClr val="000000">
                      <a:alpha val="43137"/>
                    </a:srgbClr>
                  </a:outerShdw>
                </a:effectLst>
                <a:latin typeface="Arial Narrow" pitchFamily="34" charset="0"/>
              </a:rPr>
              <a:t>pure</a:t>
            </a:r>
            <a:r>
              <a:rPr lang="en-US" sz="4400" b="1">
                <a:solidFill>
                  <a:srgbClr val="990033"/>
                </a:solidFill>
                <a:effectLst>
                  <a:outerShdw blurRad="38100" dist="38100" dir="2700000" algn="tl">
                    <a:srgbClr val="000000">
                      <a:alpha val="43137"/>
                    </a:srgbClr>
                  </a:outerShdw>
                </a:effectLst>
                <a:latin typeface="Arial Narrow" pitchFamily="34" charset="0"/>
              </a:rPr>
              <a:t> and </a:t>
            </a:r>
            <a:r>
              <a:rPr lang="en-US" sz="4400" b="1">
                <a:solidFill>
                  <a:srgbClr val="339966"/>
                </a:solidFill>
                <a:effectLst>
                  <a:outerShdw blurRad="38100" dist="38100" dir="2700000" algn="tl">
                    <a:srgbClr val="000000">
                      <a:alpha val="43137"/>
                    </a:srgbClr>
                  </a:outerShdw>
                </a:effectLst>
                <a:latin typeface="Arial Narrow" pitchFamily="34" charset="0"/>
              </a:rPr>
              <a:t>loving</a:t>
            </a:r>
            <a:r>
              <a:rPr lang="en-US" sz="4400" b="1">
                <a:solidFill>
                  <a:srgbClr val="990033"/>
                </a:solidFill>
                <a:effectLst>
                  <a:outerShdw blurRad="38100" dist="38100" dir="2700000" algn="tl">
                    <a:srgbClr val="000000">
                      <a:alpha val="43137"/>
                    </a:srgbClr>
                  </a:outerShdw>
                </a:effectLst>
                <a:latin typeface="Arial Narrow" pitchFamily="34" charset="0"/>
              </a:rPr>
              <a:t> relationships with one another!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81924" name="Rectangle 3">
            <a:extLst>
              <a:ext uri="{FF2B5EF4-FFF2-40B4-BE49-F238E27FC236}">
                <a16:creationId xmlns:a16="http://schemas.microsoft.com/office/drawing/2014/main" id="{8B9DAEDB-97B7-47D7-B6ED-2B1DE9C07FC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54B46F-1D7C-4E70-8C96-9A51F12EFA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EDF763-EE4F-402E-9F13-717CA4FB6A71}"/>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4:3-8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It is God’s will that you should be sanctified: that you should avoid sexual immorality; that each of you should learn to control his own body in a way that is holy and honorable, not in passionate lust like the heathen, who do not know God; and that in this matter no one should wrong his brother or take advantage of him. The Lord will punish men for all such sins, as we have already told you and warned you. For God did not call us to be impure, but to live a holy life. Therefore, he who rejects this instruction does not reject man but God, who gives you his Holy Spirit.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853316-408F-4DAF-92B7-D15868E550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9A522E-2702-4695-9BB3-B4970EDC023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4:9-12</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Now about brotherly love we do not need to write to you, for you yourselves have been taught by God to love each other. And in fact, you do love all the brothers throughout Macedonia. Yet we urge you, brothers, to do so more and more. Make it your ambition to lead a quiet life, to mind your own business and to work with your hands, just as we told you, so that your daily life may win the respect of outsiders and so that you will not be dependent on anybody.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86CFAC-341C-4D83-A5E9-CFD61885A4F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305883-85D4-4F36-BE15-470A1D531A8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Keep Pure Relationships with One Another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v1-8</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CC1B56-969F-4DD2-BD0D-03E6D281DA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250FC7-2D32-4F0B-B6E3-8EC45D62E96B}"/>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purity mean?</a:t>
            </a:r>
          </a:p>
        </p:txBody>
      </p:sp>
      <p:sp>
        <p:nvSpPr>
          <p:cNvPr id="4" name="Rectangle 3">
            <a:extLst>
              <a:ext uri="{FF2B5EF4-FFF2-40B4-BE49-F238E27FC236}">
                <a16:creationId xmlns:a16="http://schemas.microsoft.com/office/drawing/2014/main" id="{01ACF2A0-0C6C-445D-85BD-5A3CF71CEA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2FC0E4-8920-486C-B8EF-8B72475F7C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E845A4-C077-4B21-A1E5-0A15326C5EB7}"/>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does purity mean?</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That you should be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sanctified</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It is God’s will that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you should be sanctified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that you should avoid sexual immorality; that each of you should learn to control his own body in a way that is holy and honorable . . . - v3-4</a:t>
            </a:r>
          </a:p>
          <a:p>
            <a:pPr marL="609600" indent="-609600" algn="ctr">
              <a:lnSpc>
                <a:spcPct val="90000"/>
              </a:lnSpc>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Sanctified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separated apart because of your spirituality.</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ἁγιασμός</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9F644A1-A5CE-4022-9A05-A09AF1C943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4DF75D-D8B5-4F0A-AF1B-883892CC4C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1679FF-CD38-46B4-AEB3-3989180A18B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does purity mean?</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That you should avoid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sexual</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immorality</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It is God’s will that you should be sanctified: that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you should avoid sexual immorality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that each of you should learn to control his own body in a way that is holy and honorable . . . - v3-4</a:t>
            </a:r>
          </a:p>
          <a:p>
            <a:pPr marL="609600" indent="-609600" algn="just">
              <a:lnSpc>
                <a:spcPct val="90000"/>
              </a:lnSpc>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Sexual immorality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fornication.</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πορνεία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D11BBEEC-CFD7-47A8-B496-CFD4A42C93D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Keep Pure Relationships with One Another.</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23093</TotalTime>
  <Words>2385</Words>
  <Application>Microsoft Office PowerPoint</Application>
  <PresentationFormat>On-screen Show (4:3)</PresentationFormat>
  <Paragraphs>189</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 Narrow</vt:lpstr>
      <vt:lpstr>Arial</vt:lpstr>
      <vt:lpstr>Lucida Sans Unicode</vt:lpstr>
      <vt:lpstr>Wingdings 2</vt:lpstr>
      <vt:lpstr>Calibri</vt:lpstr>
      <vt:lpstr>Times New Roman</vt:lpstr>
      <vt:lpstr>Segoe UI Symbol</vt:lpstr>
      <vt:lpstr>Trek</vt:lpstr>
      <vt:lpstr>how  can  i  live to  really please  god?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1371</cp:revision>
  <dcterms:created xsi:type="dcterms:W3CDTF">2005-04-23T22:37:40Z</dcterms:created>
  <dcterms:modified xsi:type="dcterms:W3CDTF">2021-02-12T18:57:58Z</dcterms:modified>
</cp:coreProperties>
</file>