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616" r:id="rId3"/>
    <p:sldId id="1618" r:id="rId4"/>
    <p:sldId id="1619" r:id="rId5"/>
    <p:sldId id="1620" r:id="rId6"/>
    <p:sldId id="1466" r:id="rId7"/>
    <p:sldId id="1123" r:id="rId8"/>
    <p:sldId id="1503" r:id="rId9"/>
    <p:sldId id="1587" r:id="rId10"/>
    <p:sldId id="1588" r:id="rId11"/>
    <p:sldId id="1589" r:id="rId12"/>
    <p:sldId id="1590" r:id="rId13"/>
    <p:sldId id="1591" r:id="rId14"/>
    <p:sldId id="1593" r:id="rId15"/>
    <p:sldId id="1594" r:id="rId16"/>
    <p:sldId id="1595" r:id="rId17"/>
    <p:sldId id="1596" r:id="rId18"/>
    <p:sldId id="1597" r:id="rId19"/>
    <p:sldId id="1613" r:id="rId20"/>
    <p:sldId id="1598" r:id="rId21"/>
    <p:sldId id="1599" r:id="rId22"/>
    <p:sldId id="1600" r:id="rId23"/>
    <p:sldId id="1615" r:id="rId24"/>
    <p:sldId id="1601" r:id="rId25"/>
    <p:sldId id="1602" r:id="rId26"/>
    <p:sldId id="1603" r:id="rId27"/>
    <p:sldId id="1604" r:id="rId28"/>
    <p:sldId id="1605" r:id="rId29"/>
    <p:sldId id="1606" r:id="rId30"/>
    <p:sldId id="1607" r:id="rId31"/>
    <p:sldId id="1608" r:id="rId32"/>
    <p:sldId id="1609" r:id="rId33"/>
    <p:sldId id="1610" r:id="rId34"/>
    <p:sldId id="1614" r:id="rId35"/>
    <p:sldId id="1384" r:id="rId36"/>
    <p:sldId id="1611" r:id="rId37"/>
    <p:sldId id="1612" r:id="rId38"/>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1" d="100"/>
          <a:sy n="101" d="100"/>
        </p:scale>
        <p:origin x="151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5B95459D-CE2B-4DA0-A3BE-5319AA7FEE6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C0A7300-F3D6-400D-9AF3-C65181DA8E54}"/>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4C54F7B-C243-4126-B6F8-A02894EBA39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502396C-6DDF-445D-B520-38CE1C696615}"/>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0D3BBC29-4FFA-48AB-BB50-3DEB3C8327C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3BD7ED-74A6-4327-9C2B-D3F70D8FC62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E68A39D-7327-4FA5-B936-6C7B111A921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0330377-23A1-4246-AC22-4004C55D1E47}" type="datetimeFigureOut">
              <a:rPr lang="en-US"/>
              <a:pPr>
                <a:defRPr/>
              </a:pPr>
              <a:t>7/2/2024</a:t>
            </a:fld>
            <a:endParaRPr lang="en-US" dirty="0"/>
          </a:p>
        </p:txBody>
      </p:sp>
      <p:sp>
        <p:nvSpPr>
          <p:cNvPr id="4" name="Slide Image Placeholder 3">
            <a:extLst>
              <a:ext uri="{FF2B5EF4-FFF2-40B4-BE49-F238E27FC236}">
                <a16:creationId xmlns:a16="http://schemas.microsoft.com/office/drawing/2014/main" id="{391A6862-9B68-48DF-B715-C26EA21D851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B3792E7-A127-476D-A808-47515B8CE6F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DC967E-38D6-42E3-87E7-FE4136EF01D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9987510A-A8FC-43FE-A4E3-EB07D5F4AEE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A06A96E-3383-409F-8B88-6E9916A1E16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65B5E83-D04C-46A2-8E27-F18C5C2216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683AC7C-0B71-49BF-89F2-A06EAB831E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7ECF4409-8088-4912-8333-13095913E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A58D31C-2D0C-49F4-ACF2-DB1252D4AC97}"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8743F6C-F914-4256-A0E9-77BC87DEB8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C6B0DE7-B604-49D8-B7DB-BD8122ABF1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A7CD7313-721B-46A9-9EB0-35B8FCCD2A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734C5F5-2895-4F68-9932-4F46AD6EE6A6}"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817FC303-043F-4EAF-AD99-329814AB03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0AD89174-0AA5-4BC4-9A7D-A8E84F87A9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48FF1614-2876-4864-9D73-B7EB8A8CA5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0EE032-321F-41E2-8DAF-6845998BF112}"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725E7F2-948B-44F6-913E-97E8F29AE0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7E10593-C78E-4640-BE44-4521D8ADC4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C8EAC6A-8CFE-4489-B525-7E18A53C56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004347E-3BF5-4D06-8B1D-F8461D04742B}"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C50684D7-AE30-40B3-A2DC-F0732BD775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B79EEE3D-378A-4B3A-B083-847A99D9C9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675A4FA1-FA57-46DD-85B9-F7E846591A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F2F3AD4-DB81-4FCA-AEBA-3B554BD74B3D}"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B7C7E99-663B-4F46-A8FB-C560E284EA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BE71048-C4A1-4482-96E5-846CA137E0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6E9B04D-6C4A-48B2-9F9C-350746C034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9A24FB2-6BA1-4DF1-B938-CEAA27CB8DF7}"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0B20A84-EBBD-4665-9781-7201D14BD5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44951D23-120A-4F4F-BDC4-72C395E66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A5AC0812-DB78-4E6C-97C7-3DB26DF8DC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9B5033C-0156-4F08-A853-1DCD5A88EE02}"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61FE66D-5F43-4007-8D44-B1E3DE749B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310BE059-E51F-4911-BB64-E93075F053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BE51F41-3727-4342-974D-F6DFEAFC44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AB2D7E-86CA-4562-B14C-C1284E1BB0E8}"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973CFE5-262B-44EC-895C-27922F6B33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B58BB865-5270-457B-87CD-B5CE4046D6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33EBC28F-66F5-4E77-B10D-D2C7B2BB19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E41DA36-C48B-48F5-9253-09368766BB6D}"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100F4D5-3E07-4801-9FA0-23EE384768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D62947B-D991-4371-BA44-26F8B5FD5B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266A4C4-487D-45CF-848D-E223BDCAE8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FB08FDD-775D-42C9-B9EC-F60C2C946885}"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23AB02F0-BCAA-47D9-BA91-634C883F7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DDFCBA4B-D832-40AC-B90C-0652BA2F23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03398645-E70B-4BD0-B029-B8FE82E3C9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EB3E9D8-AC43-4124-9720-334E9D604868}"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EEB1F46-4070-46A8-963C-8947299A3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D7EBAA1-0027-4F58-A6B3-4EDA49118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0378555-E108-4B5A-AF8A-DCCD8EF794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C2841DF-D973-46FA-97F9-3F0380E74797}"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ABA9BEF-CB8B-436B-B72C-BB79C42FC4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3B103F6-7C32-46E6-8E0F-46B16F4123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A152F04D-CF52-4D91-B9D3-2D1F1EC476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263C14D-5F87-4434-BCD1-E6DB33B583B3}"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40ED8CC4-FCE3-4824-A1E9-3DEAF88877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7077259E-F7DD-4786-9823-3B436B5684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0306A38C-E103-41CC-9706-78BB73EE09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5495EAF-3AA6-42F1-AC83-954DAECC7E43}"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35F3BFC-86D3-4C3B-B423-69A3CF068C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B0CF681-0304-4744-BB3C-E1A89DD485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AC750A35-567A-4AFC-98F9-4472DF9DD1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007BBDE-1739-40D3-9DE2-1E7A4F0A4A40}"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AC212819-9FF4-42A5-9AF1-ACC9B53DA2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9AE91C1E-753A-4FC2-8D36-B45A0C605E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1AEE3E87-9F6B-406B-9610-03E0C60538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6E1E965-D9C3-42E5-BE20-8906DD6DEA4F}"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69A174F3-8E57-400E-BF9E-D745BA804E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65C80C6-F07C-4742-B09B-CE78E59A94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7F10E17-BCFD-42A0-96E5-369E41FE12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AB93284-6E29-47C9-86C6-87539B055203}"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569A9465-8B09-489C-A0FC-CC129583C0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658DEE29-1FE5-4B49-958F-EC5E481A80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C12195AC-B4DD-4F9C-8BDE-A9E18D45AA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CECE081-BD2A-4066-9D4F-F70DF6E7C330}"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CDBD0D5-5FF8-4350-9092-990CD04682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61E137C-9739-4C4A-9766-0AC0EF8D12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6D2D0E3F-C0B6-46E0-815B-E14B7C4DE8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53A0652-3538-401D-9C52-D53270893216}"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64DC6D9E-8115-4578-9B6E-1D0C60A362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19A0EF11-AA73-4676-9D87-E8F2A2ED42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2480F10F-122C-412C-A4AF-84A8A4709C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5FAE0DE-1C3E-42BF-9310-94506AFA8E2B}"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3AB2C13-C196-49FD-BC5E-A5549D0741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DCE2B40-B896-4F23-9569-727670413B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91C70DE7-D1B7-44BB-8FFF-4F4AE50726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B638568-126C-4719-B923-C0AA265F89BC}"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CEA20338-E25C-4C91-935F-C186CE62F8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07FA2989-7C16-41A4-9F35-315BB21A34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0014171B-C7A5-4B46-9153-5D4B06DC2C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A8EB1E2-A3D2-426F-984D-8F38FD8FC7F2}"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F7221D7-259F-4A58-AB0E-331D1B30EC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C48F2AC1-029D-451D-A0E8-09987F488C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769277AE-AAFA-4935-B478-57BCC3E407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26C83D3-A897-4955-9BB4-FEBC2C1F62E5}"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B706CAF-AB47-40CC-9A3E-CA24BC2363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1C3BB7B-47F2-4EBE-B713-A359699A4B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66E203B-78C6-4B5F-838F-634B712116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DE462BC-CC5C-4148-BDBF-84EAC4715C12}"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3C989065-9A9C-4626-9A90-90D6BD8545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50959087-0AB5-4F13-8B1A-4C66289BD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688EEBEC-47BD-4B7A-927E-F8E9D64D93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0E08D45-FEE3-4C4E-AF67-F71728EFB720}"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59E9A9D-C8D7-4DDB-8D3A-A3DAC08BB5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5BEE98C-103F-40C2-A47B-242A212E65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7E6F5D40-5BC7-42D6-B5D7-7EC45A29ED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B05A64-7671-41CA-8E35-19A64381DE80}"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9328D1E5-7113-415B-AF7F-00AA1F6829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6C3E7245-200B-41B0-944A-FD11E6FA3A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5E756106-5884-4B8F-A57C-0D862A193B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2E10F3F-EDE7-4802-B713-76619CAAD789}"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A41338C-2E45-4F42-A43A-05B539B220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16EE109-6166-49B5-B22D-30227B0F9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8C4FA7F-8562-406C-B442-5D74092F82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6427968-C611-4E03-9205-649E26D149C3}"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EA89ABA5-3C11-4C85-9695-0BC212E769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6178D008-A980-44FD-A82B-A37B9B217D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628511EE-0492-4562-9BDD-617294D72F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020D0BC-3C5A-4E1C-A627-7F68332F8E45}"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1E2E761-64D6-4949-87CB-4960747E79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04E4CEB-E40A-454C-BC96-EC07737D5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D2E90DA-77C6-4BE3-99BC-94F75075B2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9E31029-4539-482D-8C95-24A06ADD297C}"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44102D8F-ED7B-42D6-97C7-EB638EDDF0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A8B25EEC-C8B0-4F27-BD6B-A406FC7ECB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793F2AD6-1781-4075-ABFC-0413C3E08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692C54E-9912-44F6-96B0-3A1328587521}" type="slidenum">
              <a:rPr lang="en-US" altLang="en-US" sz="1200"/>
              <a:pPr eaLnBrk="1" hangingPunct="1"/>
              <a:t>37</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E27DA5B-E28F-4201-8F98-3FB1BA0CE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0E616A8-14A1-462B-9FDE-9F612D7A03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F389F97-FE9B-41E6-B571-DD67897135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61596E7-AC95-45F8-B367-FFF822FB5D03}"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E9C373C-42DD-406E-A1FD-5DA0A59416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F5826BB2-48E4-4AD8-B92B-2B1F7A5061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3DD03732-C867-44C4-8261-0DDDF83DE2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0CA1561-DE2B-4439-BE7B-C12705D731C4}"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963239A-A1D5-4775-937E-36D5404D1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31CC81A-2563-438E-9DF3-B33FF41243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D6668323-4CB8-4D9B-BD1B-5EEDFEA339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EC0CD9F-DE0E-4061-803D-243081F36AD1}"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BE890C3-9529-429B-A539-6CAB2CBD7A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9CC2A84-6DD6-4B94-90C9-A26F8A2A86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66AE3AA1-77BC-461B-90D4-3A86097FA4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315F8B3-EA66-4D5D-8238-30750F13B0B7}"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FEF4263-16AB-4488-ABE9-8CE241CE6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B73037E-CA25-4152-9615-BA124DEB28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1EAE92F-6DA5-4934-9053-3EC1D327CF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5236EB4-85E2-4164-9903-3A66D1160DF7}"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5E67193-70EA-40B7-BD63-39823E98D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1EC28D-A28A-4807-83AE-E3DADF435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2C074555-6494-42C5-8C0D-CB8CD8196B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F1BD1B-17FA-4E20-BE83-9C18692EBAE5}"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5C2D1FC-2204-4474-B17C-3D8017BFB2E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FC076BA5-D39B-4CE6-B87A-B89A5D413A8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5C6937D-E3D8-4094-9025-AB6FD52D41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0DE1B05-2330-46CF-B7AD-A12C924AB47E}"/>
              </a:ext>
            </a:extLst>
          </p:cNvPr>
          <p:cNvSpPr>
            <a:spLocks noGrp="1"/>
          </p:cNvSpPr>
          <p:nvPr>
            <p:ph type="sldNum" sz="quarter" idx="12"/>
          </p:nvPr>
        </p:nvSpPr>
        <p:spPr>
          <a:xfrm>
            <a:off x="8229600" y="6473825"/>
            <a:ext cx="758825" cy="247650"/>
          </a:xfrm>
        </p:spPr>
        <p:txBody>
          <a:bodyPr/>
          <a:lstStyle>
            <a:lvl1pPr>
              <a:defRPr/>
            </a:lvl1pPr>
          </a:lstStyle>
          <a:p>
            <a:fld id="{C8566A31-7ED4-4E80-A304-43F303423202}" type="slidenum">
              <a:rPr lang="en-US" altLang="en-US"/>
              <a:pPr/>
              <a:t>‹#›</a:t>
            </a:fld>
            <a:endParaRPr lang="en-US" altLang="en-US"/>
          </a:p>
        </p:txBody>
      </p:sp>
    </p:spTree>
    <p:extLst>
      <p:ext uri="{BB962C8B-B14F-4D97-AF65-F5344CB8AC3E}">
        <p14:creationId xmlns:p14="http://schemas.microsoft.com/office/powerpoint/2010/main" val="23457834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A823E90-D1A5-4F5E-A055-F5B1C4F5F00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EC02CF2-D1A2-44C1-B6B3-2DE503678D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6BF368F-D197-4AED-A6FB-14198C487348}"/>
              </a:ext>
            </a:extLst>
          </p:cNvPr>
          <p:cNvSpPr>
            <a:spLocks noGrp="1"/>
          </p:cNvSpPr>
          <p:nvPr>
            <p:ph type="sldNum" sz="quarter" idx="12"/>
          </p:nvPr>
        </p:nvSpPr>
        <p:spPr/>
        <p:txBody>
          <a:bodyPr/>
          <a:lstStyle>
            <a:lvl1pPr>
              <a:defRPr/>
            </a:lvl1pPr>
          </a:lstStyle>
          <a:p>
            <a:fld id="{C593A49E-E2CD-48C4-ACD3-34844095D349}" type="slidenum">
              <a:rPr lang="en-US" altLang="en-US"/>
              <a:pPr/>
              <a:t>‹#›</a:t>
            </a:fld>
            <a:endParaRPr lang="en-US" altLang="en-US"/>
          </a:p>
        </p:txBody>
      </p:sp>
    </p:spTree>
    <p:extLst>
      <p:ext uri="{BB962C8B-B14F-4D97-AF65-F5344CB8AC3E}">
        <p14:creationId xmlns:p14="http://schemas.microsoft.com/office/powerpoint/2010/main" val="422024562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2C416-39A9-4FE3-9EBB-F034D8FDA28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926561F-26EF-41B2-ABC4-63971A39AE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FE455C-BAEE-4BC0-B0BD-5D6E6332A790}"/>
              </a:ext>
            </a:extLst>
          </p:cNvPr>
          <p:cNvSpPr>
            <a:spLocks noGrp="1"/>
          </p:cNvSpPr>
          <p:nvPr>
            <p:ph type="sldNum" sz="quarter" idx="12"/>
          </p:nvPr>
        </p:nvSpPr>
        <p:spPr/>
        <p:txBody>
          <a:bodyPr/>
          <a:lstStyle>
            <a:lvl1pPr>
              <a:defRPr/>
            </a:lvl1pPr>
          </a:lstStyle>
          <a:p>
            <a:fld id="{4D49C017-28FE-49C1-94E4-FBFDCD6F2538}" type="slidenum">
              <a:rPr lang="en-US" altLang="en-US"/>
              <a:pPr/>
              <a:t>‹#›</a:t>
            </a:fld>
            <a:endParaRPr lang="en-US" altLang="en-US"/>
          </a:p>
        </p:txBody>
      </p:sp>
    </p:spTree>
    <p:extLst>
      <p:ext uri="{BB962C8B-B14F-4D97-AF65-F5344CB8AC3E}">
        <p14:creationId xmlns:p14="http://schemas.microsoft.com/office/powerpoint/2010/main" val="217352808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0635E46-B453-454B-8E2C-2685AA6CC320}"/>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5BFB786-3D8A-4C8A-A544-D1EFBD4FE950}"/>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F76478D-ED8C-4AEF-AC90-7B1BDB6B818A}"/>
              </a:ext>
            </a:extLst>
          </p:cNvPr>
          <p:cNvSpPr>
            <a:spLocks noGrp="1"/>
          </p:cNvSpPr>
          <p:nvPr>
            <p:ph type="sldNum" sz="quarter" idx="12"/>
          </p:nvPr>
        </p:nvSpPr>
        <p:spPr>
          <a:xfrm>
            <a:off x="8229600" y="6473825"/>
            <a:ext cx="758825" cy="247650"/>
          </a:xfrm>
        </p:spPr>
        <p:txBody>
          <a:bodyPr/>
          <a:lstStyle>
            <a:lvl1pPr>
              <a:defRPr/>
            </a:lvl1pPr>
          </a:lstStyle>
          <a:p>
            <a:fld id="{3D7FFEC6-B8A5-49D7-BEF8-CACB472A7EF4}" type="slidenum">
              <a:rPr lang="en-US" altLang="en-US"/>
              <a:pPr/>
              <a:t>‹#›</a:t>
            </a:fld>
            <a:endParaRPr lang="en-US" altLang="en-US"/>
          </a:p>
        </p:txBody>
      </p:sp>
    </p:spTree>
    <p:extLst>
      <p:ext uri="{BB962C8B-B14F-4D97-AF65-F5344CB8AC3E}">
        <p14:creationId xmlns:p14="http://schemas.microsoft.com/office/powerpoint/2010/main" val="9377031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B1B6FF7-5A29-4AF5-9D65-F058C5C9D60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EBB4110-90F9-456B-BAE2-0A34B7547D8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058A298-9F4F-44F4-9EAD-8A880E60EBA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06F4FF2-E429-44D7-B045-449312CA7E33}"/>
              </a:ext>
            </a:extLst>
          </p:cNvPr>
          <p:cNvSpPr>
            <a:spLocks noGrp="1"/>
          </p:cNvSpPr>
          <p:nvPr>
            <p:ph type="sldNum" sz="quarter" idx="12"/>
          </p:nvPr>
        </p:nvSpPr>
        <p:spPr/>
        <p:txBody>
          <a:bodyPr/>
          <a:lstStyle>
            <a:lvl1pPr>
              <a:defRPr/>
            </a:lvl1pPr>
          </a:lstStyle>
          <a:p>
            <a:fld id="{AF03F0F1-4C11-4842-871F-EC385CFACA89}" type="slidenum">
              <a:rPr lang="en-US" altLang="en-US"/>
              <a:pPr/>
              <a:t>‹#›</a:t>
            </a:fld>
            <a:endParaRPr lang="en-US" altLang="en-US"/>
          </a:p>
        </p:txBody>
      </p:sp>
    </p:spTree>
    <p:extLst>
      <p:ext uri="{BB962C8B-B14F-4D97-AF65-F5344CB8AC3E}">
        <p14:creationId xmlns:p14="http://schemas.microsoft.com/office/powerpoint/2010/main" val="213986002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74631A3-8144-4667-9710-7E43FD5ECF28}"/>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33F0E9F-46BD-4B52-B7F6-82B8AE4760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730C14D-9770-4C9F-A603-EB37F27A5016}"/>
              </a:ext>
            </a:extLst>
          </p:cNvPr>
          <p:cNvSpPr>
            <a:spLocks noGrp="1"/>
          </p:cNvSpPr>
          <p:nvPr>
            <p:ph type="sldNum" sz="quarter" idx="12"/>
          </p:nvPr>
        </p:nvSpPr>
        <p:spPr/>
        <p:txBody>
          <a:bodyPr/>
          <a:lstStyle>
            <a:lvl1pPr>
              <a:defRPr/>
            </a:lvl1pPr>
          </a:lstStyle>
          <a:p>
            <a:fld id="{E48EAEC4-3CBD-4CB7-9336-4E8CD51E4959}" type="slidenum">
              <a:rPr lang="en-US" altLang="en-US"/>
              <a:pPr/>
              <a:t>‹#›</a:t>
            </a:fld>
            <a:endParaRPr lang="en-US" altLang="en-US"/>
          </a:p>
        </p:txBody>
      </p:sp>
    </p:spTree>
    <p:extLst>
      <p:ext uri="{BB962C8B-B14F-4D97-AF65-F5344CB8AC3E}">
        <p14:creationId xmlns:p14="http://schemas.microsoft.com/office/powerpoint/2010/main" val="185384571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632C6C7-10A7-4B80-BC18-798B8475DC2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52D363C8-3CC5-4B4D-8D1E-492280BD0E6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B15B819-1BCD-4836-8DAF-90E06EF0528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40C9C301-31C5-4648-9A6D-EDD0D50252A0}"/>
              </a:ext>
            </a:extLst>
          </p:cNvPr>
          <p:cNvSpPr>
            <a:spLocks noGrp="1"/>
          </p:cNvSpPr>
          <p:nvPr>
            <p:ph type="sldNum" sz="quarter" idx="12"/>
          </p:nvPr>
        </p:nvSpPr>
        <p:spPr>
          <a:xfrm>
            <a:off x="8229600" y="6477000"/>
            <a:ext cx="762000" cy="247650"/>
          </a:xfrm>
        </p:spPr>
        <p:txBody>
          <a:bodyPr/>
          <a:lstStyle>
            <a:lvl1pPr>
              <a:defRPr/>
            </a:lvl1pPr>
          </a:lstStyle>
          <a:p>
            <a:fld id="{71D00032-AE27-4474-8B67-595AAC7F5CB6}" type="slidenum">
              <a:rPr lang="en-US" altLang="en-US"/>
              <a:pPr/>
              <a:t>‹#›</a:t>
            </a:fld>
            <a:endParaRPr lang="en-US" altLang="en-US"/>
          </a:p>
        </p:txBody>
      </p:sp>
    </p:spTree>
    <p:extLst>
      <p:ext uri="{BB962C8B-B14F-4D97-AF65-F5344CB8AC3E}">
        <p14:creationId xmlns:p14="http://schemas.microsoft.com/office/powerpoint/2010/main" val="11932623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244F51E-1776-4AD3-BBF8-54C73469AF5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F298927-4AA5-4B21-B366-61C0953B5AA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A0D05AD-8270-41AD-888D-626C49BC2743}"/>
              </a:ext>
            </a:extLst>
          </p:cNvPr>
          <p:cNvSpPr>
            <a:spLocks noGrp="1"/>
          </p:cNvSpPr>
          <p:nvPr>
            <p:ph type="sldNum" sz="quarter" idx="12"/>
          </p:nvPr>
        </p:nvSpPr>
        <p:spPr/>
        <p:txBody>
          <a:bodyPr/>
          <a:lstStyle>
            <a:lvl1pPr>
              <a:defRPr/>
            </a:lvl1pPr>
          </a:lstStyle>
          <a:p>
            <a:fld id="{2FDCE656-E81C-4D31-B1B9-17A50ED39402}" type="slidenum">
              <a:rPr lang="en-US" altLang="en-US"/>
              <a:pPr/>
              <a:t>‹#›</a:t>
            </a:fld>
            <a:endParaRPr lang="en-US" altLang="en-US"/>
          </a:p>
        </p:txBody>
      </p:sp>
    </p:spTree>
    <p:extLst>
      <p:ext uri="{BB962C8B-B14F-4D97-AF65-F5344CB8AC3E}">
        <p14:creationId xmlns:p14="http://schemas.microsoft.com/office/powerpoint/2010/main" val="496820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9677A68D-D778-4889-8005-DD9633FE4BCD}"/>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06206BFB-50AD-47E5-B37D-8023D52913A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A15973C-E04A-4D05-978C-3FC9176A781E}"/>
              </a:ext>
            </a:extLst>
          </p:cNvPr>
          <p:cNvSpPr>
            <a:spLocks noGrp="1"/>
          </p:cNvSpPr>
          <p:nvPr>
            <p:ph type="sldNum" sz="quarter" idx="12"/>
          </p:nvPr>
        </p:nvSpPr>
        <p:spPr/>
        <p:txBody>
          <a:bodyPr/>
          <a:lstStyle>
            <a:lvl1pPr>
              <a:defRPr/>
            </a:lvl1pPr>
          </a:lstStyle>
          <a:p>
            <a:fld id="{F2D06593-85FB-48E3-8696-61578B4EE5CD}" type="slidenum">
              <a:rPr lang="en-US" altLang="en-US"/>
              <a:pPr/>
              <a:t>‹#›</a:t>
            </a:fld>
            <a:endParaRPr lang="en-US" altLang="en-US"/>
          </a:p>
        </p:txBody>
      </p:sp>
    </p:spTree>
    <p:extLst>
      <p:ext uri="{BB962C8B-B14F-4D97-AF65-F5344CB8AC3E}">
        <p14:creationId xmlns:p14="http://schemas.microsoft.com/office/powerpoint/2010/main" val="246542816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E888D89-374F-40BD-8142-F65733DFFB2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35B6EE4-9A51-42B1-B59F-B92F942CCCC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8C02FA1-B4EC-44D8-9C51-BF30A679727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74A4648-6310-4185-88F4-690FE069B415}"/>
              </a:ext>
            </a:extLst>
          </p:cNvPr>
          <p:cNvSpPr>
            <a:spLocks noGrp="1"/>
          </p:cNvSpPr>
          <p:nvPr>
            <p:ph type="sldNum" sz="quarter" idx="12"/>
          </p:nvPr>
        </p:nvSpPr>
        <p:spPr/>
        <p:txBody>
          <a:bodyPr/>
          <a:lstStyle>
            <a:lvl1pPr>
              <a:defRPr/>
            </a:lvl1pPr>
          </a:lstStyle>
          <a:p>
            <a:fld id="{4CB7677B-7A9F-4619-A3BA-088AFF2E2CBB}" type="slidenum">
              <a:rPr lang="en-US" altLang="en-US"/>
              <a:pPr/>
              <a:t>‹#›</a:t>
            </a:fld>
            <a:endParaRPr lang="en-US" altLang="en-US"/>
          </a:p>
        </p:txBody>
      </p:sp>
    </p:spTree>
    <p:extLst>
      <p:ext uri="{BB962C8B-B14F-4D97-AF65-F5344CB8AC3E}">
        <p14:creationId xmlns:p14="http://schemas.microsoft.com/office/powerpoint/2010/main" val="356817266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C680970C-E021-454C-92D9-0905B6265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604D801-FD3B-496A-8C46-D2DCB9F3C5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C66EA0C-1D83-4709-8DFE-98900FDEFDF9}"/>
              </a:ext>
            </a:extLst>
          </p:cNvPr>
          <p:cNvSpPr>
            <a:spLocks noGrp="1"/>
          </p:cNvSpPr>
          <p:nvPr>
            <p:ph type="sldNum" sz="quarter" idx="12"/>
          </p:nvPr>
        </p:nvSpPr>
        <p:spPr/>
        <p:txBody>
          <a:bodyPr/>
          <a:lstStyle>
            <a:lvl1pPr>
              <a:defRPr/>
            </a:lvl1pPr>
          </a:lstStyle>
          <a:p>
            <a:fld id="{47FE6AB7-127C-42D0-A8BA-D768C4746E2B}" type="slidenum">
              <a:rPr lang="en-US" altLang="en-US"/>
              <a:pPr/>
              <a:t>‹#›</a:t>
            </a:fld>
            <a:endParaRPr lang="en-US" altLang="en-US"/>
          </a:p>
        </p:txBody>
      </p:sp>
    </p:spTree>
    <p:extLst>
      <p:ext uri="{BB962C8B-B14F-4D97-AF65-F5344CB8AC3E}">
        <p14:creationId xmlns:p14="http://schemas.microsoft.com/office/powerpoint/2010/main" val="100764014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6B8EA9A-A867-4477-AADE-59EAA4DC954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BC7B19FC-A906-455A-91A4-D57595C7FA8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6B2C12E-7A3D-4A7D-B781-F430C867839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A43011E6-8AAC-4937-AB64-9CD7AF4BC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CDB57B6-C645-44A2-8362-4C363BD7D39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06A4229F-79CE-44F6-B754-FE20CC112C45}" type="slidenum">
              <a:rPr lang="en-US" altLang="en-US"/>
              <a:pPr/>
              <a:t>‹#›</a:t>
            </a:fld>
            <a:endParaRPr lang="en-US" altLang="en-US"/>
          </a:p>
        </p:txBody>
      </p:sp>
      <p:sp>
        <p:nvSpPr>
          <p:cNvPr id="10" name="Title Placeholder 9">
            <a:extLst>
              <a:ext uri="{FF2B5EF4-FFF2-40B4-BE49-F238E27FC236}">
                <a16:creationId xmlns:a16="http://schemas.microsoft.com/office/drawing/2014/main" id="{3ED7CC24-8CFB-4E4F-8C75-4DD37817EA6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415D8EF-6D30-44D4-A052-48934CF2EA8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D3D310F4-8B33-4F00-87A9-5A3F80E6C5D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949" r:id="rId1"/>
    <p:sldLayoutId id="2147484950" r:id="rId2"/>
    <p:sldLayoutId id="2147484951" r:id="rId3"/>
    <p:sldLayoutId id="2147484946" r:id="rId4"/>
    <p:sldLayoutId id="2147484952" r:id="rId5"/>
    <p:sldLayoutId id="2147484947" r:id="rId6"/>
    <p:sldLayoutId id="2147484953" r:id="rId7"/>
    <p:sldLayoutId id="2147484954" r:id="rId8"/>
    <p:sldLayoutId id="2147484955" r:id="rId9"/>
    <p:sldLayoutId id="2147484948" r:id="rId10"/>
    <p:sldLayoutId id="214748495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EC65D8C-C1BD-4A20-BCF3-B9A074218D6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Where  did thanksgiving come  from?</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E0EBC5-FF7D-498F-993F-F44816E51E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5FB70C-924C-4831-B648-2A7E830C96DC}"/>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Fellowship Offerings were called 	</a:t>
            </a:r>
            <a:r>
              <a:rPr lang="en-US" sz="4400" b="1" u="sng" dirty="0">
                <a:solidFill>
                  <a:srgbClr val="990033"/>
                </a:solidFill>
                <a:effectLst>
                  <a:outerShdw blurRad="38100" dist="38100" dir="2700000" algn="tl">
                    <a:srgbClr val="000000">
                      <a:alpha val="43137"/>
                    </a:srgbClr>
                  </a:outerShdw>
                </a:effectLst>
                <a:latin typeface="Arial Narrow" pitchFamily="34" charset="0"/>
              </a:rPr>
              <a:t>Thank</a:t>
            </a:r>
            <a:r>
              <a:rPr lang="en-US" sz="4400" b="1" dirty="0">
                <a:solidFill>
                  <a:srgbClr val="990033"/>
                </a:solidFill>
                <a:effectLst>
                  <a:outerShdw blurRad="38100" dist="38100" dir="2700000" algn="tl">
                    <a:srgbClr val="000000">
                      <a:alpha val="43137"/>
                    </a:srgbClr>
                  </a:outerShdw>
                </a:effectLst>
                <a:latin typeface="Arial Narrow" pitchFamily="34" charset="0"/>
              </a:rPr>
              <a:t> Offerings or Peace 	Offerings.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These offerings were offered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spontaneously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These offerings were </a:t>
            </a:r>
            <a:r>
              <a:rPr lang="en-US" sz="4400" b="1" u="sng" dirty="0">
                <a:solidFill>
                  <a:srgbClr val="990033"/>
                </a:solidFill>
                <a:effectLst>
                  <a:outerShdw blurRad="38100" dist="38100" dir="2700000" algn="tl">
                    <a:srgbClr val="000000">
                      <a:alpha val="43137"/>
                    </a:srgbClr>
                  </a:outerShdw>
                </a:effectLst>
                <a:latin typeface="Arial Narrow" pitchFamily="34" charset="0"/>
              </a:rPr>
              <a:t>animals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D40C408-57F2-4A08-BDA6-5F1B9B911A9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Old Testament.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5F9416-7330-42C9-AC44-B6FB64DAE8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2C8CEC-A407-4144-BD74-52D4B7F91AA5}"/>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Fellowship Offerings were called 	</a:t>
            </a:r>
            <a:r>
              <a:rPr lang="en-US" sz="4400" b="1" u="sng" dirty="0">
                <a:solidFill>
                  <a:srgbClr val="990033"/>
                </a:solidFill>
                <a:effectLst>
                  <a:outerShdw blurRad="38100" dist="38100" dir="2700000" algn="tl">
                    <a:srgbClr val="000000">
                      <a:alpha val="43137"/>
                    </a:srgbClr>
                  </a:outerShdw>
                </a:effectLst>
                <a:latin typeface="Arial Narrow" pitchFamily="34" charset="0"/>
              </a:rPr>
              <a:t>Thank</a:t>
            </a:r>
            <a:r>
              <a:rPr lang="en-US" sz="4400" b="1" dirty="0">
                <a:solidFill>
                  <a:srgbClr val="990033"/>
                </a:solidFill>
                <a:effectLst>
                  <a:outerShdw blurRad="38100" dist="38100" dir="2700000" algn="tl">
                    <a:srgbClr val="000000">
                      <a:alpha val="43137"/>
                    </a:srgbClr>
                  </a:outerShdw>
                </a:effectLst>
                <a:latin typeface="Arial Narrow" pitchFamily="34" charset="0"/>
              </a:rPr>
              <a:t> Offerings or Peace 	Offerings.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These offerings were offered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spontaneously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These offerings were </a:t>
            </a:r>
            <a:r>
              <a:rPr lang="en-US" sz="4400" b="1" u="sng" dirty="0">
                <a:solidFill>
                  <a:srgbClr val="990033"/>
                </a:solidFill>
                <a:effectLst>
                  <a:outerShdw blurRad="38100" dist="38100" dir="2700000" algn="tl">
                    <a:srgbClr val="000000">
                      <a:alpha val="43137"/>
                    </a:srgbClr>
                  </a:outerShdw>
                </a:effectLst>
                <a:latin typeface="Arial Narrow" pitchFamily="34" charset="0"/>
              </a:rPr>
              <a:t>animals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They were to be eaten by the 	</a:t>
            </a:r>
            <a:r>
              <a:rPr lang="en-US" sz="4400" b="1" u="sng" dirty="0">
                <a:solidFill>
                  <a:srgbClr val="990033"/>
                </a:solidFill>
                <a:effectLst>
                  <a:outerShdw blurRad="38100" dist="38100" dir="2700000" algn="tl">
                    <a:srgbClr val="000000">
                      <a:alpha val="43137"/>
                    </a:srgbClr>
                  </a:outerShdw>
                </a:effectLst>
                <a:latin typeface="Arial Narrow" pitchFamily="34" charset="0"/>
              </a:rPr>
              <a:t>priests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A0F837B-757C-4FDE-B163-AF9DAEBA93B7}"/>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Old Testament.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E3295F-DB3E-4F14-93AF-0A1C437EFD2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371098-A045-4BDF-B9FA-B6900518395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Examples of Thanksgiving 	Expressed in the Old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Examples of Thanksgiving 	Expressed in the New Testament</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D21C90-B1DF-4C69-9FC9-0679DF8AA3B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5A351F-783B-48D3-AAB6-32F0C9F8A1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man carried by his four 	friends.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5:25 - immediately he stood up in front of them, took what he had been lying on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went home praising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36F6EA87-9F13-4F03-BC0D-84ED701656CA}"/>
              </a:ext>
            </a:extLst>
          </p:cNvPr>
          <p:cNvSpPr/>
          <p:nvPr/>
        </p:nvSpPr>
        <p:spPr>
          <a:xfrm>
            <a:off x="8382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New Testament.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9254FB-0F9C-4137-9D39-6995349D20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8AD072-6CD8-4E23-948D-A3E29E4A4B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demons in the pigs.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8:38-39 - The man from whom the demons had gone out begged to go with him, but Jesus sent him away, saying, “Return home and tell how much God has done for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the man went away and told all over town how much Jesus had done for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AF4A838-675F-4192-9E36-8C90925B8643}"/>
              </a:ext>
            </a:extLst>
          </p:cNvPr>
          <p:cNvSpPr/>
          <p:nvPr/>
        </p:nvSpPr>
        <p:spPr>
          <a:xfrm>
            <a:off x="8382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New Testament.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1F97B5-9F3D-4B64-9AFA-061CC411CC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755494-10FB-411B-BF3A-216F41BCBC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woman afflicted with palsy.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13:13 - Then he put his hands on her, and immediately she straightened up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praised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8E168A0-3AB6-4011-A920-A19151F9E18E}"/>
              </a:ext>
            </a:extLst>
          </p:cNvPr>
          <p:cNvSpPr/>
          <p:nvPr/>
        </p:nvSpPr>
        <p:spPr>
          <a:xfrm>
            <a:off x="8382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New Testament.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5E0EA9-1998-47C1-9713-717D7F3155F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E6B3E9-34FB-45CE-9EAC-2B8A704048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Blind </a:t>
            </a:r>
            <a:r>
              <a:rPr lang="en-US" sz="4400" b="1" dirty="0" err="1">
                <a:solidFill>
                  <a:srgbClr val="990033"/>
                </a:solidFill>
                <a:effectLst>
                  <a:outerShdw blurRad="38100" dist="38100" dir="2700000" algn="tl">
                    <a:srgbClr val="000000">
                      <a:alpha val="43137"/>
                    </a:srgbClr>
                  </a:outerShdw>
                </a:effectLst>
                <a:latin typeface="Arial Narrow" pitchFamily="34" charset="0"/>
              </a:rPr>
              <a:t>Bartimaeus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10:52 - Immediately he received his sight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followed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along the road.</a:t>
            </a:r>
          </a:p>
        </p:txBody>
      </p:sp>
      <p:sp>
        <p:nvSpPr>
          <p:cNvPr id="4" name="Rectangle 3">
            <a:extLst>
              <a:ext uri="{FF2B5EF4-FFF2-40B4-BE49-F238E27FC236}">
                <a16:creationId xmlns:a16="http://schemas.microsoft.com/office/drawing/2014/main" id="{E6CE04E1-76B1-4C47-8EC7-8024AC5FD5B1}"/>
              </a:ext>
            </a:extLst>
          </p:cNvPr>
          <p:cNvSpPr/>
          <p:nvPr/>
        </p:nvSpPr>
        <p:spPr>
          <a:xfrm>
            <a:off x="8382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New Testament.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154C5B-3ADC-4A9F-88F2-BEE024E9FDE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7DB985-E428-4698-9A11-575D3A65E93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Examples of Thanksgiving 	Expressed in the Old Testament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Examples of Thanksgiving 	Expressed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When is It Appropriate to Thank 		the Lord?</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F2E17B-E3A8-432A-B0FA-2EC5450A96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CA5762-4121-419E-8745-F20BD93258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347CC63-151D-4CA9-99B5-49655ACC292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299509-60DA-41A1-8FDB-E17649000E8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0DA9F6-F3C5-4822-ACDA-FF8A77B943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Bible examples: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9:16 - Taking the five loaves and the two fish and looking up to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gave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broke them.</a:t>
            </a:r>
          </a:p>
        </p:txBody>
      </p:sp>
      <p:sp>
        <p:nvSpPr>
          <p:cNvPr id="4" name="Rectangle 3">
            <a:extLst>
              <a:ext uri="{FF2B5EF4-FFF2-40B4-BE49-F238E27FC236}">
                <a16:creationId xmlns:a16="http://schemas.microsoft.com/office/drawing/2014/main" id="{D1C4DB2C-440A-4CE1-BCF1-F27403D4B4D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ECFB1F-C7B9-41FE-9F76-D96370A695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D0B601-3726-49C2-8586-194C46D648EF}"/>
              </a:ext>
            </a:extLst>
          </p:cNvPr>
          <p:cNvSpPr>
            <a:spLocks noGrp="1" noChangeArrowheads="1"/>
          </p:cNvSpPr>
          <p:nvPr>
            <p:ph idx="1"/>
          </p:nvPr>
        </p:nvSpPr>
        <p:spPr>
          <a:xfrm>
            <a:off x="457200" y="304800"/>
            <a:ext cx="8229600" cy="6553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Governor William Bradford’s Proclamation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“Inasmuch as the great Father has given us this year an abundant harvest of Indian corn, wheat, peas, beans squashes and garden vegetables; and has made the forest to abound with game and the sea with fish and clams; and inasmuch as He has protected us from the ravages of the savages, spared us from pestilence and disease and has granted us freedom to worship God according to the dictates of our conscience.”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FDFDDE-BAE2-4BBF-B953-D144C78985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1AF5DF-CF1F-4EE8-9E13-D25D162649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Bible examples: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26:27-28 - Then he took the cup,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offered it to them.</a:t>
            </a:r>
          </a:p>
        </p:txBody>
      </p:sp>
      <p:sp>
        <p:nvSpPr>
          <p:cNvPr id="4" name="Rectangle 3">
            <a:extLst>
              <a:ext uri="{FF2B5EF4-FFF2-40B4-BE49-F238E27FC236}">
                <a16:creationId xmlns:a16="http://schemas.microsoft.com/office/drawing/2014/main" id="{602F2192-5936-4426-B339-066BCA80FAAB}"/>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FAE2C6-045B-4E28-93F9-32B467606B0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F2AD75-79B7-4413-9217-67CEA28618E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Bible examples: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27:35-36 - After he said this, he took some bread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thanks to God in front of them all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he broke it and began to eat.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were all encouraged and ate some food themselves.</a:t>
            </a:r>
          </a:p>
        </p:txBody>
      </p:sp>
      <p:sp>
        <p:nvSpPr>
          <p:cNvPr id="4" name="Rectangle 3">
            <a:extLst>
              <a:ext uri="{FF2B5EF4-FFF2-40B4-BE49-F238E27FC236}">
                <a16:creationId xmlns:a16="http://schemas.microsoft.com/office/drawing/2014/main" id="{BC2CC562-A117-4693-AD3D-C1D7CAA1F57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30D150-CE61-4381-85E7-CF03BB53E75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EE82D7-738A-437B-A97A-17307DC761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about saying grace in 	public?</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7214346-F776-4D94-994B-7CAE0F4EE071}"/>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85444A-FA96-45C4-B7E5-AACEB3DAA3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8C6CF0-35DD-462C-9128-FEBE95F8650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about saying grace in 	public?</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Use discretion!</a:t>
            </a:r>
            <a:endParaRPr lang="en-US" sz="2800" b="1" dirty="0">
              <a:solidFill>
                <a:srgbClr val="0066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A67982A-1AA9-4142-BF57-AE42CE600F23}"/>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81B9B5-EBD4-406A-B0CD-839827607E5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DAA1C2-36B0-47F7-AA2A-C09CEFC4031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5:16-18 - Be joyful always; pray continually;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thanks in all circumstances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this is God’s will for you in Christ Jesus.</a:t>
            </a:r>
          </a:p>
        </p:txBody>
      </p:sp>
      <p:sp>
        <p:nvSpPr>
          <p:cNvPr id="4" name="Rectangle 3">
            <a:extLst>
              <a:ext uri="{FF2B5EF4-FFF2-40B4-BE49-F238E27FC236}">
                <a16:creationId xmlns:a16="http://schemas.microsoft.com/office/drawing/2014/main" id="{6F62C025-7A21-4818-BD87-ABB2BC82A0C9}"/>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41692C-3BA3-42B3-9A2D-C0F9E78F379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E326D1-C6A4-426D-80BB-CFB7CA5B5F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Before </a:t>
            </a:r>
            <a:r>
              <a:rPr lang="en-US" sz="4400" b="1" u="sng" dirty="0">
                <a:solidFill>
                  <a:srgbClr val="990033"/>
                </a:solidFill>
                <a:effectLst>
                  <a:outerShdw blurRad="38100" dist="38100" dir="2700000" algn="tl">
                    <a:srgbClr val="000000">
                      <a:alpha val="43137"/>
                    </a:srgbClr>
                  </a:outerShdw>
                </a:effectLst>
                <a:latin typeface="Arial Narrow" pitchFamily="34" charset="0"/>
              </a:rPr>
              <a:t>eating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5:16-18 - Be joyful always; pray continually;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thanks in all circumstances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this is God’s will for you in Christ Jesus.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1:16 -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not stopped giving thanks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 remembering you in my prayers.</a:t>
            </a:r>
          </a:p>
        </p:txBody>
      </p:sp>
      <p:sp>
        <p:nvSpPr>
          <p:cNvPr id="4" name="Rectangle 3">
            <a:extLst>
              <a:ext uri="{FF2B5EF4-FFF2-40B4-BE49-F238E27FC236}">
                <a16:creationId xmlns:a16="http://schemas.microsoft.com/office/drawing/2014/main" id="{945201F5-8BC4-4E4F-BCD2-4E151099C440}"/>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When is It Appropriate to Thank the Lord?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AD11DB-F7BC-49FF-BEE8-23431518E3E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C9B3E7-2D1C-4A9A-A651-D8C175FB31B2}"/>
              </a:ext>
            </a:extLst>
          </p:cNvPr>
          <p:cNvSpPr>
            <a:spLocks noGrp="1" noChangeArrowheads="1"/>
          </p:cNvSpPr>
          <p:nvPr>
            <p:ph idx="1"/>
          </p:nvPr>
        </p:nvSpPr>
        <p:spPr>
          <a:xfrm>
            <a:off x="457200" y="1066800"/>
            <a:ext cx="8229600" cy="4648200"/>
          </a:xfrm>
        </p:spPr>
        <p:txBody>
          <a:bodyPr>
            <a:normAutofit fontScale="92500" lnSpcReduction="2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Examples of Thanksgiving 	Expressed in the Old Testament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Examples of Thanksgiving 	Expressed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When is It Appropriate to Thank 		the Lord?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What are Some Things You Can 		Thank God For?</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675241-C5BB-4A71-967E-5DE4188A01F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F5DA7E-28A1-4C41-AB06-5E958248A1F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For </a:t>
            </a:r>
            <a:r>
              <a:rPr lang="en-US" sz="4400" b="1" u="sng" dirty="0">
                <a:solidFill>
                  <a:srgbClr val="990033"/>
                </a:solidFill>
                <a:effectLst>
                  <a:outerShdw blurRad="38100" dist="38100" dir="2700000" algn="tl">
                    <a:srgbClr val="000000">
                      <a:alpha val="43137"/>
                    </a:srgbClr>
                  </a:outerShdw>
                </a:effectLst>
                <a:latin typeface="Arial Narrow" pitchFamily="34" charset="0"/>
              </a:rPr>
              <a:t>satisfying</a:t>
            </a:r>
            <a:r>
              <a:rPr lang="en-US" sz="4400" b="1" dirty="0">
                <a:solidFill>
                  <a:srgbClr val="990033"/>
                </a:solidFill>
                <a:effectLst>
                  <a:outerShdw blurRad="38100" dist="38100" dir="2700000" algn="tl">
                    <a:srgbClr val="000000">
                      <a:alpha val="43137"/>
                    </a:srgbClr>
                  </a:outerShdw>
                </a:effectLst>
                <a:latin typeface="Arial Narrow" pitchFamily="34" charset="0"/>
              </a:rPr>
              <a:t> your personal 	needs.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14:6 - He who regards one day as special, does so to the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eats meat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eats to the Lord, for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gives thanks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abstains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does so to the Lord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gives thanks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B497CC8-CCB7-4189-89F5-0B7603F1D6F7}"/>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C2D693-61A2-4994-BB46-855B649C8A9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BC3460-C7CD-47BB-963D-C13FE0FE3EC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For </a:t>
            </a:r>
            <a:r>
              <a:rPr lang="en-US" sz="4400" b="1" u="sng" dirty="0">
                <a:solidFill>
                  <a:srgbClr val="990033"/>
                </a:solidFill>
                <a:effectLst>
                  <a:outerShdw blurRad="38100" dist="38100" dir="2700000" algn="tl">
                    <a:srgbClr val="000000">
                      <a:alpha val="43137"/>
                    </a:srgbClr>
                  </a:outerShdw>
                </a:effectLst>
                <a:latin typeface="Arial Narrow" pitchFamily="34" charset="0"/>
              </a:rPr>
              <a:t>deliverance</a:t>
            </a:r>
            <a:r>
              <a:rPr lang="en-US" sz="4400" b="1" dirty="0">
                <a:solidFill>
                  <a:srgbClr val="990033"/>
                </a:solidFill>
                <a:effectLst>
                  <a:outerShdw blurRad="38100" dist="38100" dir="2700000" algn="tl">
                    <a:srgbClr val="000000">
                      <a:alpha val="43137"/>
                    </a:srgbClr>
                  </a:outerShdw>
                </a:effectLst>
                <a:latin typeface="Arial Narrow" pitchFamily="34" charset="0"/>
              </a:rPr>
              <a:t> from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7:23-25 - but I see another law at work in the members of my body, waging war against the law of my mind and making me a prisoner of the law of sin at work within my members.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a wretched man I am!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will rescue me from this body of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Thanks be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through Jesus Christ our Lord!</a:t>
            </a:r>
          </a:p>
        </p:txBody>
      </p:sp>
      <p:sp>
        <p:nvSpPr>
          <p:cNvPr id="4" name="Rectangle 3">
            <a:extLst>
              <a:ext uri="{FF2B5EF4-FFF2-40B4-BE49-F238E27FC236}">
                <a16:creationId xmlns:a16="http://schemas.microsoft.com/office/drawing/2014/main" id="{2924B938-E8FD-4595-B514-7E4C19A09DA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580B53-C72D-4EF8-8CBA-CEDF8A0C375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09E9DA-F595-4706-8ACA-A7FCEDF1C52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For giving us the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Jesus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9:15 - Thanks be to God for his indescribable gift!</a:t>
            </a:r>
          </a:p>
        </p:txBody>
      </p:sp>
      <p:sp>
        <p:nvSpPr>
          <p:cNvPr id="4" name="Rectangle 3">
            <a:extLst>
              <a:ext uri="{FF2B5EF4-FFF2-40B4-BE49-F238E27FC236}">
                <a16:creationId xmlns:a16="http://schemas.microsoft.com/office/drawing/2014/main" id="{866D62D2-D147-49B6-9EF0-D6DF82A45CF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AA82A-C0A3-4FFA-923B-B72A4D389F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D9431C-7159-4B79-BAA4-7919AA5A50CA}"/>
              </a:ext>
            </a:extLst>
          </p:cNvPr>
          <p:cNvSpPr>
            <a:spLocks noGrp="1" noChangeArrowheads="1"/>
          </p:cNvSpPr>
          <p:nvPr>
            <p:ph idx="1"/>
          </p:nvPr>
        </p:nvSpPr>
        <p:spPr>
          <a:xfrm>
            <a:off x="457200" y="304800"/>
            <a:ext cx="8229600" cy="6553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Governor William Bradford’s Proclamation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I, your magistrate, do proclaim that all you Pilgrims, with your wives and your little ones, do gather at your meeting house on your hill between the hours of 9 and 12 in the day time on Thursday, November 29</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the year of our Lord one thousand six hundred and twenty three and the third year since you landed on Pilgrim Rock, there to listen to your pastor and render thanksgiving to Almighty God for all His blessings.” – William Bradford (Governor of the Colony)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B2B9D2-EB65-496C-817D-1BA86F80513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DDCCF0-6A44-4E48-BAD7-A21286E625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For </a:t>
            </a:r>
            <a:r>
              <a:rPr lang="en-US" sz="4400" b="1" u="sng" dirty="0">
                <a:solidFill>
                  <a:srgbClr val="990033"/>
                </a:solidFill>
                <a:effectLst>
                  <a:outerShdw blurRad="38100" dist="38100" dir="2700000" algn="tl">
                    <a:srgbClr val="000000">
                      <a:alpha val="43137"/>
                    </a:srgbClr>
                  </a:outerShdw>
                </a:effectLst>
                <a:latin typeface="Arial Narrow" pitchFamily="34" charset="0"/>
              </a:rPr>
              <a:t>victory</a:t>
            </a:r>
            <a:r>
              <a:rPr lang="en-US" sz="4400" b="1" dirty="0">
                <a:solidFill>
                  <a:srgbClr val="990033"/>
                </a:solidFill>
                <a:effectLst>
                  <a:outerShdw blurRad="38100" dist="38100" dir="2700000" algn="tl">
                    <a:srgbClr val="000000">
                      <a:alpha val="43137"/>
                    </a:srgbClr>
                  </a:outerShdw>
                </a:effectLst>
                <a:latin typeface="Arial Narrow" pitchFamily="34" charset="0"/>
              </a:rPr>
              <a:t> over death.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15:56-57 - The sting of death is sin, and the power of sin is the law.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thanks be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gives us the victory through our Lord Jesus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29D185E-726C-42F8-9F37-221B107599FA}"/>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E9CE99-CF9C-4154-82D9-5E1FB3137F2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E3DF00-9523-40D5-8729-F870FD3498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For people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accepted</a:t>
            </a:r>
            <a:r>
              <a:rPr lang="en-US" sz="4400" b="1" dirty="0">
                <a:solidFill>
                  <a:srgbClr val="990033"/>
                </a:solidFill>
                <a:effectLst>
                  <a:outerShdw blurRad="38100" dist="38100" dir="2700000" algn="tl">
                    <a:srgbClr val="000000">
                      <a:alpha val="43137"/>
                    </a:srgbClr>
                  </a:outerShdw>
                </a:effectLst>
                <a:latin typeface="Arial Narrow" pitchFamily="34" charset="0"/>
              </a:rPr>
              <a:t> 	the word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2:13 -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also thank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continually because, when you received the word of God, which you heard from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accepted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as the word of men, but as it actually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at work in you who believe.</a:t>
            </a:r>
          </a:p>
        </p:txBody>
      </p:sp>
      <p:sp>
        <p:nvSpPr>
          <p:cNvPr id="4" name="Rectangle 3">
            <a:extLst>
              <a:ext uri="{FF2B5EF4-FFF2-40B4-BE49-F238E27FC236}">
                <a16:creationId xmlns:a16="http://schemas.microsoft.com/office/drawing/2014/main" id="{867FE104-53B7-44E1-AFD7-D279ECF37F05}"/>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C6BA25-62BA-4BED-8819-BC8A6E1A4D7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5C826D-2387-48AB-8A3A-2FBE424D85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For people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accepted</a:t>
            </a:r>
            <a:r>
              <a:rPr lang="en-US" sz="4400" b="1" dirty="0">
                <a:solidFill>
                  <a:srgbClr val="990033"/>
                </a:solidFill>
                <a:effectLst>
                  <a:outerShdw blurRad="38100" dist="38100" dir="2700000" algn="tl">
                    <a:srgbClr val="000000">
                      <a:alpha val="43137"/>
                    </a:srgbClr>
                  </a:outerShdw>
                </a:effectLst>
                <a:latin typeface="Arial Narrow" pitchFamily="34" charset="0"/>
              </a:rPr>
              <a:t> 	the word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2:14 -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thanks be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always leads us in triumphal procession in Christ and through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spreads everywhere the fragrance of the knowledge of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39C0E9C-2CA1-41BB-92F6-EB38057643D6}"/>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5661E9-ECDF-4A5F-AE03-8AD385ED12D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A5B86C-F778-4345-9EAF-8178A210B95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For people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accepted</a:t>
            </a:r>
            <a:r>
              <a:rPr lang="en-US" sz="4400" b="1" dirty="0">
                <a:solidFill>
                  <a:srgbClr val="990033"/>
                </a:solidFill>
                <a:effectLst>
                  <a:outerShdw blurRad="38100" dist="38100" dir="2700000" algn="tl">
                    <a:srgbClr val="000000">
                      <a:alpha val="43137"/>
                    </a:srgbClr>
                  </a:outerShdw>
                </a:effectLst>
                <a:latin typeface="Arial Narrow" pitchFamily="34" charset="0"/>
              </a:rPr>
              <a:t> 	the word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6:17-18 -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thanks be 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though you used to be slaves to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wholeheartedly obeyed the form of teaching to which you were entrusted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been set free from sin and have become slaves to righteousness</a:t>
            </a:r>
            <a:r>
              <a:rPr lang="en-US" sz="2800" b="1" dirty="0">
                <a:latin typeface="Arial" pitchFamily="34" charset="0"/>
                <a:cs typeface="Arial" pitchFamily="34" charset="0"/>
              </a:rPr>
              <a:t>.</a:t>
            </a:r>
          </a:p>
        </p:txBody>
      </p:sp>
      <p:sp>
        <p:nvSpPr>
          <p:cNvPr id="4" name="Rectangle 3">
            <a:extLst>
              <a:ext uri="{FF2B5EF4-FFF2-40B4-BE49-F238E27FC236}">
                <a16:creationId xmlns:a16="http://schemas.microsoft.com/office/drawing/2014/main" id="{2A00203E-F542-4FEA-8F87-3DE78CAE5492}"/>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5D4295-D65C-439A-A303-13BCD1277C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AE2B65-58CF-4EC0-8638-7A7997F488D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 For the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 you see in the body of Christ.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1:3 - We ought always to thank God for you, brothers, and rightly so,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faith is growing more and more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love every one of you has for each other is increasing</a:t>
            </a:r>
            <a:r>
              <a:rPr lang="en-US" sz="2800" dirty="0">
                <a:latin typeface="Arial" pitchFamily="34" charset="0"/>
                <a:cs typeface="Arial" pitchFamily="34" charset="0"/>
              </a:rPr>
              <a:t>.</a:t>
            </a:r>
          </a:p>
        </p:txBody>
      </p:sp>
      <p:sp>
        <p:nvSpPr>
          <p:cNvPr id="4" name="Rectangle 3">
            <a:extLst>
              <a:ext uri="{FF2B5EF4-FFF2-40B4-BE49-F238E27FC236}">
                <a16:creationId xmlns:a16="http://schemas.microsoft.com/office/drawing/2014/main" id="{3D5EC839-356B-49E3-B4EA-A2BF378CD07C}"/>
              </a:ext>
            </a:extLst>
          </p:cNvPr>
          <p:cNvSpPr/>
          <p:nvPr/>
        </p:nvSpPr>
        <p:spPr>
          <a:xfrm>
            <a:off x="8382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III.  What are Some Things You Can Thank God For?</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E79754-0008-4007-988E-2E6B3C3C20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35E671-1D83-4272-A974-447BB7950232}"/>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is disappointed when you take His grace for granted.</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FB5AE4-683B-4973-9D3C-7C13B29A6C3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03C91B-E39F-4F31-B01B-65D2D24C4C8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17:15-19 - “Were not all ten cleansed? Where are the other nine? Was no one found to return and give praise to God except this foreigner?”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he said to him, “Rise and go; your faith has made you well.</a:t>
            </a:r>
          </a:p>
        </p:txBody>
      </p:sp>
      <p:sp>
        <p:nvSpPr>
          <p:cNvPr id="4" name="Rectangle 3">
            <a:extLst>
              <a:ext uri="{FF2B5EF4-FFF2-40B4-BE49-F238E27FC236}">
                <a16:creationId xmlns:a16="http://schemas.microsoft.com/office/drawing/2014/main" id="{962D5B91-3A06-45B0-864F-03217441C0F1}"/>
              </a:ext>
            </a:extLst>
          </p:cNvPr>
          <p:cNvSpPr/>
          <p:nvPr/>
        </p:nvSpPr>
        <p:spPr>
          <a:xfrm>
            <a:off x="838200" y="152400"/>
            <a:ext cx="7848600" cy="523875"/>
          </a:xfrm>
          <a:prstGeom prst="rect">
            <a:avLst/>
          </a:prstGeom>
        </p:spPr>
        <p:txBody>
          <a:bodyPr>
            <a:spAutoFit/>
          </a:bodyPr>
          <a:lstStyle/>
          <a:p>
            <a:pPr algn="ctr">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EE6507-5988-42E6-AA33-CD3E2F8DFAA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77B62A-97D8-4099-844F-5A5F24AA6A89}"/>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suffered &amp; died for you.</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Express your gratitude to Him by surrendering your life to Him today!</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44FC58-71DF-42B2-91C4-3046E6A193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7FD9E2-7F13-4047-9215-0F0C582E5D2E}"/>
              </a:ext>
            </a:extLst>
          </p:cNvPr>
          <p:cNvSpPr>
            <a:spLocks noGrp="1" noChangeArrowheads="1"/>
          </p:cNvSpPr>
          <p:nvPr>
            <p:ph idx="1"/>
          </p:nvPr>
        </p:nvSpPr>
        <p:spPr>
          <a:xfrm>
            <a:off x="457200" y="304800"/>
            <a:ext cx="8229600" cy="6553200"/>
          </a:xfrm>
        </p:spPr>
        <p:txBody>
          <a:bodyPr>
            <a:normAutofit fontScale="92500" lnSpcReduction="10000"/>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President George Washington’s Proclamation</a:t>
            </a:r>
          </a:p>
          <a:p>
            <a:pPr algn="just">
              <a:lnSpc>
                <a:spcPct val="110000"/>
              </a:lnSpc>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“WHEREAS, it is the duty of all nations to acknowledge the providence of Almighty God, to obey His will, to be grateful for His benefits and humbly to implore His protection and favor; WHEREAS, both the houses of Congress have, by their joint committee, requested me ‘to recommend to the people of the United States a day of public thanksgiving and prayer, to be observed by acknowledging with grateful hearts the many and signal favors of Almighty God, especially by affording them an opportunity peaceably to establish a form of government for their safety and happiness’!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896A7B-436F-4D1D-838C-6C40ED1283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E89957-8CB0-452C-AA60-C23D6E6A4216}"/>
              </a:ext>
            </a:extLst>
          </p:cNvPr>
          <p:cNvSpPr>
            <a:spLocks noGrp="1" noChangeArrowheads="1"/>
          </p:cNvSpPr>
          <p:nvPr>
            <p:ph idx="1"/>
          </p:nvPr>
        </p:nvSpPr>
        <p:spPr>
          <a:xfrm>
            <a:off x="457200" y="304800"/>
            <a:ext cx="8229600" cy="6553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President George Washington’s Proclamation</a:t>
            </a:r>
          </a:p>
          <a:p>
            <a:pPr algn="just">
              <a:lnSpc>
                <a:spcPct val="110000"/>
              </a:lnSpc>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therefore, I do recommend next, to be devoted by the people of the states to the service of that great and glorious Being, who is the beneficent Author of all the good that was, that is, or that will be, that we may then all unite in rendering unto Him our sincere and humble thanks for His kind care and protection of the people of this country.” – George Washington.</a:t>
            </a:r>
          </a:p>
          <a:p>
            <a:pPr algn="just">
              <a:lnSpc>
                <a:spcPct val="110000"/>
              </a:lnSpc>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4591BA-C96B-442B-A511-D7286139EE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A6B394-C599-4F31-885F-49680C456901}"/>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3:15-17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Let the peace of Christ rule in your hearts, since as members of one body you were called to peace. And be thankful. Let the word of Christ dwell in you richly as you teach and admonish one another with all wisdom, and as you sing psalms, hymns and spiritual songs with gratitude in your hearts to God. And whatever you do, whether in word or deed, do it all in the name of the Lord Jesus, giving thanks to God the Father through him.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807373-DE8D-467D-8F3C-02F20B829DB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A8A871-4322-419E-9908-682A841BF92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Examples of Thanksgiving 	Expressed in the Old Testament.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D9F3B1-E708-4E85-9DE6-BD6EA2003C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44C26A-D34B-483D-9BB7-4F65C2344A64}"/>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Fellowship Offerings were called 	</a:t>
            </a:r>
            <a:r>
              <a:rPr lang="en-US" sz="4400" b="1" u="sng" dirty="0">
                <a:solidFill>
                  <a:srgbClr val="990033"/>
                </a:solidFill>
                <a:effectLst>
                  <a:outerShdw blurRad="38100" dist="38100" dir="2700000" algn="tl">
                    <a:srgbClr val="000000">
                      <a:alpha val="43137"/>
                    </a:srgbClr>
                  </a:outerShdw>
                </a:effectLst>
                <a:latin typeface="Arial Narrow" pitchFamily="34" charset="0"/>
              </a:rPr>
              <a:t>Thank</a:t>
            </a:r>
            <a:r>
              <a:rPr lang="en-US" sz="4400" b="1" dirty="0">
                <a:solidFill>
                  <a:srgbClr val="990033"/>
                </a:solidFill>
                <a:effectLst>
                  <a:outerShdw blurRad="38100" dist="38100" dir="2700000" algn="tl">
                    <a:srgbClr val="000000">
                      <a:alpha val="43137"/>
                    </a:srgbClr>
                  </a:outerShdw>
                </a:effectLst>
                <a:latin typeface="Arial Narrow" pitchFamily="34" charset="0"/>
              </a:rPr>
              <a:t> Offerings or Peace 	Offerings.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3:1-17</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7:12-15</a:t>
            </a:r>
          </a:p>
        </p:txBody>
      </p:sp>
      <p:sp>
        <p:nvSpPr>
          <p:cNvPr id="4" name="Rectangle 3">
            <a:extLst>
              <a:ext uri="{FF2B5EF4-FFF2-40B4-BE49-F238E27FC236}">
                <a16:creationId xmlns:a16="http://schemas.microsoft.com/office/drawing/2014/main" id="{F7CED470-1F21-4BF4-86E4-C0EB8F008D51}"/>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Old Testament.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5E32E1-E1A1-49FA-8992-26CDCEF017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FF7BB6-D21E-4568-B33B-1B9A21B1A66F}"/>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Fellowship Offerings were called 	</a:t>
            </a:r>
            <a:r>
              <a:rPr lang="en-US" sz="4400" b="1" u="sng" dirty="0">
                <a:solidFill>
                  <a:srgbClr val="990033"/>
                </a:solidFill>
                <a:effectLst>
                  <a:outerShdw blurRad="38100" dist="38100" dir="2700000" algn="tl">
                    <a:srgbClr val="000000">
                      <a:alpha val="43137"/>
                    </a:srgbClr>
                  </a:outerShdw>
                </a:effectLst>
                <a:latin typeface="Arial Narrow" pitchFamily="34" charset="0"/>
              </a:rPr>
              <a:t>Thank</a:t>
            </a:r>
            <a:r>
              <a:rPr lang="en-US" sz="4400" b="1" dirty="0">
                <a:solidFill>
                  <a:srgbClr val="990033"/>
                </a:solidFill>
                <a:effectLst>
                  <a:outerShdw blurRad="38100" dist="38100" dir="2700000" algn="tl">
                    <a:srgbClr val="000000">
                      <a:alpha val="43137"/>
                    </a:srgbClr>
                  </a:outerShdw>
                </a:effectLst>
                <a:latin typeface="Arial Narrow" pitchFamily="34" charset="0"/>
              </a:rPr>
              <a:t> Offerings or Peace 	Offerings.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These offerings were offered 	</a:t>
            </a:r>
            <a:r>
              <a:rPr lang="en-US" sz="4400" b="1" u="sng" dirty="0">
                <a:solidFill>
                  <a:srgbClr val="990033"/>
                </a:solidFill>
                <a:effectLst>
                  <a:outerShdw blurRad="38100" dist="38100" dir="2700000" algn="tl">
                    <a:srgbClr val="000000">
                      <a:alpha val="43137"/>
                    </a:srgbClr>
                  </a:outerShdw>
                </a:effectLst>
                <a:latin typeface="Arial Narrow" pitchFamily="34" charset="0"/>
              </a:rPr>
              <a:t>spontaneously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46BBFFC-F6B6-4E2C-99B2-30D701E1A35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Thanksgiving Expressed in the</a:t>
            </a:r>
          </a:p>
          <a:p>
            <a:pPr algn="ctr">
              <a:defRPr/>
            </a:pPr>
            <a:r>
              <a:rPr lang="en-US" dirty="0">
                <a:solidFill>
                  <a:srgbClr val="002060"/>
                </a:solidFill>
                <a:effectLst>
                  <a:outerShdw blurRad="38100" dist="38100" dir="2700000" algn="tl">
                    <a:srgbClr val="000000">
                      <a:alpha val="43137"/>
                    </a:srgbClr>
                  </a:outerShdw>
                </a:effectLst>
              </a:rPr>
              <a:t>Old Testament.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25605</TotalTime>
  <Words>1977</Words>
  <Application>Microsoft Office PowerPoint</Application>
  <PresentationFormat>On-screen Show (4:3)</PresentationFormat>
  <Paragraphs>197</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 Narrow</vt:lpstr>
      <vt:lpstr>Calibri</vt:lpstr>
      <vt:lpstr>Franklin Gothic Medium</vt:lpstr>
      <vt:lpstr>Lucida Sans Unicode</vt:lpstr>
      <vt:lpstr>Times New Roman</vt:lpstr>
      <vt:lpstr>Wingdings 2</vt:lpstr>
      <vt:lpstr>Trek</vt:lpstr>
      <vt:lpstr>Where  did thanksgiving come  from?</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1401</cp:revision>
  <dcterms:created xsi:type="dcterms:W3CDTF">2005-04-23T22:37:40Z</dcterms:created>
  <dcterms:modified xsi:type="dcterms:W3CDTF">2024-07-02T20:00:01Z</dcterms:modified>
</cp:coreProperties>
</file>