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handoutMasterIdLst>
    <p:handoutMasterId r:id="rId37"/>
  </p:handoutMasterIdLst>
  <p:sldIdLst>
    <p:sldId id="398" r:id="rId2"/>
    <p:sldId id="1469" r:id="rId3"/>
    <p:sldId id="925" r:id="rId4"/>
    <p:sldId id="1470" r:id="rId5"/>
    <p:sldId id="1270" r:id="rId6"/>
    <p:sldId id="1465" r:id="rId7"/>
    <p:sldId id="1471" r:id="rId8"/>
    <p:sldId id="1472" r:id="rId9"/>
    <p:sldId id="1474" r:id="rId10"/>
    <p:sldId id="1475" r:id="rId11"/>
    <p:sldId id="1476" r:id="rId12"/>
    <p:sldId id="1500" r:id="rId13"/>
    <p:sldId id="1478" r:id="rId14"/>
    <p:sldId id="1479" r:id="rId15"/>
    <p:sldId id="1480" r:id="rId16"/>
    <p:sldId id="1482" r:id="rId17"/>
    <p:sldId id="1499" r:id="rId18"/>
    <p:sldId id="1483" r:id="rId19"/>
    <p:sldId id="1484" r:id="rId20"/>
    <p:sldId id="1501" r:id="rId21"/>
    <p:sldId id="1502" r:id="rId22"/>
    <p:sldId id="1486" r:id="rId23"/>
    <p:sldId id="1487" r:id="rId24"/>
    <p:sldId id="1488" r:id="rId25"/>
    <p:sldId id="1489" r:id="rId26"/>
    <p:sldId id="1490" r:id="rId27"/>
    <p:sldId id="1491" r:id="rId28"/>
    <p:sldId id="1492" r:id="rId29"/>
    <p:sldId id="1493" r:id="rId30"/>
    <p:sldId id="1494" r:id="rId31"/>
    <p:sldId id="1495" r:id="rId32"/>
    <p:sldId id="1496" r:id="rId33"/>
    <p:sldId id="1497" r:id="rId34"/>
    <p:sldId id="1498" r:id="rId35"/>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2645" autoAdjust="0"/>
    <p:restoredTop sz="90401" autoAdjust="0"/>
  </p:normalViewPr>
  <p:slideViewPr>
    <p:cSldViewPr>
      <p:cViewPr varScale="1">
        <p:scale>
          <a:sx n="101" d="100"/>
          <a:sy n="101" d="100"/>
        </p:scale>
        <p:origin x="151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3365A828-9E5E-41CD-9A51-3ABD15BAE35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896C58E1-7354-498E-A1CB-C0EB337274BA}"/>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98CF9316-A5A8-4D27-801E-6BA4872130ED}"/>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395E995B-7E6B-47A8-AFBE-3324605924A9}"/>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3C9909DC-D824-46F8-AD93-751529197ED2}"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02137CF-2DE0-480C-8A39-66C21218923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3E96B66E-9CAC-498D-B99B-051C3930EDC6}"/>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67902E85-BE9B-46D3-8D48-CEE4374CE983}" type="datetimeFigureOut">
              <a:rPr lang="en-US"/>
              <a:pPr>
                <a:defRPr/>
              </a:pPr>
              <a:t>7/2/2024</a:t>
            </a:fld>
            <a:endParaRPr lang="en-US" dirty="0"/>
          </a:p>
        </p:txBody>
      </p:sp>
      <p:sp>
        <p:nvSpPr>
          <p:cNvPr id="4" name="Slide Image Placeholder 3">
            <a:extLst>
              <a:ext uri="{FF2B5EF4-FFF2-40B4-BE49-F238E27FC236}">
                <a16:creationId xmlns:a16="http://schemas.microsoft.com/office/drawing/2014/main" id="{4C90A6A1-59C7-4F4C-B524-A98143D46C3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905A30B3-B517-439C-98B7-798097DF9949}"/>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EE48DFE-257F-4461-ABB6-AAC9C04B0A7B}"/>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5F141085-B083-444F-BA32-D167AA368B6C}"/>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CEC5A9C-7D0D-4B93-ACC7-9AB2408FE9A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A5E4A7D4-9002-4031-B9FD-250454C003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A624C5CB-501E-42E5-82EC-D442FD0692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EDBB2B96-85D9-4281-9A76-C42DA43B10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BB68AF-543B-4293-88A2-AD2796C1ABB4}"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ACA803A6-B9E2-4AB2-BA41-B7C8D79FE4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1392533D-C19A-4101-8C33-A34E386812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30740A67-C682-403D-81A4-ED4F7D5A1B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1DE817-3E3F-4B53-A72A-057A9C63733A}"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5ADFEF38-5992-4A41-B322-DFB8282EFB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0CF04AD2-BBC3-4D0B-A4E2-86C5700E04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B6CEA1BF-AE45-4215-A960-1AAB7EEA75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CBD603-7B61-4B84-84FF-BC084B24FACF}"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5ADFEF38-5992-4A41-B322-DFB8282EFB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0CF04AD2-BBC3-4D0B-A4E2-86C5700E04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B6CEA1BF-AE45-4215-A960-1AAB7EEA75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CBD603-7B61-4B84-84FF-BC084B24FACF}"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5463884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7C2FC3D0-6944-4031-9F67-0BEE8629F0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C7348C0B-2295-4ACA-ADF8-090EB26047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21CB9CA6-44C1-46B8-AFA2-E5AB7A28D3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A24BB21-6EA5-4FE9-997F-9A37E31AE7B8}"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D8356205-CD95-425F-B5D0-1593E2518E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B1629ABB-5D7C-408F-8961-96EA3685FB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555B8D2F-8148-4711-877F-4F6A233009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335D32-EB9D-457D-BF8A-331B203DA3FA}"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D53A720E-CA4C-4025-9E01-3326111998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FABFFF41-B912-4ED2-AA5F-AA4EE24EC3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ABF742A9-61DC-4935-BCD9-957646E9F2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9C67AD1-D5E3-49EE-B343-215CAD156BD6}"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C3541704-33C1-4789-8E0A-2510BCD1C6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144FA8B4-1BB1-4660-B085-83FB8E1117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662C683E-B028-4351-92E9-93156FB480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01E879B-118B-4570-A375-2E2E45835CB6}"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7A8943E2-5BEF-439B-B705-AF1663E29F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144EA396-DE6A-4172-9997-D44DE91118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B59E773D-498E-4D4B-89D3-1412BA7C3F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4AA2DEF-D410-45BB-9428-CC1DC68E2626}"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CB8EE638-C6E4-4F1B-BE43-CE9E7576BD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F4BD1124-D958-4291-8CD7-7D1830D050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8B4A1E82-3E08-497F-9DA5-1A2B8E648D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DA71AA4-711D-4590-9B2E-126E243488FE}"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A0B53CAD-BC10-4373-8A58-56070315C0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4E2EC6DA-AB16-45AF-B07A-200BF9327C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A68D0B35-FF86-4E9B-8594-4E6114C356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CD7758-9BE4-4DD3-9A7C-8530CEBD45C2}"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81AB40F-AA5F-49BA-9A4A-C36A691B29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74E73388-7DD6-4A79-955D-DA0ED6C31A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B641925D-D675-460D-A1D4-A0477170B09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715F50-6A1D-46C0-B4D1-076C9A31468F}"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A0B53CAD-BC10-4373-8A58-56070315C0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4E2EC6DA-AB16-45AF-B07A-200BF9327C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A68D0B35-FF86-4E9B-8594-4E6114C356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CD7758-9BE4-4DD3-9A7C-8530CEBD45C2}"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7682485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A0B53CAD-BC10-4373-8A58-56070315C0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4E2EC6DA-AB16-45AF-B07A-200BF9327C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A68D0B35-FF86-4E9B-8594-4E6114C356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CD7758-9BE4-4DD3-9A7C-8530CEBD45C2}"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9912433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E8C31AA7-8853-4ABD-B1A4-7D080E1CA9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C2E3D7D7-6B1A-4FB8-BB8F-73B5BE8BBA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8E3CFDDA-5FB8-4EF6-86CA-4ADC0C8BEF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5BF775-AEFE-489E-AAA1-BD192E153AA4}"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65A9ACB9-D968-4064-9AA5-5B90177652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F78CF21F-F88B-4655-BA8C-12E43993FC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01701E08-08ED-428D-AA11-AD395C63540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BC3CD8-F922-4C86-A007-21187C4091F6}"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4C3857B2-657E-472A-8734-8CF3F7CB6A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47F05F35-8A68-470B-85B0-B5AEB03CDB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70523952-EE23-4745-A62A-E56A37318F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BF1581-061B-4215-8635-73034E79CB88}"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A5EABAB7-AEA4-408A-B199-75213E0B92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E4F1CA13-0F15-48B8-872E-9F05772D73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B022952E-611C-420F-BB5E-53291FE6F5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803F9A-827B-44D3-9E66-733E0E642A60}"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D7FAA7AB-D9F8-4C66-ABDA-6D62AEB150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E7344DCD-09D0-4596-9815-D088927899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DAF2D10A-690C-4F16-82A7-FE37792168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32E9F02-CA78-4A25-96B2-EFD18BBC0DA8}"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5527F700-9C46-47D7-B0FB-80AE35B9B9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46D62F1F-6D85-4B10-87EC-72F9CA12C2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691C21C1-0474-404D-961C-D82147494C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63449-75E0-473E-B074-F745F8B806A8}"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D947272C-ED10-4E15-9B84-2E2637B5A7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8EF0D9A3-190D-4332-A417-3154B2B912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9A86E623-9067-43AD-84A7-EC3F7F0913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B372BC-7182-471E-83E5-B2B75854A980}"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B2678971-A7C9-4DE7-9452-A70529689E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5960E29F-8634-4B46-B562-E76A5AEB94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83170479-1482-4F30-A20F-5DD9AAFB4F9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E3A8A9-FE5B-4F6A-BD88-59EF1A405EDC}"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EFFA91CB-8A7E-41C1-84A1-CAEDE38D17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D7DAB739-8772-40E8-B636-5A17D47441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FDAF8E31-0E7C-4D87-8158-ED2CE1F3F0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D5C3925-A62D-4F2C-9093-4BD56867604B}"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57CE1AA0-BEA0-4556-A4FE-A1D43AF2CA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4B89F64D-4F7D-4ABF-88B2-9B3B70D521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FA9C51F1-633A-4150-8CBB-182E09C8AF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FD898D3-B417-4CDF-8243-0AF3C1101FA0}"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7B3CD36A-B069-4E9A-930F-0EDF368845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D0614058-4689-46D8-BC4B-96BEDD5930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4FE215B2-72FB-4113-8935-8877347B55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C786681-B9A7-4B28-9FC2-E8C683E33B99}"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333D372A-60FA-4942-A9A2-51CF62EFCD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00930E1C-32DE-4E07-8699-7AEBA5D903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3B6EFFFA-C847-4B79-8ABE-0648609EED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C88AFEC-B1F0-43FC-9A73-F8E9F7413C81}"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1DF64C2A-B5A1-4192-8428-9422325396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90EC5DAB-5646-4486-8B2F-FA823C3F4D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F327EA0A-96D1-4655-A7AF-6412ABA36B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CC21909-59F3-4F3D-B6C8-5A6445C1ED84}"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0EE7AF2F-E2A5-4F77-AF83-143BF053D7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A387AADB-6981-4269-8FA0-A95FD066B6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0A663458-CF3C-4CA3-9610-297C0E118B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D67814-A5E7-45C9-AF7E-E67983D98B6A}"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14EA676E-DA96-4392-AC61-9DF4CFBF9B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FDA7E545-4FD0-40E0-A29A-5466CF45CD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134B5DD8-D8DC-4D8D-A056-888CB33442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29B3E89-56AC-4FC3-8466-22856A5734F4}"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EEA53844-7141-42DF-A156-B5B3F81041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276C2A18-94AE-42AA-8636-436FA8F44E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2294AACE-61EB-4C43-8ED9-BF53121783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A89B62-66A3-4F83-9D74-7FBBF01DFE14}"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917960F1-D7AA-47BE-A43F-6FE0091484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E30F3ADB-12AD-420B-B742-27E9BBF8EE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17938BF3-35FE-42E2-93F6-3258AA098E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B96C22D-D6C6-4BEC-A0AF-9049F3A95E28}"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9807B09-EDFA-4ABB-8170-E2F4B775F4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2942B671-17BB-4CA6-B495-3AC560D4FD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DD6B939B-83B5-4B31-8237-C8B712245E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94A005D-E2F1-4A8A-A829-83B37F094B23}"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EC329EA-97C9-4992-9F17-691A7BB557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3ED3D0F5-CC77-4148-BEEE-94C35BF45D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A8F1B6C0-1F94-45ED-BDD8-C5820EA70E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95AC323-A12D-4313-80E9-DE459D25F8AB}"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7A9C6024-4D7D-4552-B388-55D29D4CA0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20F6BC09-C2BF-4193-9EA8-5F51992719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74F286A8-151A-40E1-B7EA-04E5BEEC82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FD6B9E4-0B23-4BFE-BE22-69A0FCA0F5BE}"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02469C4B-DBDC-4BA6-942A-E4FD77B72CBF}"/>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AC6457B1-4A72-4F4D-BC12-E2B561C86574}"/>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98D5023C-3D0D-4AB6-BBA4-74BC544E1D5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30EFBA44-48F9-4C02-B8B8-66A2E3F92E18}"/>
              </a:ext>
            </a:extLst>
          </p:cNvPr>
          <p:cNvSpPr>
            <a:spLocks noGrp="1"/>
          </p:cNvSpPr>
          <p:nvPr>
            <p:ph type="sldNum" sz="quarter" idx="12"/>
          </p:nvPr>
        </p:nvSpPr>
        <p:spPr>
          <a:xfrm>
            <a:off x="8229600" y="6473825"/>
            <a:ext cx="758825" cy="247650"/>
          </a:xfrm>
        </p:spPr>
        <p:txBody>
          <a:bodyPr/>
          <a:lstStyle>
            <a:lvl1pPr>
              <a:defRPr smtClean="0"/>
            </a:lvl1pPr>
          </a:lstStyle>
          <a:p>
            <a:pPr>
              <a:defRPr/>
            </a:pPr>
            <a:fld id="{35918BE3-D248-4BCE-AF87-7A503D5BA02E}" type="slidenum">
              <a:rPr lang="en-US" altLang="en-US"/>
              <a:pPr>
                <a:defRPr/>
              </a:pPr>
              <a:t>‹#›</a:t>
            </a:fld>
            <a:endParaRPr lang="en-US" altLang="en-US"/>
          </a:p>
        </p:txBody>
      </p:sp>
    </p:spTree>
    <p:extLst>
      <p:ext uri="{BB962C8B-B14F-4D97-AF65-F5344CB8AC3E}">
        <p14:creationId xmlns:p14="http://schemas.microsoft.com/office/powerpoint/2010/main" val="283987257"/>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E4469CFF-69C8-43CE-B51D-6DFE9CCFBD99}"/>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DA731C5E-EED6-40F0-A30D-3720E1E1792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4ADF0002-29A9-4AB4-ADA9-06C475553740}"/>
              </a:ext>
            </a:extLst>
          </p:cNvPr>
          <p:cNvSpPr>
            <a:spLocks noGrp="1"/>
          </p:cNvSpPr>
          <p:nvPr>
            <p:ph type="sldNum" sz="quarter" idx="12"/>
          </p:nvPr>
        </p:nvSpPr>
        <p:spPr/>
        <p:txBody>
          <a:bodyPr/>
          <a:lstStyle>
            <a:lvl1pPr>
              <a:defRPr/>
            </a:lvl1pPr>
          </a:lstStyle>
          <a:p>
            <a:pPr>
              <a:defRPr/>
            </a:pPr>
            <a:fld id="{CF88154A-EF77-4C37-8676-7847D204D4AC}" type="slidenum">
              <a:rPr lang="en-US" altLang="en-US"/>
              <a:pPr>
                <a:defRPr/>
              </a:pPr>
              <a:t>‹#›</a:t>
            </a:fld>
            <a:endParaRPr lang="en-US" altLang="en-US"/>
          </a:p>
        </p:txBody>
      </p:sp>
    </p:spTree>
    <p:extLst>
      <p:ext uri="{BB962C8B-B14F-4D97-AF65-F5344CB8AC3E}">
        <p14:creationId xmlns:p14="http://schemas.microsoft.com/office/powerpoint/2010/main" val="594250360"/>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9D025-745C-4251-A46D-95F056435974}"/>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85079FA-ED34-4D48-AD31-CA6BC6B001A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A7F443F-4CB5-4C60-B656-7932D9E0AAA0}"/>
              </a:ext>
            </a:extLst>
          </p:cNvPr>
          <p:cNvSpPr>
            <a:spLocks noGrp="1"/>
          </p:cNvSpPr>
          <p:nvPr>
            <p:ph type="sldNum" sz="quarter" idx="12"/>
          </p:nvPr>
        </p:nvSpPr>
        <p:spPr/>
        <p:txBody>
          <a:bodyPr/>
          <a:lstStyle>
            <a:lvl1pPr>
              <a:defRPr smtClean="0"/>
            </a:lvl1pPr>
          </a:lstStyle>
          <a:p>
            <a:pPr>
              <a:defRPr/>
            </a:pPr>
            <a:fld id="{CF0CEC36-1BD2-4EAA-993C-D04C788400D5}" type="slidenum">
              <a:rPr lang="en-US" altLang="en-US"/>
              <a:pPr>
                <a:defRPr/>
              </a:pPr>
              <a:t>‹#›</a:t>
            </a:fld>
            <a:endParaRPr lang="en-US" altLang="en-US"/>
          </a:p>
        </p:txBody>
      </p:sp>
    </p:spTree>
    <p:extLst>
      <p:ext uri="{BB962C8B-B14F-4D97-AF65-F5344CB8AC3E}">
        <p14:creationId xmlns:p14="http://schemas.microsoft.com/office/powerpoint/2010/main" val="95510401"/>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D8E2AA7F-42FA-42AF-BC25-0D03324B4CAB}"/>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9AFEB161-92FE-4B5B-B481-0FE33E679453}"/>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A96C96DC-75EA-4063-BD26-4C1AD3D4569A}"/>
              </a:ext>
            </a:extLst>
          </p:cNvPr>
          <p:cNvSpPr>
            <a:spLocks noGrp="1"/>
          </p:cNvSpPr>
          <p:nvPr>
            <p:ph type="sldNum" sz="quarter" idx="12"/>
          </p:nvPr>
        </p:nvSpPr>
        <p:spPr>
          <a:xfrm>
            <a:off x="8229600" y="6473825"/>
            <a:ext cx="758825" cy="247650"/>
          </a:xfrm>
        </p:spPr>
        <p:txBody>
          <a:bodyPr/>
          <a:lstStyle>
            <a:lvl1pPr>
              <a:defRPr smtClean="0"/>
            </a:lvl1pPr>
          </a:lstStyle>
          <a:p>
            <a:pPr>
              <a:defRPr/>
            </a:pPr>
            <a:fld id="{137E4913-90E4-4638-9B3B-E8DCF8C164BA}" type="slidenum">
              <a:rPr lang="en-US" altLang="en-US"/>
              <a:pPr>
                <a:defRPr/>
              </a:pPr>
              <a:t>‹#›</a:t>
            </a:fld>
            <a:endParaRPr lang="en-US" altLang="en-US"/>
          </a:p>
        </p:txBody>
      </p:sp>
    </p:spTree>
    <p:extLst>
      <p:ext uri="{BB962C8B-B14F-4D97-AF65-F5344CB8AC3E}">
        <p14:creationId xmlns:p14="http://schemas.microsoft.com/office/powerpoint/2010/main" val="1295453927"/>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86559D50-476F-400B-B5B8-9BAAD6E7C46C}"/>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B3986CCB-36BA-42BD-8117-5F8DC57EDB83}"/>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3BA40484-E88E-455A-8E3A-D611E7AA5CD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E20401A7-6792-4D54-A460-1CE546CCB259}"/>
              </a:ext>
            </a:extLst>
          </p:cNvPr>
          <p:cNvSpPr>
            <a:spLocks noGrp="1"/>
          </p:cNvSpPr>
          <p:nvPr>
            <p:ph type="sldNum" sz="quarter" idx="12"/>
          </p:nvPr>
        </p:nvSpPr>
        <p:spPr/>
        <p:txBody>
          <a:bodyPr/>
          <a:lstStyle>
            <a:lvl1pPr>
              <a:defRPr smtClean="0"/>
            </a:lvl1pPr>
          </a:lstStyle>
          <a:p>
            <a:pPr>
              <a:defRPr/>
            </a:pPr>
            <a:fld id="{A89726E6-074C-462B-8233-EDD25C283B37}" type="slidenum">
              <a:rPr lang="en-US" altLang="en-US"/>
              <a:pPr>
                <a:defRPr/>
              </a:pPr>
              <a:t>‹#›</a:t>
            </a:fld>
            <a:endParaRPr lang="en-US" altLang="en-US"/>
          </a:p>
        </p:txBody>
      </p:sp>
    </p:spTree>
    <p:extLst>
      <p:ext uri="{BB962C8B-B14F-4D97-AF65-F5344CB8AC3E}">
        <p14:creationId xmlns:p14="http://schemas.microsoft.com/office/powerpoint/2010/main" val="3777818625"/>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46AFF202-FE47-48F3-A2B6-DD019F44365C}"/>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0322384B-D5B2-4AF5-B974-02B4993FDB4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691F182A-0AAC-46F5-AE46-99671B7F43B9}"/>
              </a:ext>
            </a:extLst>
          </p:cNvPr>
          <p:cNvSpPr>
            <a:spLocks noGrp="1"/>
          </p:cNvSpPr>
          <p:nvPr>
            <p:ph type="sldNum" sz="quarter" idx="12"/>
          </p:nvPr>
        </p:nvSpPr>
        <p:spPr/>
        <p:txBody>
          <a:bodyPr/>
          <a:lstStyle>
            <a:lvl1pPr>
              <a:defRPr/>
            </a:lvl1pPr>
          </a:lstStyle>
          <a:p>
            <a:pPr>
              <a:defRPr/>
            </a:pPr>
            <a:fld id="{DA3417C4-540E-412C-BDCA-3C7A4534961B}" type="slidenum">
              <a:rPr lang="en-US" altLang="en-US"/>
              <a:pPr>
                <a:defRPr/>
              </a:pPr>
              <a:t>‹#›</a:t>
            </a:fld>
            <a:endParaRPr lang="en-US" altLang="en-US"/>
          </a:p>
        </p:txBody>
      </p:sp>
    </p:spTree>
    <p:extLst>
      <p:ext uri="{BB962C8B-B14F-4D97-AF65-F5344CB8AC3E}">
        <p14:creationId xmlns:p14="http://schemas.microsoft.com/office/powerpoint/2010/main" val="808569681"/>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33DBDC41-7EC9-4196-96B2-0753742A36E6}"/>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194F29B5-C83A-450E-826E-F342C867CD6E}"/>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ECFD62E4-A7E7-4D3F-854B-8B5CE1105171}"/>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69378E89-CB14-4651-9C08-B2810ABA1344}"/>
              </a:ext>
            </a:extLst>
          </p:cNvPr>
          <p:cNvSpPr>
            <a:spLocks noGrp="1"/>
          </p:cNvSpPr>
          <p:nvPr>
            <p:ph type="sldNum" sz="quarter" idx="12"/>
          </p:nvPr>
        </p:nvSpPr>
        <p:spPr>
          <a:xfrm>
            <a:off x="8229600" y="6477000"/>
            <a:ext cx="762000" cy="247650"/>
          </a:xfrm>
        </p:spPr>
        <p:txBody>
          <a:bodyPr/>
          <a:lstStyle>
            <a:lvl1pPr>
              <a:defRPr smtClean="0"/>
            </a:lvl1pPr>
          </a:lstStyle>
          <a:p>
            <a:pPr>
              <a:defRPr/>
            </a:pPr>
            <a:fld id="{AD4EDD2F-0C6E-46F3-99AC-1A191BC4E8B0}" type="slidenum">
              <a:rPr lang="en-US" altLang="en-US"/>
              <a:pPr>
                <a:defRPr/>
              </a:pPr>
              <a:t>‹#›</a:t>
            </a:fld>
            <a:endParaRPr lang="en-US" altLang="en-US"/>
          </a:p>
        </p:txBody>
      </p:sp>
    </p:spTree>
    <p:extLst>
      <p:ext uri="{BB962C8B-B14F-4D97-AF65-F5344CB8AC3E}">
        <p14:creationId xmlns:p14="http://schemas.microsoft.com/office/powerpoint/2010/main" val="1620311768"/>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FA7358EE-0CD9-4802-A51C-ADA85CC5FB62}"/>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85D05865-7E2A-4B0D-8806-DA63B7A4B48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05C55493-D016-497C-B5E0-579A5FCF5F39}"/>
              </a:ext>
            </a:extLst>
          </p:cNvPr>
          <p:cNvSpPr>
            <a:spLocks noGrp="1"/>
          </p:cNvSpPr>
          <p:nvPr>
            <p:ph type="sldNum" sz="quarter" idx="12"/>
          </p:nvPr>
        </p:nvSpPr>
        <p:spPr/>
        <p:txBody>
          <a:bodyPr/>
          <a:lstStyle>
            <a:lvl1pPr>
              <a:defRPr/>
            </a:lvl1pPr>
          </a:lstStyle>
          <a:p>
            <a:pPr>
              <a:defRPr/>
            </a:pPr>
            <a:fld id="{F03687F0-4EC9-4B7F-B61A-FA7CFFBC837A}" type="slidenum">
              <a:rPr lang="en-US" altLang="en-US"/>
              <a:pPr>
                <a:defRPr/>
              </a:pPr>
              <a:t>‹#›</a:t>
            </a:fld>
            <a:endParaRPr lang="en-US" altLang="en-US"/>
          </a:p>
        </p:txBody>
      </p:sp>
    </p:spTree>
    <p:extLst>
      <p:ext uri="{BB962C8B-B14F-4D97-AF65-F5344CB8AC3E}">
        <p14:creationId xmlns:p14="http://schemas.microsoft.com/office/powerpoint/2010/main" val="4269020780"/>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954955D3-F636-4688-AA3B-ABAF35989EA5}"/>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6D5E6FDF-34DB-4260-9858-595BFBDA592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35F13E9F-EC72-4F09-A36C-114F62F0616F}"/>
              </a:ext>
            </a:extLst>
          </p:cNvPr>
          <p:cNvSpPr>
            <a:spLocks noGrp="1"/>
          </p:cNvSpPr>
          <p:nvPr>
            <p:ph type="sldNum" sz="quarter" idx="12"/>
          </p:nvPr>
        </p:nvSpPr>
        <p:spPr/>
        <p:txBody>
          <a:bodyPr/>
          <a:lstStyle>
            <a:lvl1pPr>
              <a:defRPr smtClean="0"/>
            </a:lvl1pPr>
          </a:lstStyle>
          <a:p>
            <a:pPr>
              <a:defRPr/>
            </a:pPr>
            <a:fld id="{22F814A4-4105-4942-90DC-B6AE96B95E34}" type="slidenum">
              <a:rPr lang="en-US" altLang="en-US"/>
              <a:pPr>
                <a:defRPr/>
              </a:pPr>
              <a:t>‹#›</a:t>
            </a:fld>
            <a:endParaRPr lang="en-US" altLang="en-US"/>
          </a:p>
        </p:txBody>
      </p:sp>
    </p:spTree>
    <p:extLst>
      <p:ext uri="{BB962C8B-B14F-4D97-AF65-F5344CB8AC3E}">
        <p14:creationId xmlns:p14="http://schemas.microsoft.com/office/powerpoint/2010/main" val="3117907947"/>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90FD4ED8-D6B0-46A8-9C32-C1D4844922CD}"/>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4699D290-80CD-40A6-847B-088058C3669F}"/>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F3D5B79B-80DC-40DF-860B-B484A378745F}"/>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DB898CD0-C38A-4AEF-A136-3111EB1E3689}"/>
              </a:ext>
            </a:extLst>
          </p:cNvPr>
          <p:cNvSpPr>
            <a:spLocks noGrp="1"/>
          </p:cNvSpPr>
          <p:nvPr>
            <p:ph type="sldNum" sz="quarter" idx="12"/>
          </p:nvPr>
        </p:nvSpPr>
        <p:spPr/>
        <p:txBody>
          <a:bodyPr/>
          <a:lstStyle>
            <a:lvl1pPr>
              <a:defRPr smtClean="0"/>
            </a:lvl1pPr>
          </a:lstStyle>
          <a:p>
            <a:pPr>
              <a:defRPr/>
            </a:pPr>
            <a:fld id="{A00F0E08-DC54-4E88-91C9-350A97C83F00}" type="slidenum">
              <a:rPr lang="en-US" altLang="en-US"/>
              <a:pPr>
                <a:defRPr/>
              </a:pPr>
              <a:t>‹#›</a:t>
            </a:fld>
            <a:endParaRPr lang="en-US" altLang="en-US"/>
          </a:p>
        </p:txBody>
      </p:sp>
    </p:spTree>
    <p:extLst>
      <p:ext uri="{BB962C8B-B14F-4D97-AF65-F5344CB8AC3E}">
        <p14:creationId xmlns:p14="http://schemas.microsoft.com/office/powerpoint/2010/main" val="2011232313"/>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E54D00CA-7B73-4221-9645-CD834CDD3C32}"/>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BA57EE23-D52B-407B-AB92-DAFBBF1F3A5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F2309252-0806-4ED9-95D2-DC172BAC012A}"/>
              </a:ext>
            </a:extLst>
          </p:cNvPr>
          <p:cNvSpPr>
            <a:spLocks noGrp="1"/>
          </p:cNvSpPr>
          <p:nvPr>
            <p:ph type="sldNum" sz="quarter" idx="12"/>
          </p:nvPr>
        </p:nvSpPr>
        <p:spPr/>
        <p:txBody>
          <a:bodyPr/>
          <a:lstStyle>
            <a:lvl1pPr>
              <a:defRPr smtClean="0"/>
            </a:lvl1pPr>
          </a:lstStyle>
          <a:p>
            <a:pPr>
              <a:defRPr/>
            </a:pPr>
            <a:fld id="{20FB0221-4DF3-44BD-83E4-DB8BAAB797C6}" type="slidenum">
              <a:rPr lang="en-US" altLang="en-US"/>
              <a:pPr>
                <a:defRPr/>
              </a:pPr>
              <a:t>‹#›</a:t>
            </a:fld>
            <a:endParaRPr lang="en-US" altLang="en-US"/>
          </a:p>
        </p:txBody>
      </p:sp>
    </p:spTree>
    <p:extLst>
      <p:ext uri="{BB962C8B-B14F-4D97-AF65-F5344CB8AC3E}">
        <p14:creationId xmlns:p14="http://schemas.microsoft.com/office/powerpoint/2010/main" val="4027580604"/>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BC987393-401E-4C3B-B184-3B8469933DE0}"/>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827A8D3E-DABC-410D-800A-6DFE123E5502}"/>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A5B3E365-0103-4A75-BC38-4C84F84AA177}"/>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E6BF7909-5718-430A-8FA4-C5629A8C2DDE}"/>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7F02AC28-0FE3-46AE-B9C4-D376D27B97A9}"/>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C39188FB-CC1A-46C6-B10B-F19BAFCBC48D}"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FC8D5774-E4D1-408E-B0C5-51E653B0B934}"/>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61273316-80A3-48A3-AC1D-3DB2B20B1A95}"/>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53504FBC-BED9-4EA4-8BE5-84E249E7A4DA}"/>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4854" r:id="rId1"/>
    <p:sldLayoutId id="2147484855" r:id="rId2"/>
    <p:sldLayoutId id="2147484856" r:id="rId3"/>
    <p:sldLayoutId id="2147484851" r:id="rId4"/>
    <p:sldLayoutId id="2147484857" r:id="rId5"/>
    <p:sldLayoutId id="2147484852" r:id="rId6"/>
    <p:sldLayoutId id="2147484858" r:id="rId7"/>
    <p:sldLayoutId id="2147484859" r:id="rId8"/>
    <p:sldLayoutId id="2147484860" r:id="rId9"/>
    <p:sldLayoutId id="2147484853" r:id="rId10"/>
    <p:sldLayoutId id="2147484861"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microsoft.com/office/2007/relationships/hdphoto" Target="../media/hdphoto2.wdp"/></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1E9C1B66-FB0E-47D4-ADCE-3E152783EF12}"/>
              </a:ext>
            </a:extLst>
          </p:cNvPr>
          <p:cNvSpPr>
            <a:spLocks noGrp="1" noChangeArrowheads="1"/>
          </p:cNvSpPr>
          <p:nvPr>
            <p:ph type="title"/>
          </p:nvPr>
        </p:nvSpPr>
        <p:spPr>
          <a:xfrm>
            <a:off x="228600" y="1143000"/>
            <a:ext cx="8610600" cy="57150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Can  You  Be  So Heavenly  Minded That  You’re  No Earthly  Good?</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51DF6F7-9494-4357-A461-399EB52859F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BA0383F-A655-4FB6-8CE2-D8A1141AAE81}"/>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Since, then, you have been raised with Christ, set your hearts on things above, where Christ is seated at the right hand of God.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Set your minds</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on things above, not on earthly things. – v1-2</a:t>
            </a:r>
          </a:p>
          <a:p>
            <a:pPr algn="just">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a:t>
            </a:r>
            <a:r>
              <a:rPr lang="en-US" alt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Set your minds</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to think, 	exercise your mind.</a:t>
            </a:r>
          </a:p>
          <a:p>
            <a:pPr algn="just">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algn="just">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algn="just">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φρονέω</a:t>
            </a: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A19845DC-93DD-4488-9D0A-2B8542936AB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Does It Mean to Focus?</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47C3222-484B-44B9-8F95-CDD221A714E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02AFC5B-33A7-4F23-9BF3-AB196092E56F}"/>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Since, then, you have been raised with Christ,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set your hearts</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on things above, where Christ is seated at the right hand of God. Set your minds on things above, not on earthly things. – v1-2</a:t>
            </a:r>
          </a:p>
          <a:p>
            <a:pPr algn="just">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2. </a:t>
            </a:r>
            <a:r>
              <a:rPr lang="en-US" alt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Set your hearts</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to look for 	passionately, earnestly covet.</a:t>
            </a:r>
          </a:p>
          <a:p>
            <a:pPr>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ζητέω</a:t>
            </a:r>
            <a:endParaRPr lang="en-US" altLang="en-US" sz="2800" b="1">
              <a:solidFill>
                <a:srgbClr val="990033"/>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140A815C-21BC-413E-8196-15070FAEBD8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Does It Mean to Focus?</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47C3222-484B-44B9-8F95-CDD221A714E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02AFC5B-33A7-4F23-9BF3-AB196092E56F}"/>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Since, then, you have been raised with Christ, set your hearts on things above, where Christ is seated at the right hand of God. Set your minds on things above, not on earthly things. – v1-2</a:t>
            </a:r>
          </a:p>
          <a:p>
            <a:pPr algn="just">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B. It means focusing on His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authority</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p>
          <a:p>
            <a:pPr>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a:buFont typeface="Wingdings 2" panose="05020102010507070707" pitchFamily="18" charset="2"/>
              <a:buNone/>
            </a:pPr>
            <a:endParaRPr lang="en-US" altLang="en-US" sz="2800" b="1">
              <a:solidFill>
                <a:srgbClr val="990033"/>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140A815C-21BC-413E-8196-15070FAEBD8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Does It Mean to Focus?</a:t>
            </a:r>
            <a:endParaRPr lang="en-US" dirty="0"/>
          </a:p>
        </p:txBody>
      </p:sp>
    </p:spTree>
    <p:extLst>
      <p:ext uri="{BB962C8B-B14F-4D97-AF65-F5344CB8AC3E}">
        <p14:creationId xmlns:p14="http://schemas.microsoft.com/office/powerpoint/2010/main" val="1719629998"/>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EDA74FD-F44B-4C1B-BE39-93527698B16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958BAB5-7AA1-4405-8BB8-E8F16FFDB4F4}"/>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Since, then, you have been raised with Christ, set your hearts on things above, where Christ is seated at the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right hand of God</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Set your minds on things above, not on earthly things. – v1-2</a:t>
            </a:r>
          </a:p>
          <a:p>
            <a:pPr algn="just">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a:t>
            </a:r>
            <a:r>
              <a:rPr lang="en-US" alt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Right hand of God</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chief 	advisor. Lord Jesus is the CEO 	of heaven!</a:t>
            </a:r>
          </a:p>
          <a:p>
            <a:pPr algn="just">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algn="just">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δεξι τ</a:t>
            </a: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o</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ϋ θεώ</a:t>
            </a: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8CB7BF77-D151-4D8C-B0FD-3A5E557BAC6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Does It Mean to Focus?</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26C6E6F-8794-4E71-9078-EE98B6112EB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0104BAA-417D-44FE-A220-E3605A61C7D4}"/>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Since, then, you have been raised with Christ, set your hearts on things above, where Christ is seated at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right hand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Set your minds on things above, not on earthly things. – v1-2</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Focusing means being quick to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obey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everything you know to be 	God’s will!</a:t>
            </a:r>
          </a:p>
        </p:txBody>
      </p:sp>
      <p:sp>
        <p:nvSpPr>
          <p:cNvPr id="4" name="Rectangle 3">
            <a:extLst>
              <a:ext uri="{FF2B5EF4-FFF2-40B4-BE49-F238E27FC236}">
                <a16:creationId xmlns:a16="http://schemas.microsoft.com/office/drawing/2014/main" id="{980F07AE-26F0-478D-B15A-52CDF1A2F8C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Does It Mean to Focus?</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760118E-2756-4EA6-81FE-AC57B4101CE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BA24079-3372-4C73-A1F0-508AEA457F91}"/>
              </a:ext>
            </a:extLst>
          </p:cNvPr>
          <p:cNvSpPr>
            <a:spLocks noGrp="1" noChangeArrowheads="1"/>
          </p:cNvSpPr>
          <p:nvPr>
            <p:ph idx="1"/>
          </p:nvPr>
        </p:nvSpPr>
        <p:spPr>
          <a:xfrm>
            <a:off x="457200" y="1143000"/>
            <a:ext cx="8229600" cy="5410200"/>
          </a:xfrm>
        </p:spPr>
        <p:txBody>
          <a:bodyPr>
            <a:normAutofit/>
          </a:bodyPr>
          <a:lstStyle/>
          <a:p>
            <a:pPr marL="857250" indent="-85725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Does It Mean to Focus?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v1-2</a:t>
            </a:r>
          </a:p>
          <a:p>
            <a:pPr marL="857250" indent="-85725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How Do You Focus?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v3-8</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A5C6CB-1BBA-45DB-8ADB-3632A1EFC60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8295C09-E84D-40B9-9FEC-09BE275825C7}"/>
              </a:ext>
            </a:extLst>
          </p:cNvPr>
          <p:cNvSpPr>
            <a:spLocks noGrp="1" noChangeArrowheads="1"/>
          </p:cNvSpPr>
          <p:nvPr>
            <p:ph idx="1"/>
          </p:nvPr>
        </p:nvSpPr>
        <p:spPr>
          <a:xfrm>
            <a:off x="457200" y="1143000"/>
            <a:ext cx="8382000" cy="5410200"/>
          </a:xfrm>
        </p:spPr>
        <p:txBody>
          <a:bodyPr>
            <a:noAutofit/>
          </a:bodyPr>
          <a:lstStyle/>
          <a:p>
            <a:pPr marL="742950" indent="-742950"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In order to live for Christ you have to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die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your old life.</a:t>
            </a:r>
            <a:endParaRPr lang="en-US" sz="40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742950" indent="-742950"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B318B68C-7AB1-4F02-A558-D1E83D884E1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Focus?</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F38DE51-2D24-4986-A705-3B84336454F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D3C015F-E82D-43C9-9C07-F9D96A58C3B3}"/>
              </a:ext>
            </a:extLst>
          </p:cNvPr>
          <p:cNvSpPr>
            <a:spLocks noGrp="1" noChangeArrowheads="1"/>
          </p:cNvSpPr>
          <p:nvPr>
            <p:ph idx="1"/>
          </p:nvPr>
        </p:nvSpPr>
        <p:spPr>
          <a:xfrm>
            <a:off x="457200" y="1143000"/>
            <a:ext cx="8382000" cy="5410200"/>
          </a:xfrm>
        </p:spPr>
        <p:txBody>
          <a:bodyPr>
            <a:noAutofit/>
          </a:bodyPr>
          <a:lstStyle/>
          <a:p>
            <a:pPr marL="742950" indent="-742950"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In order to live for Christ you have to die to your old life.</a:t>
            </a:r>
            <a:endParaRPr lang="en-US" sz="40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742950" indent="-74295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6:14 - May Ι never boast except in the cross of our Lord Jesus Christ, through which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world has been crucified to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to the world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C51919DA-E07F-44E9-B5D6-87498A55B0E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Focus?</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3FB6582-8986-4126-AB5C-DE1170EF5FA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2AEB1AC-D421-492C-A139-405EE34E0088}"/>
              </a:ext>
            </a:extLst>
          </p:cNvPr>
          <p:cNvSpPr>
            <a:spLocks noGrp="1" noChangeArrowheads="1"/>
          </p:cNvSpPr>
          <p:nvPr>
            <p:ph idx="1"/>
          </p:nvPr>
        </p:nvSpPr>
        <p:spPr>
          <a:xfrm>
            <a:off x="0" y="1143000"/>
            <a:ext cx="8915400" cy="5715000"/>
          </a:xfrm>
        </p:spPr>
        <p:txBody>
          <a:bodyPr>
            <a:noAutofit/>
          </a:bodyPr>
          <a:lstStyle/>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6:3-8 - Or don't you know that all of us who were baptized into Christ Jesus were baptized into his death? We were therefore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buried with him through baptism into death</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in order that, just as Christ was raised from the dead through the glory of the Father,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too may live a new life</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If we have been united with him like this in his death, we will certainly also be united with him in his resurrection. For we know that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our old self was crucified with him so that the body of sin might be done away with</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we should no longer be slaves to sin - because anyone who has died has been freed from sin. Now if we died with Christ, we believe that we will also live with him.</a:t>
            </a:r>
          </a:p>
        </p:txBody>
      </p:sp>
      <p:sp>
        <p:nvSpPr>
          <p:cNvPr id="4" name="Rectangle 3">
            <a:extLst>
              <a:ext uri="{FF2B5EF4-FFF2-40B4-BE49-F238E27FC236}">
                <a16:creationId xmlns:a16="http://schemas.microsoft.com/office/drawing/2014/main" id="{6D2D214A-D73E-436A-BFB2-F3C6AD2DA92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Focus?</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C0FB96A-1DC2-40DB-9FD3-E7888643313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E190B37-D1B4-4638-9003-21EC6B1DB5AA}"/>
              </a:ext>
            </a:extLst>
          </p:cNvPr>
          <p:cNvSpPr>
            <a:spLocks noGrp="1" noChangeArrowheads="1"/>
          </p:cNvSpPr>
          <p:nvPr>
            <p:ph idx="1"/>
          </p:nvPr>
        </p:nvSpPr>
        <p:spPr>
          <a:xfrm>
            <a:off x="457200" y="1143000"/>
            <a:ext cx="8229600" cy="5410200"/>
          </a:xfrm>
        </p:spPr>
        <p:txBody>
          <a:bodyPr>
            <a:noAutofit/>
          </a:bodyPr>
          <a:lstStyle/>
          <a:p>
            <a:pPr algn="just">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you died, and your life is now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hidden with Christ in God</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v3</a:t>
            </a:r>
          </a:p>
          <a:p>
            <a:pPr algn="ctr">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Hidden  with  Christ  in  God</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p>
          <a:p>
            <a:pPr algn="r">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God  is  the  file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cabinet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b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br>
            <a:endPar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algn="ctr">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algn="r">
              <a:buFont typeface="Wingdings 2" panose="05020102010507070707" pitchFamily="18" charset="2"/>
              <a:buNone/>
            </a:pP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κέκρυπται </a:t>
            </a: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σύν </a:t>
            </a: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τώ</a:t>
            </a:r>
            <a:b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b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Χριστos</a:t>
            </a: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έν τώ </a:t>
            </a: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θεώ</a:t>
            </a:r>
            <a:endParaRPr lang="en-US" altLang="en-US" sz="28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55C3E2E3-7771-4599-8671-94397324F8F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Focus?</a:t>
            </a:r>
            <a:endParaRPr lang="en-US" dirty="0"/>
          </a:p>
        </p:txBody>
      </p:sp>
      <p:pic>
        <p:nvPicPr>
          <p:cNvPr id="14" name="Picture 13" descr="Bisley Two Drawer Steel Home or Office Filing Cabinet, Cardinal Red (FILE2-RD)">
            <a:extLst>
              <a:ext uri="{FF2B5EF4-FFF2-40B4-BE49-F238E27FC236}">
                <a16:creationId xmlns:a16="http://schemas.microsoft.com/office/drawing/2014/main" id="{7400E793-124D-9F61-4885-F95B15578E6F}"/>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990600" y="3607837"/>
            <a:ext cx="3276600" cy="3276600"/>
          </a:xfrm>
          <a:prstGeom prst="rect">
            <a:avLst/>
          </a:prstGeom>
          <a:noFill/>
          <a:ln>
            <a:noFill/>
          </a:ln>
        </p:spPr>
      </p:pic>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24BF6AF-9944-4F16-8311-55D89A1F5A8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168E899-C51E-4D5B-844D-A1FF8F6EE54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This statement is sometimes used for people . . .</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Who are involved in a cult or a 	very Fundamentalist Christian 	who is attempting to prove that 	he has all the right answers all 	the time.</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C0FB96A-1DC2-40DB-9FD3-E7888643313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E190B37-D1B4-4638-9003-21EC6B1DB5AA}"/>
              </a:ext>
            </a:extLst>
          </p:cNvPr>
          <p:cNvSpPr>
            <a:spLocks noGrp="1" noChangeArrowheads="1"/>
          </p:cNvSpPr>
          <p:nvPr>
            <p:ph idx="1"/>
          </p:nvPr>
        </p:nvSpPr>
        <p:spPr>
          <a:xfrm>
            <a:off x="457200" y="1143000"/>
            <a:ext cx="8229600" cy="5410200"/>
          </a:xfrm>
        </p:spPr>
        <p:txBody>
          <a:bodyPr>
            <a:noAutofit/>
          </a:bodyPr>
          <a:lstStyle/>
          <a:p>
            <a:pPr algn="just">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you died, and your life is now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hidden with Christ in God</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v3</a:t>
            </a:r>
          </a:p>
          <a:p>
            <a:pPr algn="ctr">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Hidden  with  Christ  in  God</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a:p>
            <a:pPr algn="r">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Lord  Jesus  is  a  file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folder</a:t>
            </a:r>
            <a:b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br>
            <a:endPar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algn="ctr">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algn="r">
              <a:buFont typeface="Wingdings 2" panose="05020102010507070707" pitchFamily="18" charset="2"/>
              <a:buNone/>
            </a:pP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κέκρυπται </a:t>
            </a: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σύν </a:t>
            </a: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τώ</a:t>
            </a:r>
            <a:b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b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Χριστos</a:t>
            </a: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έν τώ </a:t>
            </a: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θεώ</a:t>
            </a:r>
            <a:endParaRPr lang="en-US" altLang="en-US" sz="28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55C3E2E3-7771-4599-8671-94397324F8F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Focus?</a:t>
            </a:r>
            <a:endParaRPr lang="en-US" dirty="0"/>
          </a:p>
        </p:txBody>
      </p:sp>
      <p:pic>
        <p:nvPicPr>
          <p:cNvPr id="2" name="Picture 1" descr="Blue Summit Supplies Ocean Tone Colored File Folders Letter Size, 1/3 Cut Top Tab File Folders, Assorted Blue and Green Colored, for Organizing and File Cabinet Storage, 100 Pack">
            <a:extLst>
              <a:ext uri="{FF2B5EF4-FFF2-40B4-BE49-F238E27FC236}">
                <a16:creationId xmlns:a16="http://schemas.microsoft.com/office/drawing/2014/main" id="{78CED9AC-F304-B265-81CC-069957060FF9}"/>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914400" y="3834261"/>
            <a:ext cx="2819400" cy="2819400"/>
          </a:xfrm>
          <a:prstGeom prst="rect">
            <a:avLst/>
          </a:prstGeom>
          <a:noFill/>
          <a:ln>
            <a:noFill/>
          </a:ln>
        </p:spPr>
      </p:pic>
    </p:spTree>
    <p:extLst>
      <p:ext uri="{BB962C8B-B14F-4D97-AF65-F5344CB8AC3E}">
        <p14:creationId xmlns:p14="http://schemas.microsoft.com/office/powerpoint/2010/main" val="1199911587"/>
      </p:ext>
    </p:extLst>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C0FB96A-1DC2-40DB-9FD3-E7888643313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E190B37-D1B4-4638-9003-21EC6B1DB5AA}"/>
              </a:ext>
            </a:extLst>
          </p:cNvPr>
          <p:cNvSpPr>
            <a:spLocks noGrp="1" noChangeArrowheads="1"/>
          </p:cNvSpPr>
          <p:nvPr>
            <p:ph idx="1"/>
          </p:nvPr>
        </p:nvSpPr>
        <p:spPr>
          <a:xfrm>
            <a:off x="457200" y="1143000"/>
            <a:ext cx="8229600" cy="5410200"/>
          </a:xfrm>
        </p:spPr>
        <p:txBody>
          <a:bodyPr>
            <a:noAutofit/>
          </a:bodyPr>
          <a:lstStyle/>
          <a:p>
            <a:pPr algn="just">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you died, and your life is now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hidden with Christ in God</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v3</a:t>
            </a:r>
          </a:p>
          <a:p>
            <a:pPr algn="ctr">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Hidden  with  Christ  in  God</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a:p>
            <a:pPr algn="r">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you  are  the  </a:t>
            </a:r>
          </a:p>
          <a:p>
            <a:pPr algn="r">
              <a:buFont typeface="Wingdings 2" panose="05020102010507070707" pitchFamily="18" charset="2"/>
              <a:buNone/>
            </a:pP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document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inside!</a:t>
            </a:r>
          </a:p>
          <a:p>
            <a:pPr algn="ctr">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algn="r">
              <a:buNone/>
            </a:pP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κέκρυπται </a:t>
            </a: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σύν </a:t>
            </a: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τώ</a:t>
            </a:r>
            <a:b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b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Χριστos</a:t>
            </a: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έν τώ </a:t>
            </a: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θεώ</a:t>
            </a:r>
            <a:endParaRPr lang="en-US" altLang="en-US" sz="28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55C3E2E3-7771-4599-8671-94397324F8F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Focus?</a:t>
            </a:r>
            <a:endParaRPr lang="en-US" dirty="0"/>
          </a:p>
        </p:txBody>
      </p:sp>
      <p:pic>
        <p:nvPicPr>
          <p:cNvPr id="2" name="Picture 1" descr="Slideshow background image">
            <a:extLst>
              <a:ext uri="{FF2B5EF4-FFF2-40B4-BE49-F238E27FC236}">
                <a16:creationId xmlns:a16="http://schemas.microsoft.com/office/drawing/2014/main" id="{99D1EFBF-A3E0-5229-D2E0-BC028452E37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3276600"/>
            <a:ext cx="2409825" cy="2914650"/>
          </a:xfrm>
          <a:prstGeom prst="rect">
            <a:avLst/>
          </a:prstGeom>
          <a:noFill/>
          <a:ln>
            <a:noFill/>
          </a:ln>
        </p:spPr>
      </p:pic>
    </p:spTree>
    <p:extLst>
      <p:ext uri="{BB962C8B-B14F-4D97-AF65-F5344CB8AC3E}">
        <p14:creationId xmlns:p14="http://schemas.microsoft.com/office/powerpoint/2010/main" val="2991263758"/>
      </p:ext>
    </p:extLst>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6CD2BB2-E176-44C5-A336-7D9919BC77B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36DF173-D473-4F3D-AA45-8D834A4B97AB}"/>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Dying to the old life means putting to death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attitudes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dirty="0" err="1">
                <a:solidFill>
                  <a:srgbClr val="990033"/>
                </a:solidFill>
                <a:effectLst>
                  <a:outerShdw blurRad="38100" dist="38100" dir="2700000" algn="tl">
                    <a:srgbClr val="000000">
                      <a:alpha val="43137"/>
                    </a:srgbClr>
                  </a:outerShdw>
                </a:effectLst>
                <a:latin typeface="Arial Narrow" pitchFamily="34" charset="0"/>
                <a:cs typeface="Arial" pitchFamily="34" charset="0"/>
              </a:rPr>
              <a:t>asso-ciated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with the old life.</a:t>
            </a:r>
          </a:p>
          <a:p>
            <a:pPr algn="jus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Put to death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therefore, whatever belongs to your earthly nature: sexual immorality, impurity, lust, evil desires and greed, which is idolatry. – v5</a:t>
            </a:r>
          </a:p>
        </p:txBody>
      </p:sp>
      <p:sp>
        <p:nvSpPr>
          <p:cNvPr id="4" name="Rectangle 3">
            <a:extLst>
              <a:ext uri="{FF2B5EF4-FFF2-40B4-BE49-F238E27FC236}">
                <a16:creationId xmlns:a16="http://schemas.microsoft.com/office/drawing/2014/main" id="{372C4A6B-272E-4930-A29B-23C42443BB7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Focus?</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34CCCE4-59D4-46A2-97CF-EFDAF0A77A8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C4BD3D4-5179-4BB1-A50D-F465A868F4FA}"/>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B. Dying to the old life means putting to death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attitudes</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asso-ciated with the old life.</a:t>
            </a:r>
          </a:p>
          <a:p>
            <a:pPr algn="just">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Put to death, therefore, whatever belongs to your earthly nature: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sexual immorality</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impurity, lust, evil desires and greed, which is idolatry. – v5</a:t>
            </a:r>
          </a:p>
          <a:p>
            <a:pPr algn="just">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a:t>
            </a:r>
            <a:r>
              <a:rPr lang="en-US" alt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Sexual immorality</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fornica-	tion.                                    </a:t>
            </a: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πορνεία</a:t>
            </a:r>
            <a:endParaRPr lang="en-US" altLang="en-US" sz="2800" b="1">
              <a:solidFill>
                <a:srgbClr val="990033"/>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070C7260-3FA0-4CC3-92F0-A852077BD1C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Focus?</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02CE35E-FB6F-4FBD-A545-9D3933EBD52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421129D-64E2-4F3D-BA89-25279CDE4D24}"/>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B. Dying to the old life means putting to death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attitudes</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asso-ciated with the old life.</a:t>
            </a:r>
          </a:p>
          <a:p>
            <a:pPr algn="just">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Put to death, therefore, whatever belongs to your earthly nature: sexual immorality,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impurity</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lust, evil desires and greed, which is idolatry. – v5</a:t>
            </a:r>
          </a:p>
          <a:p>
            <a:pPr algn="just">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2. </a:t>
            </a:r>
            <a:r>
              <a:rPr lang="en-US" alt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Impurity</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unclean, unclean 	thoughts.                       </a:t>
            </a: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ἀκᾰθαρσία</a:t>
            </a:r>
            <a:endParaRPr lang="en-US" altLang="en-US" sz="2800" b="1">
              <a:solidFill>
                <a:srgbClr val="990033"/>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DC5ABF5C-37D6-48E7-9BA7-2F01FA10708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Focus?</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FE8CF3F-B951-47DC-B86D-B6723D298C9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35AF99B-50C8-4958-8CD8-AD00DBA0125D}"/>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B. Dying to the old life means putting to death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attitudes</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asso-ciated with the old life.</a:t>
            </a:r>
          </a:p>
          <a:p>
            <a:pPr algn="just">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Put to death, therefore, whatever belongs to your earthly nature: sexual immorality, impurity,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lust</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evil desires and greed, which is idolatry. – v5</a:t>
            </a:r>
          </a:p>
          <a:p>
            <a:pPr algn="just">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3. </a:t>
            </a:r>
            <a:r>
              <a:rPr lang="en-US" alt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Lust</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affection for, a passion 	for something impure.        </a:t>
            </a: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πάθος</a:t>
            </a: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78687840-854E-4E39-A634-72EFC39CBD4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Focus?</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C9AD2F4-81FD-4007-8B50-13F8C8A6AD1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8A8F43-A35C-4F32-82A0-1B066C4615DB}"/>
              </a:ext>
            </a:extLst>
          </p:cNvPr>
          <p:cNvSpPr>
            <a:spLocks noGrp="1" noChangeArrowheads="1"/>
          </p:cNvSpPr>
          <p:nvPr>
            <p:ph idx="1"/>
          </p:nvPr>
        </p:nvSpPr>
        <p:spPr>
          <a:xfrm>
            <a:off x="457200" y="1143000"/>
            <a:ext cx="8229600" cy="5486400"/>
          </a:xfrm>
        </p:spPr>
        <p:txBody>
          <a:bodyPr>
            <a:normAutofit/>
          </a:bodyPr>
          <a:lstStyle/>
          <a:p>
            <a:pPr algn="just">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B. Dying to the old life means putting to death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attitudes</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asso-ciated with the old life.</a:t>
            </a:r>
          </a:p>
          <a:p>
            <a:pPr algn="just">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Put to death, therefore, whatever belongs to your earthly nature: sexual immorality, impurity, lust,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evil desires</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greed, which is idolatry. – v5</a:t>
            </a:r>
          </a:p>
          <a:p>
            <a:pPr algn="just">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0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4. </a:t>
            </a:r>
            <a:r>
              <a:rPr lang="en-US" altLang="en-US" sz="4000" b="1">
                <a:solidFill>
                  <a:srgbClr val="00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Evil desires</a:t>
            </a:r>
            <a:r>
              <a:rPr lang="en-US" altLang="en-US" sz="40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0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altLang="en-US" sz="40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0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 longing for some-	thing forbidden.        </a:t>
            </a: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ἐπιθυμίαν κακήν</a:t>
            </a:r>
            <a:endParaRPr lang="en-US" altLang="en-US" sz="2800" b="1">
              <a:solidFill>
                <a:srgbClr val="990033"/>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34B13892-4CC6-4252-878C-213117D4B6C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Focus?</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7343977-B5F3-4BAB-B804-5CE8C345C2D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52A196E-F1F1-42E8-8E22-BD6EDFBF20EA}"/>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B. Dying to the old life means putting to death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attitudes</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asso-ciated with the old life.</a:t>
            </a:r>
          </a:p>
          <a:p>
            <a:pPr algn="just">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Put to death, therefore, whatever belongs to your earthly nature: sexual immorality, impurity, lust, evil desires and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greed</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which is idolatry. – v5</a:t>
            </a:r>
          </a:p>
          <a:p>
            <a:pPr algn="just">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5. </a:t>
            </a:r>
            <a:r>
              <a:rPr lang="en-US" alt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Greed</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covetousness, desire 	to have more.                </a:t>
            </a: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πλεονεξίαν</a:t>
            </a: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4B2A430C-92E1-4A51-BFDD-15D6F22ABC1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Focus?</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0697852-D258-49AC-9220-B10DF36EF1E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0FDA43E-65C1-4F85-880B-D7A2CC11D5E1}"/>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Forsake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actions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associated with these life attitudes.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now you must rid yourselves of all such things as these: anger, rage, malice, slander, and filthy language from your lips. – v8</a:t>
            </a:r>
          </a:p>
        </p:txBody>
      </p:sp>
      <p:sp>
        <p:nvSpPr>
          <p:cNvPr id="4" name="Rectangle 3">
            <a:extLst>
              <a:ext uri="{FF2B5EF4-FFF2-40B4-BE49-F238E27FC236}">
                <a16:creationId xmlns:a16="http://schemas.microsoft.com/office/drawing/2014/main" id="{935ABF34-1462-4E78-B655-351926C696F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Focus?</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A540730-B49B-49B7-B752-DE0E9FB9732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D80D152-0AE5-4A9E-A78F-260CD9349390}"/>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C. Forsake the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actions</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associated with these life attitudes.</a:t>
            </a:r>
          </a:p>
          <a:p>
            <a:pPr algn="just">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now you must rid yourselves of all such things as these: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anger</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rage, malice, slander, and filthy language from your lips. – v8</a:t>
            </a:r>
          </a:p>
          <a:p>
            <a:pPr algn="just">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a:t>
            </a:r>
            <a:r>
              <a:rPr lang="en-US" alt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Anger</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desires that excite the 	mind, unrestrained, undis-	ciplined.</a:t>
            </a:r>
          </a:p>
          <a:p>
            <a:pPr algn="just">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ὀργή</a:t>
            </a: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B6B79339-BEB6-4780-946E-3A237E477B4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Focus?</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2DEF8DE-3029-4D85-94E2-5D67FC270C4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8FB015A-9134-41A6-91A5-C2EB535429F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This statement is sometimes used for people . . .</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Who can quote the Bible for 	just about everything but who 	live inconsistent lives to back it 	up.</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E53843B-341A-47CD-BAFE-CC1CEE12FD4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E769E41-E4D6-4C42-BAA7-CA4A25D0C072}"/>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C. Forsake the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actions</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associated with these life attitudes.</a:t>
            </a:r>
          </a:p>
          <a:p>
            <a:pPr algn="just">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now you must rid yourselves of all such things as these: anger,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rage</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malice, slander, and filthy language from your lips. – v8</a:t>
            </a:r>
          </a:p>
          <a:p>
            <a:pPr algn="just">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2. </a:t>
            </a:r>
            <a:r>
              <a:rPr lang="en-US" alt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Rage</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an anger that boils.</a:t>
            </a:r>
          </a:p>
          <a:p>
            <a:pPr algn="just">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algn="just">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algn="just">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θῡμός</a:t>
            </a: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268CF137-B53B-4EB2-9460-E1D7B58ED7B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Focus?</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ABF7C96-6B67-4A65-8B5D-25901186B92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63EDE37-5A79-43D3-B6D4-04A38BAC1011}"/>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C. Forsake the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actions</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associated with these life attitudes.</a:t>
            </a:r>
          </a:p>
          <a:p>
            <a:pPr algn="just">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now you must rid yourselves of all such things as these: anger, rage,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malice</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slander, and filthy language from your lips. – v8</a:t>
            </a:r>
          </a:p>
          <a:p>
            <a:pPr algn="just">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3. </a:t>
            </a:r>
            <a:r>
              <a:rPr lang="en-US" alt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Malice</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a desire to injure, a 	vicious character.</a:t>
            </a:r>
          </a:p>
          <a:p>
            <a:pPr algn="just">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algn="just">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κᾰκία</a:t>
            </a: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11E32C92-1A27-4668-87BD-CC37FCD3475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Focus?</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3A84798-A14E-4C57-BD59-2B6A4AE7761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4226FAA-5EC6-49B8-8BE1-FD5B702B5C24}"/>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C. Forsake the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actions</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associated with these life attitudes.</a:t>
            </a:r>
          </a:p>
          <a:p>
            <a:pPr algn="just">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now you must rid yourselves of all such things as these: anger, rage, malice,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slander</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filthy language from your lips. – v8</a:t>
            </a:r>
          </a:p>
          <a:p>
            <a:pPr algn="just">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4. </a:t>
            </a:r>
            <a:r>
              <a:rPr lang="en-US" alt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Slander</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“blasphemy”, 	speech that is intended to injure 	someone.     </a:t>
            </a:r>
          </a:p>
          <a:p>
            <a:pPr algn="just">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βλασφημία</a:t>
            </a: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10990409-8107-4C5B-A988-8420CAF7452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Focus?</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2A80DE9-3363-4576-A885-8645CFAB2A9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82E8A05-40C2-491B-B364-AFEF344DD88B}"/>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C. Forsake the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actions</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associated with these life attitudes.</a:t>
            </a:r>
          </a:p>
          <a:p>
            <a:pPr algn="just">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now you must rid yourselves of all such things as these: anger, rage, malice, slander, and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filthy language</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from your lips. – v8</a:t>
            </a:r>
          </a:p>
          <a:p>
            <a:pPr algn="just">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5. </a:t>
            </a:r>
            <a:r>
              <a:rPr lang="en-US" alt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Filthy language</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obscenity, 	foul mouthed.              </a:t>
            </a:r>
          </a:p>
          <a:p>
            <a:pPr algn="just">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algn="just">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altLang="en-US" sz="28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αἰσχρολογία</a:t>
            </a: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algn="just">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E2512ADA-EFC3-4B33-B2C7-0BCC7BA2DE3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Focus?</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086ED07-2D94-4123-8D53-2DCCE260A1C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84DACB6-9EFA-421F-9ACE-6CC8AC85F851}"/>
              </a:ext>
            </a:extLst>
          </p:cNvPr>
          <p:cNvSpPr>
            <a:spLocks noGrp="1" noChangeArrowheads="1"/>
          </p:cNvSpPr>
          <p:nvPr>
            <p:ph idx="1"/>
          </p:nvPr>
        </p:nvSpPr>
        <p:spPr>
          <a:xfrm>
            <a:off x="457200" y="1143000"/>
            <a:ext cx="8229600" cy="5410200"/>
          </a:xfrm>
        </p:spPr>
        <p:txBody>
          <a:bodyPr>
            <a:normAutofit lnSpcReduction="10000"/>
          </a:bodyPr>
          <a:lstStyle/>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Why focus on the Lord &amp;</a:t>
            </a:r>
            <a:b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His benefits?</a:t>
            </a:r>
          </a:p>
          <a:p>
            <a:pPr algn="ctr">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Everything in this life is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temporary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Everything in heaven is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permanent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ctr">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Focus on that which is from above!</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E3FBAD-748C-4F75-8742-7C8C35F7DCF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D35D937-E89C-4109-9ED8-784EC325A26C}"/>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But is that what this is saying?</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9F5619F-F3FB-4447-8204-07F62748710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2487049-546D-4B18-A98A-9E064160F6BB}"/>
              </a:ext>
            </a:extLst>
          </p:cNvPr>
          <p:cNvSpPr>
            <a:spLocks noGrp="1" noChangeArrowheads="1"/>
          </p:cNvSpPr>
          <p:nvPr>
            <p:ph idx="1"/>
          </p:nvPr>
        </p:nvSpPr>
        <p:spPr>
          <a:xfrm>
            <a:off x="457200" y="1066800"/>
            <a:ext cx="8229600" cy="5791200"/>
          </a:xfrm>
        </p:spPr>
        <p:txBody>
          <a:bodyPr>
            <a:normAutofit/>
          </a:bodyPr>
          <a:lstStyle/>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Colossians 3:1-4</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Since, then, you have been raised with Christ, set your hearts on things above, where Christ is seated at the right hand of God. Set your minds on things above, not on earthly things. For you died, and your life is now hidden with Christ in God. When Christ, who is your life, appears, then you also will appear with him in glory.</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B226D57-4C04-4EA4-A8A8-774984D968D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30AC813-430B-4CF2-8F9B-1941814931BD}"/>
              </a:ext>
            </a:extLst>
          </p:cNvPr>
          <p:cNvSpPr>
            <a:spLocks noGrp="1" noChangeArrowheads="1"/>
          </p:cNvSpPr>
          <p:nvPr>
            <p:ph idx="1"/>
          </p:nvPr>
        </p:nvSpPr>
        <p:spPr>
          <a:xfrm>
            <a:off x="457200" y="1066800"/>
            <a:ext cx="8229600" cy="5791200"/>
          </a:xfrm>
        </p:spPr>
        <p:txBody>
          <a:bodyPr>
            <a:normAutofit/>
          </a:bodyPr>
          <a:lstStyle/>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Colossians 3:5-8</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Put to death, therefore, whatever belongs to your earthly nature: sexual immorality, impurity, lust, evil desires and greed, which is idolatry. Because of these, the wrath of God is coming. You used to walk in these ways, in the life you once lived. But now you must rid yourselves of all such things as these: anger, rage, malice, slander, and filthy language from your lips.</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A06D8FD-DCE3-429F-8B98-AC6B25FD3F8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0DDDBFF-7262-426C-B524-777D90A87E74}"/>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But is that what this is saying?</a:t>
            </a: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Set your minds on things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above</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not on earthly things</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v2</a:t>
            </a:r>
          </a:p>
          <a:p>
            <a:pPr marL="609600" indent="-609600" algn="just" eaLnBrk="1" fontAlgn="auto" hangingPunct="1">
              <a:spcAft>
                <a:spcPts val="0"/>
              </a:spcAft>
              <a:buFont typeface="Wingdings 2" panose="05020102010507070707" pitchFamily="18" charset="2"/>
              <a:buNone/>
              <a:defRPr/>
            </a:pPr>
            <a:endParaRPr lang="en-US" sz="28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It’s a matter of focus</a:t>
            </a:r>
          </a:p>
          <a:p>
            <a:pPr marL="609600" indent="-609600" algn="ctr" eaLnBrk="1" fontAlgn="auto" hangingPunct="1">
              <a:spcAft>
                <a:spcPts val="0"/>
              </a:spcAft>
              <a:buFont typeface="Wingdings 2" panose="05020102010507070707" pitchFamily="18" charset="2"/>
              <a:buNone/>
              <a:defRPr/>
            </a:pPr>
            <a:r>
              <a:rPr lang="en-US" sz="4400" b="1" u="sng" dirty="0">
                <a:solidFill>
                  <a:srgbClr val="990033"/>
                </a:solidFill>
                <a:effectLst>
                  <a:outerShdw blurRad="38100" dist="38100" dir="2700000" algn="tl">
                    <a:srgbClr val="000000">
                      <a:alpha val="43137"/>
                    </a:srgbClr>
                  </a:outerShdw>
                </a:effectLst>
                <a:latin typeface="Arial Narrow" pitchFamily="34" charset="0"/>
              </a:rPr>
              <a:t>Eternal</a:t>
            </a:r>
            <a:r>
              <a:rPr lang="en-US" sz="4400" b="1" dirty="0">
                <a:solidFill>
                  <a:srgbClr val="990033"/>
                </a:solidFill>
                <a:effectLst>
                  <a:outerShdw blurRad="38100" dist="38100" dir="2700000" algn="tl">
                    <a:srgbClr val="000000">
                      <a:alpha val="43137"/>
                    </a:srgbClr>
                  </a:outerShdw>
                </a:effectLst>
                <a:latin typeface="Arial Narrow" pitchFamily="34" charset="0"/>
              </a:rPr>
              <a:t> life in </a:t>
            </a:r>
            <a:r>
              <a:rPr lang="en-US" sz="4400" b="1">
                <a:solidFill>
                  <a:srgbClr val="990033"/>
                </a:solidFill>
                <a:effectLst>
                  <a:outerShdw blurRad="38100" dist="38100" dir="2700000" algn="tl">
                    <a:srgbClr val="000000">
                      <a:alpha val="43137"/>
                    </a:srgbClr>
                  </a:outerShdw>
                </a:effectLst>
                <a:latin typeface="Arial Narrow" pitchFamily="34" charset="0"/>
              </a:rPr>
              <a:t>heaven!</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8FBA0F5-6CCA-40FA-83B0-DBD9FC1B551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121B7A2-A6B2-45B3-A7C1-5738CC7FE5F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What Does It Mean to Focus?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v1-2</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BDA0EFE-1CDE-4CC9-982D-ECEC3957C04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35C8C1-DC08-4095-9D2A-BC1CA1D044B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It means putting effort into focusing on the Lord &amp; the </a:t>
            </a:r>
            <a:r>
              <a:rPr lang="en-US" sz="4400" b="1" u="sng" dirty="0">
                <a:solidFill>
                  <a:srgbClr val="990033"/>
                </a:solidFill>
                <a:effectLst>
                  <a:outerShdw blurRad="38100" dist="38100" dir="2700000" algn="tl">
                    <a:srgbClr val="000000">
                      <a:alpha val="43137"/>
                    </a:srgbClr>
                  </a:outerShdw>
                </a:effectLst>
                <a:latin typeface="Arial Narrow" pitchFamily="34" charset="0"/>
              </a:rPr>
              <a:t>benefits</a:t>
            </a:r>
            <a:r>
              <a:rPr lang="en-US" sz="4400" b="1" dirty="0">
                <a:solidFill>
                  <a:srgbClr val="990033"/>
                </a:solidFill>
                <a:effectLst>
                  <a:outerShdw blurRad="38100" dist="38100" dir="2700000" algn="tl">
                    <a:srgbClr val="000000">
                      <a:alpha val="43137"/>
                    </a:srgbClr>
                  </a:outerShdw>
                </a:effectLst>
                <a:latin typeface="Arial Narrow" pitchFamily="34" charset="0"/>
              </a:rPr>
              <a:t> He provides.</a:t>
            </a:r>
          </a:p>
        </p:txBody>
      </p:sp>
      <p:sp>
        <p:nvSpPr>
          <p:cNvPr id="4" name="Rectangle 3">
            <a:extLst>
              <a:ext uri="{FF2B5EF4-FFF2-40B4-BE49-F238E27FC236}">
                <a16:creationId xmlns:a16="http://schemas.microsoft.com/office/drawing/2014/main" id="{46F29710-6890-4614-8283-71D55945BE0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Does It Mean to Focus?</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23835</TotalTime>
  <Words>1963</Words>
  <Application>Microsoft Office PowerPoint</Application>
  <PresentationFormat>On-screen Show (4:3)</PresentationFormat>
  <Paragraphs>199</Paragraphs>
  <Slides>34</Slides>
  <Notes>34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Arial</vt:lpstr>
      <vt:lpstr>Arial Narrow</vt:lpstr>
      <vt:lpstr>Calibri</vt:lpstr>
      <vt:lpstr>Franklin Gothic Medium</vt:lpstr>
      <vt:lpstr>Lucida Sans Unicode</vt:lpstr>
      <vt:lpstr>Segoe UI Symbol</vt:lpstr>
      <vt:lpstr>Times New Roman</vt:lpstr>
      <vt:lpstr>Wingdings 2</vt:lpstr>
      <vt:lpstr>Trek</vt:lpstr>
      <vt:lpstr>Can  You  Be  So Heavenly  Minded That  You’re  No Earthly  Good?</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1422</cp:revision>
  <dcterms:created xsi:type="dcterms:W3CDTF">2005-04-23T22:37:40Z</dcterms:created>
  <dcterms:modified xsi:type="dcterms:W3CDTF">2024-07-02T20:12:54Z</dcterms:modified>
</cp:coreProperties>
</file>