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398" r:id="rId2"/>
    <p:sldId id="3115" r:id="rId3"/>
    <p:sldId id="1362" r:id="rId4"/>
    <p:sldId id="3192" r:id="rId5"/>
    <p:sldId id="3267" r:id="rId6"/>
    <p:sldId id="3268" r:id="rId7"/>
    <p:sldId id="3269" r:id="rId8"/>
    <p:sldId id="3270" r:id="rId9"/>
    <p:sldId id="3271" r:id="rId10"/>
    <p:sldId id="3272" r:id="rId11"/>
    <p:sldId id="3273" r:id="rId12"/>
    <p:sldId id="3274" r:id="rId13"/>
    <p:sldId id="3275" r:id="rId14"/>
    <p:sldId id="3276" r:id="rId15"/>
    <p:sldId id="3277" r:id="rId16"/>
    <p:sldId id="3278" r:id="rId17"/>
    <p:sldId id="3279" r:id="rId18"/>
    <p:sldId id="3280" r:id="rId19"/>
    <p:sldId id="3281" r:id="rId20"/>
    <p:sldId id="2871" r:id="rId21"/>
    <p:sldId id="3301" r:id="rId22"/>
    <p:sldId id="3282" r:id="rId23"/>
    <p:sldId id="3283" r:id="rId24"/>
    <p:sldId id="3284" r:id="rId25"/>
    <p:sldId id="3285" r:id="rId26"/>
    <p:sldId id="3286" r:id="rId27"/>
    <p:sldId id="3218" r:id="rId28"/>
    <p:sldId id="3287" r:id="rId29"/>
    <p:sldId id="3288" r:id="rId30"/>
    <p:sldId id="3289" r:id="rId31"/>
    <p:sldId id="3290" r:id="rId32"/>
    <p:sldId id="3291" r:id="rId33"/>
    <p:sldId id="3292" r:id="rId34"/>
    <p:sldId id="3293" r:id="rId35"/>
    <p:sldId id="3294" r:id="rId36"/>
    <p:sldId id="3300" r:id="rId37"/>
    <p:sldId id="3295" r:id="rId38"/>
    <p:sldId id="3296" r:id="rId39"/>
    <p:sldId id="3297" r:id="rId40"/>
    <p:sldId id="3298" r:id="rId41"/>
    <p:sldId id="3299" r:id="rId42"/>
    <p:sldId id="3029" r:id="rId4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0033"/>
    <a:srgbClr val="339966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645" autoAdjust="0"/>
    <p:restoredTop sz="90279" autoAdjust="0"/>
  </p:normalViewPr>
  <p:slideViewPr>
    <p:cSldViewPr>
      <p:cViewPr varScale="1">
        <p:scale>
          <a:sx n="101" d="100"/>
          <a:sy n="101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705FA014-36C6-4828-96DD-4DA6EDF06D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39D2C4D-896A-4519-AF69-96209A5F09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763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1BA5CE4B-7E0A-4FA2-916E-DF9FF2F60D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8B090F4B-7389-484B-85AB-D943E0896B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763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9220059-1981-4CD3-A59E-E6A2844A8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7227E0-FB38-4CED-8302-AEB5936109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35486-6E7E-49BC-A92D-C14480379D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479" tIns="46740" rIns="93479" bIns="4674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C8F6F9-D0BA-4551-A883-FF56E268A0DB}" type="datetimeFigureOut">
              <a:rPr lang="en-US"/>
              <a:pPr>
                <a:defRPr/>
              </a:pPr>
              <a:t>6/24/2024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03DF8E-D9C9-4A10-B982-D85AD3ADDA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8500"/>
            <a:ext cx="4649788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9" tIns="46740" rIns="93479" bIns="4674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A368DF6-E7D8-4047-B09E-9B7CDCE87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3479" tIns="46740" rIns="93479" bIns="4674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877A4-3ED0-4903-8BF7-A82012D2B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3479" tIns="46740" rIns="93479" bIns="4674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DF6C5-6926-44C4-A476-84115FA435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537A68-24F4-4E4E-AA5F-92D445F7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E7A4F11-ADB2-4BF0-9679-F08977CFD0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8E40392-B97D-4990-954D-B1750C5DBD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F630B32-8DED-417B-A1EC-1E54567DA3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0A2899-61F0-4B11-AE32-121501C7FCD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FA002A8B-D157-4631-A97B-84E5512099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FA53A68-A42C-40EB-9FA7-BBFC0EA3BC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CABDA01A-58F5-4BC6-B869-F0CC3152C3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A09D03-E5A2-4718-AA29-139637D6E20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3A2762D2-9942-41B0-93EE-A3B03C3F79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6061BC53-CF8C-475B-85C5-085DA04AA5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7214134-B7D4-4507-9422-3BB65D40C5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BDC6A-6E11-4D25-A630-92C24543843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4E508632-9047-4D4A-A0B2-8D8A25B387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41DC5C8-A209-4891-BC05-721944A9A8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F771F7D-48DE-4D99-9E56-6E49DBE6B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A5BD86-623D-4938-B022-9A289B26142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E215155-1C04-48B9-93D7-58C78859FC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796AE515-ECAE-4264-9552-9419C15DDB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7CAEC9D-DCE7-4209-BB75-D0E95E4DD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AB9F8E-BA35-4427-907C-79BCB089365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3710AA4-7CAD-4738-909F-9E1CEDCCE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4E2E1B59-4382-4499-ABAF-4C684F118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2F4ED465-E4BA-4AA0-8168-4EE7707F2E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7C213-BAAC-4201-8D7D-A03D501CEED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B4FA5848-821C-49E0-9CAF-AB76B1E49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644EF13-D97A-44B1-8CF2-B404442A94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C4C7EC3C-B70A-4842-A009-C71C6D4817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D00657-93EC-4BFD-B1E9-0B8AD187B5C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74982ACF-DB55-43DB-B5C7-E81C8241B4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CAF8B24B-0C9F-4545-BBE0-F4AE23DED1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B5D82215-3314-4CC3-8E62-436DF7925A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49928D-4CB2-487A-9D42-3C015228CA0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49C328BF-34D3-4F73-8278-8764A53140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A7813DF-315D-46F5-AF5A-5D2F8C7598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693FAE6-0F8D-4A1E-A403-F7AAF05354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04AA0-0CB3-4208-A1E2-EC5B7C953B1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33F2E57A-F3EF-4450-B50F-DD05EBB679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8A1D63D9-8625-4808-928B-27B277E9E5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AAE771C9-3B98-4C37-A14F-413128C1B7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A377AF-7F29-4A93-B7E8-E13C89F399A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341342CB-03D7-4499-84FB-02236E090E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28C44380-65A8-448B-B84E-4AD0877D6C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8889D684-0E2B-413A-A7B1-B59D2E9154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2F7FF7-04B1-46D9-883D-D4E32969F9D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108F420F-3D15-4E9E-8FCC-3C87C2F5EE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04AF9393-B33F-4BE6-8E32-314D02C727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6D63F89-AB07-445E-A57E-4126ADD919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5834C2-B890-4A40-9255-D176E097A9D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5F58E63E-87F1-4536-8DBC-18B7D18BB0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0060EC4B-ECE7-4B8D-8000-52F053AF61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D38AAECF-53F8-4B7E-AF50-09D871FA9D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52DA45-F378-47B0-A9BF-475177C6DD0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DC8F61BC-DDFF-490C-9AA4-3FA13974D6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6FF2F7AA-C82E-4FE1-8166-E6FDB210B2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D6F23BBD-ED9A-4B6F-A655-E7A8C5E39B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C38FCB-FB68-4032-97CB-A0DB566A86C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225C4A47-8053-4866-99D1-936E28D79C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F107CF77-BF72-4675-B1B7-E6D531AAA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932F4C76-0E1D-41D4-AC5C-19E7A54C2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A37C06-7708-4080-8779-FA9F9C24765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18FEEA16-3625-47BD-9C4E-1599007319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B69A08F9-DB21-4491-80E9-C730E02CB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8ACE16E5-79BD-49AE-9B88-074C4C05E9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F6F4C2-6FB5-4161-8218-2F34F7538BB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0C3B16E4-1A63-40D4-907E-0D547F63B5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D66923DA-5657-43FE-A39B-AEC79C6E72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F2688914-A6E3-4D1C-9535-CFD4FA97E7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B5256-928A-4201-8635-700F74D7F9D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D55A8D45-4C35-40F5-AAAC-CE2F80A252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1D587282-EAE9-4B21-8A7E-BFCF5F8FC6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F565FDD4-E609-491A-A3FB-FCC61327A7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E78174-843B-4873-A50B-3DFA87AA573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D266F85-0855-41BF-BC1F-B08F2BCD8F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590C2EC4-9C0A-4905-B1A5-A3F3CCC0B1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D397F67B-926D-4A63-A0A9-734B7086F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A240D9-9F12-49B0-8A74-989DA95A322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29915B18-C694-4E05-81A1-E7BB04EB9B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056BC2E8-73FE-49FC-B3A7-00FCE32ED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A8DFBF89-0EC7-4BCE-B402-C32B1F654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929D74-F3C1-4989-A42E-0DCC2C034E4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A9C1E6B6-A3F4-49A1-8A94-859037B650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9840ED57-801B-4000-AA81-B72B8F1249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6062D748-A5F9-4777-B58D-DC4BAAA141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353D73-A7B2-4007-9814-CAE738EF1D3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C0F16F57-FF41-46F2-8C2E-8E92BF8914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193E6D6E-7F49-4CA7-96C7-C907F05A33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300FD1F-458B-453B-B230-3323194CA6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4E8891-5792-498B-AE8D-1FB7AFEA6EB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1B76902-8A5E-41B4-B924-8F2C24D8C5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099CAC39-4B7C-4802-9C4B-D862EFDCF0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AC671B9-49F5-498C-A9D3-B4ABBAEE50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B0AC28-3DCF-4165-8D82-1DE7FAFEC5B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FD596265-1EBA-408C-8A41-B9ABD9AFF9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9A39FD2C-FA01-4B75-8518-DF9D4613D0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64D1FA25-6F0C-4793-86AD-58B3E49EC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4B009-D89A-4F37-AAB2-BEBDAB1FD2C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EAD2AF5D-FF80-44B4-9E00-35AD2DD2DC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0983589F-069F-4756-9304-2ABE56DF99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D24DAE9F-A34A-413A-9DFD-DC4947C672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C215B-92D8-4186-95D1-1D7822E8E3F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591FCE2E-A715-4451-BB39-928C32227D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A1CC2527-E0B3-49AC-B524-D0E752D9BE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A3810526-6E23-4FC0-8A6B-59710A727D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A0CDAD-4019-4A78-9EE5-F4356CD7217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CFB496FF-ED60-4103-8815-07A264E5A8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C067D48D-E754-4416-BC2E-CE055DC1BB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80D44F05-C855-45AA-9172-175BA80CDC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AB6675-1808-4B6B-A81C-5985606BCA8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3566E50-7BE4-44D8-9F38-E296B12E2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CB66228E-13D6-4A23-B2F2-DF094D17ED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1E34A424-1874-4495-A432-4DDA57FA1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C9B6A3-3EC6-4AF7-A74A-2BF2CD34EF0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1D9FAEA2-E6F6-4BCE-B97E-59ABA13A79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6BB29910-37B3-44F6-8CED-416FD95D89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BEBC7DF6-5AC2-4B5E-BF94-54FEC2140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5A6FB-2F8D-4BFD-9470-7461207E941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2AF18B1F-5837-4E5A-9E94-8456171F8B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89E42918-3383-4AF1-8CD1-C7FEC93D2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CB5D3366-B470-4E72-9621-8BDE32A346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1FBE04-A756-4738-A930-B5F9690F541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58634F9C-9D89-4248-811A-3BBC94DAD4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14F0E36C-92A4-4875-B508-F2AD6A5E96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F89A81EE-4BB9-472B-8271-A84AFA1A9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761E59-E21C-4E3A-88ED-30EB23F2A02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452ED0AF-7EA4-405B-A523-CBCE1DC2E1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919DF5F7-F22E-4D11-ABB2-A5B741940F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CF2B8CE9-054B-4874-8504-B839A2B4E8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4E351B-D702-4C4D-96CD-E695FC9C79F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89C13600-5AE7-405C-9A26-09309BD8EF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583AA216-F2E4-4054-AEB9-882137D3DA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15AB7303-FBB0-4E70-8087-C1CC6D565B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B37611-32D5-4F9F-8E2D-16FD15DE902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3766BCE-24D1-4978-BC83-0DF024021A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8163022-9909-487D-8C10-EC1C8C1647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16E679A-8E9B-483B-8FCD-0C49697D4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243A1B-CA41-489E-9685-1F0012E76FC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2B30325C-F14A-4BE7-940C-17912BAD30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4A63E1BE-CFC9-41F5-890F-1B88D36044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362239EC-D353-4276-B2E3-1F2CBBF4C5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7D843-F992-4232-931D-0A6A0901451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CFF33C0B-149D-44C5-8F01-CE0589989E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02B53CED-87CD-4115-B34C-89614722BF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A4AB3C10-3C4F-4534-9A7E-3E8E73169F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21F776-E3B6-4283-8F16-1667C110B0B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628FE062-7FA4-40A8-A815-148AD7A078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7F877AD1-3237-414B-8E0D-537671A0D9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13C4608D-247A-424F-911B-EF032A673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BD6BB0-442F-4A6C-AD56-C9684CBC54C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0146D8E-53A0-447A-9BC9-61B6665E85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82CAE75-E6FB-4A7B-815A-E9B7D6247A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A050349-7CA8-4CCC-9FBA-E7E6847C9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BA1B9-7F95-485C-A9D7-C00E4D52A2D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22EFF072-9D30-4BF0-B7EE-ACF6120E5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19DA71F-3039-4B90-8844-1438B5EF48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12E3979-A8AE-4AD8-9BEA-EF591984F5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8AE42C-E013-463A-AC2B-ADA76E65D85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11EBC4F-CB0F-4997-AD58-0F8BABB4AE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9AAE612-3929-4200-BD97-3EE408E8AC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3F52A313-B017-4ABB-BD53-2F77207A60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7087EB-3605-4FC4-BD8D-1EF397943D4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B0BB49FB-C120-492F-AFE9-1DF1379963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856F9957-4C29-496D-89AC-B1572FE7A4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1049150-6829-429A-8744-AEDB65A5BE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74BBE-0FA1-4BE5-919E-DA3DB8749FC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B3F2636-E5B3-4A5C-8303-593E6D178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C422D186-ADE6-4B43-BAB8-173093CF9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E1DF2AA-DFD4-4C5D-AE8C-686E43946D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98D09-4D9D-489C-86B5-5C8443E69D5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0CE58F56-7AF4-468D-B1CD-DCE0EEB35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49DD98E3-29B9-4613-B39A-6E9E6C6C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0A4BD20-8821-43A7-927C-A582D85D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583AC2D6-8376-404A-B37B-A4ED5AA4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947289-4652-406C-BE8D-40E276311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255801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73A6C262-E28C-4CEB-9A38-E672B7D4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40C8FB90-C95A-4FCB-8CBD-6957B12C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41206AA-1FC4-48FC-A34F-80E19433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F0AB-C092-4DEA-B9FB-987733B9F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260648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CBEB9-3E01-4DDA-BECE-D7572ED02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E2D1-EBAF-409C-A900-6B410CCB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F6D5-6A28-456E-8722-031FC562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EE010-477C-4116-AB28-44B6E9E60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87789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FF90C703-E5D6-4CD2-8011-38BC95F0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45A2087-18C1-4F5A-9A2F-D7B2D4E7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33A6E64A-D6F8-4AD3-A124-22602859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7B52C5-B2F8-4A55-9903-F4CA399E7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8314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3542AEDB-0A57-4CC8-A0C1-0639A86C5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ADC1B824-215A-4E10-AB57-FB378684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2F581CE-E4CA-4BC2-80F0-92A073FC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05301944-763D-4FD7-B393-27FBED56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6B18BB-2184-4EC0-96B7-B8D15C755A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4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204167B9-AFAC-4D56-B084-2A942132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2233DD6F-0B9B-4FE0-AFCC-8EE8B4CB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3EBB767-2B10-4ED9-845D-1D719520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16B9-D2F2-4672-BC08-446B5A4BD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76820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8A38B90A-604A-4D56-8931-0E9E24DAA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4A965120-3596-4441-A36D-5F233601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1BB91BA-598B-4E80-80F7-AA76B4A7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42C602A-8DEE-434F-84E2-BE6CFBE4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256129-8ADB-4F66-902E-8B413F763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03311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DCAC7060-FE71-4AA3-819C-D1ABEC12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4CCB62C6-CDC5-4119-A743-C2A6D5B9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F48ED-B24D-416E-9405-9CB02603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BDA1-72AB-42C5-96B1-AD9EB30F1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47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A6571E74-6D37-403E-A386-D2B49565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823DDF09-294B-495A-BA54-72BA177D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1D6D88A4-CDB3-47C6-829C-CACDCDB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62A23D-D8B4-4D7F-8FF4-715CA90B7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30111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95D99B0A-B574-41DF-9C17-DBA35A904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A1BD2E67-78A0-49D4-9E0C-FF93C3FD9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CD6AC9E0-BBA0-4B0C-A1DB-80979392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D638CEF-127F-4554-AD40-FC07BDF7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C855AD-BA88-43BA-9F40-9B74F96097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0559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8DEB278C-02B0-442C-A864-37A91A6F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207E73-C7DD-48E7-90C8-73C2291E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4780DDC1-8325-4C1C-A87F-04EF08F9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F22361-D982-442C-A05E-191AEFBDC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9960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DDB183D-26F1-4FEB-892D-4120262CC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58B34369-E880-4C92-8CE7-E511455AA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7F2874E-122F-4C3F-99BC-8CDB3FDB0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669C0095-FCC8-492D-B69D-D6131116A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9D35B-15C0-4828-8618-FBE63A52F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C4B5E16D-53E9-406A-8233-97D64D0BF0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44C68922-3B90-47F8-B3AC-E436D0C8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6B43EFEE-4E53-4CE2-A6F8-6AF10A2A3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FE8B97F6-AD7A-45B4-853E-407620C64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8" r:id="rId1"/>
    <p:sldLayoutId id="2147487059" r:id="rId2"/>
    <p:sldLayoutId id="2147487060" r:id="rId3"/>
    <p:sldLayoutId id="2147487055" r:id="rId4"/>
    <p:sldLayoutId id="2147487061" r:id="rId5"/>
    <p:sldLayoutId id="2147487056" r:id="rId6"/>
    <p:sldLayoutId id="2147487062" r:id="rId7"/>
    <p:sldLayoutId id="2147487063" r:id="rId8"/>
    <p:sldLayoutId id="2147487064" r:id="rId9"/>
    <p:sldLayoutId id="2147487057" r:id="rId10"/>
    <p:sldLayoutId id="2147487065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8C80DF70-5BD0-4394-9D4B-A5A2AD167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 response when  you  are really  feeling down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DC6D54D-9EB4-4774-B856-B77A831F4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D0CB8EF-906C-4DF5-B559-FB5600C0DF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persecution or famine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nakedness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danger or sword?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e.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Nakedness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body  expo-			sure,  lack  of clothes.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γυμνότης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FC01E5-50D7-4E91-BC0C-E33BC964ACF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D4238B5-DBE4-4A7E-95CE-17B23AAE4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51C5F9E-C7C5-404D-9DD3-FF7F0A0014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persecution or famine or nakedness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sword?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f.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Danger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the possibility of 		losing your life.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κίνδυνος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55AC54-339F-4965-B79B-369081610B9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B616C93-00C2-4416-B970-701F01554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856618C-CF21-4747-8635-4F801D8A7E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persecution or famine or nakedness or danger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sword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g.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Sword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=  the Roman  short  		sword, so being murdered 		or killed.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μάχαιρα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717266-AA7B-4169-871D-DDC42C3C9DF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5A48AAB-C40D-4433-836A-CBFD7BCC8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A930595-241A-4382-AA08-562F928E5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All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things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None of these things are able 	to separate you from the Lord’s 	love!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40911-8D8C-48D1-B9C8-6D093986D17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E6A5F1F-4D38-4515-B122-6440F2E7D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F55E22F-AA08-4397-9A2A-621C61AD6B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What do you become when you are in Christ?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B6B13F-1AE1-492B-A7EC-8D87E91B1E6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19F0997-9DA7-4D96-8D9B-95B26E48C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B8556A2-5749-4C49-8A23-65E3F82F11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What do you become when you are in Christ?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No, in all these things we are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more than conquerors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through him who loved us. - v37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Overwhelming victory is ours.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(Living Bible)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84CE7-96CF-4C4D-A530-B278DDC8AB5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C26BC70-9D5D-4782-890B-ECBEEAAAB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4829631-8167-4D8C-ABF4-CB76E01CB6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Why can you still have victory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 spite of your trials?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999730-CC6F-43CA-A319-D215A5CAD48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AAE4088-23D9-4394-9C9C-4D792B116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A8E2C39-8BE0-4080-8C51-B34B600A2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Why can you still have victory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 spite of your trials?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  Because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God is still in control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867240-4625-42E7-AF5B-F3E1D4407CE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E02ECE2-1297-4245-843B-D9B3FC1C8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628269D-EFD5-469A-9895-F98F122BF3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Why can you still have victory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 spite of your trials?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  Because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God is still in control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Because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Lord has promised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. . on this rock I will build my church, and the gates of Hades will not overcome it. - Matthew 16:18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5C6758-A61D-455B-A973-A660B3DD59C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8B74B60-3DAD-4ADF-BD78-7A678A38E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30C32B9-BC73-4882-8135-71B0F6FDC7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 is It That Works Out for Good?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II.  How Do They Work Out for Good?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D6C2276-51BA-4A9D-BDAE-E906C01EF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B1466DC-3BD4-435F-8581-F14F4AE64C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8:28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who have been called according to his purpose.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9B7CE15-32DB-4264-B53D-164E81B13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A91A9B-3C7F-4D15-AB5F-26B2256763D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04" name="Content Placeholder 4" descr="C:\Documents and Settings\Stephen H. Thomason\My Documents\My Pictures\conductors.gif">
            <a:extLst>
              <a:ext uri="{FF2B5EF4-FFF2-40B4-BE49-F238E27FC236}">
                <a16:creationId xmlns:a16="http://schemas.microsoft.com/office/drawing/2014/main" id="{F5157E8C-375F-4E98-AEB7-A3D4B6FC9B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295400"/>
            <a:ext cx="3825875" cy="5410200"/>
          </a:xfrm>
          <a:noFill/>
        </p:spPr>
      </p:pic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F1067FA-CBA6-4474-9537-2AC86A539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CAFFA95-E004-4732-B2F1-E0A3325FF4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They work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together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we know that in all things God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the good of those who love him, who have been called according to his purpose. - v28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Work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to work together.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συνεργέω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463B5-41E0-4240-BD80-86ACCDEA1B6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BC70451-8735-4FF6-BCCF-6F1C5EF4B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766EEB6-B3F2-40C2-838C-1252E8FA31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They work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together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They work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continually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59F732-4B65-4B7F-9AF6-ADA1A66E2DB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2C3A303-B16E-4252-BCCE-C4A82D64C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DE74930-9AA9-42E5-901D-27915DCD84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They work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continually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1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  They 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are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continually working 	things 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out for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your benefit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63D77F-6E26-4646-B1EC-DD63AC88652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5F1B651-3C78-4663-9DB4-9F8EE1D85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472E383-FC45-4F72-AF74-3F21FC6E60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They work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continually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This means God is continually 	making you!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FBA99B-E9F1-4315-ACFB-7F6099A43F6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6100F4A-79B3-4B84-8349-A1DD4C71E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0658863-EE0B-4990-AB9F-FC3ACEBED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They work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continually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This means God is continually 	making you!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PBPGINFY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lease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e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atient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od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ot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F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inished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et!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81ECD8-3B8F-4AB5-93BF-9B12E5A60A6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How Do They Work Out for Good?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CDDCB31-8FA8-4DB4-96B0-9A8AE8407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EBEB4E8-1712-4A9B-A0AD-86DB9C08E2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 is It That Works Out for Good?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II.  How Do They Work Out for Good?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III.  Who Do They Work Out For?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1F34468-975C-4544-A6B8-827684F95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74F04F3-EDBD-4840-821F-AAE0CC7C23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loving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love him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who have been called according to his purpose.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B29AAA-6EDB-46A7-A47C-612BC23CE7D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143797B-FC55-47CC-824E-EC3F6B369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FCD9272-CEC7-4C98-8E70-DAD0B8F975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loving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love him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who have been called according to his purpose.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Love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= loving God as a way of 	life!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D8C190-C77B-4CF7-9550-040E09F89BFE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000F0DA-4862-4EA6-AD16-00FC5F59A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9820707-3A9A-460B-8440-4BCCF39726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loving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love him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who have been called according to his purpose.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People who love you want . . .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to be with you, to visit you.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Talk to God often!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DFF415-A8E4-4BB1-9C4F-E34062D7679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CBE9675-223C-486A-B499-A172651F3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091CC42-7150-4AA4-BB1F-A668F3E12B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What is It That Works Out for Good?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99C849E-D213-4FB2-9179-AD71EDD90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89B6D2A-0F1D-4CB4-8B2D-135B583231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loving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love him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who have been called according to his purpose.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People who love you want . . .</a:t>
            </a:r>
            <a:b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to please you.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Study God’s word &amp; obey Him!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2EC597-216E-4F5F-A43A-2281203D90B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5EA0E20-FBA1-4FA3-957F-18DEFBDE6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0B20F40-DF3D-45DB-BB60-E4B14532BF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8D1CCE-C339-44E3-8576-2D623534694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474B6B0-29A2-40CA-8649-1EB78E7F6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0A5C9DB-692B-4E5E-8DA6-1C03A7BA3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A7BCA4-4201-4FDF-B294-0101CC0552E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C8ADA08-6754-47F6-8AF4-19CBFEC1D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F355089-C508-41D4-9F94-44D3F62BE8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Have you accepted Lord Jesus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as </a:t>
            </a:r>
            <a: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Savior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30E8D-1869-4274-BBDE-506DDECC3ABC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315E567-E453-47C0-983F-8C370B3CB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DBA78B3-3918-41D6-8BC8-E052ADA1BF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Have you acknowledged Him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as </a:t>
            </a:r>
            <a: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Lord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2E7250-31E0-4467-824E-5D73B946286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3F71259-1653-4714-8680-2ED4EBECB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09B5C56-8637-46BD-840D-CCE1BD6B61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Have you </a:t>
            </a:r>
            <a: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repented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of your sins?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B1B49A-0DCE-44D0-8B30-5170E8A544D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2667849-11D8-4693-B72C-71D013B16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6492ABA-23B0-417D-AC8F-E04B4BAB5E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Have you </a:t>
            </a:r>
            <a: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confessed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your loyalty to Him?</a:t>
            </a:r>
            <a:endParaRPr 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CE6CF4-9EB3-45BA-BC23-DC67253D30BE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014DE5A-2F53-46A9-A01E-69D924EBB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69A07B1-2598-444F-B73C-980922987E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Christians are people who 	have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submitted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themselves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Have you identified</a:t>
            </a:r>
            <a:b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with the Lord in </a:t>
            </a:r>
            <a:r>
              <a:rPr lang="en-US" sz="4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baptism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1229C2-C0A2-485D-B88C-5512836CE75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8401DC5-79AA-46D9-BE2A-CBDA25818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183E857-310E-4EEE-837A-986F62735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 Christians are people who are 	fulfilling God’s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purposes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95D245-3D9C-410B-B0FE-A274101D8B2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6E7D1ED-89AA-4024-B59D-B1BE4B806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52F4D6D-A1D6-4F3D-815D-E246BE2AB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 Christians are people who are 	fulfilling God’s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purposes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Those who are fitting into His plans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(Living Bible)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0E6407-F0EB-4CF3-9945-26E80B8DE1DC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9E2374D-EDF5-4A88-9789-B6D78CDF9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B4FCA4B-6271-4BB0-9580-80C8542E44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All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things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all things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God works for the good of those who love him, who have been called according to his purpose.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that happens to you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(Living Bible)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47DCDA-30A2-4B60-B507-570B784CFAC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F3D4486-9712-4595-9A4E-54B2C4AB4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DBB7FED-03E4-45AB-A0C0-658A7E077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 Christians are people who are 	fulfilling God’s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purposes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were called to enjoy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salvation &amp; fellowship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742413-D059-491F-AC71-5B862739182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1B896C9-4627-4B97-9B8C-BADA2DAC3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FE28C1F-8E3C-4BCC-BFCF-EB2212CBB4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Those who are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we know that in all things God works for the good of those who love him,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have been called according to his purpose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v28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 Christians are people who are 	fulfilling God’s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purposes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!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were called into</a:t>
            </a:r>
            <a:b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Christian service.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4CA78-8E9E-46AC-97AC-AFE73224E6E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Who Do They Work Out For?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7DC6828-BFE1-4B21-81F5-7E6BCF3A8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8B4FA5F-0C98-4A0C-86FF-B5DC443CDF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If you love God &amp; seek to live within the center of His will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can give thanks in every circumstance knowing God is shaping the events of your life!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B01C642-CFE3-4DAC-95F4-37E722665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CD8DF82-0E9D-481B-BC2D-2E083C444F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All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things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 Examples: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shall separate us from the love of Christ? Shall trouble or hardship or persecution or famine or nakedness or danger or sword? - v35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D280A-7D05-48B9-84EE-A05711922FE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7FB2E2C-8374-405F-8E9A-BF7C849A4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15D3F69-191D-47C9-AC44-D08728E356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trouble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hardship or persecution or famine or nakedness or danger or sword?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a.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Trouble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to suffer affliction 		from people or circum-			stances.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θλ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i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ψις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0B9ADA-C5F2-40D1-8A54-A18ECDD11D7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96188A5-2067-4B30-B335-B7647CD1A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0744930-9E41-4937-9DE1-0755561749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hardship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persecution or famine or nakedness or danger or sword?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b.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Hardship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“in a narrow 			place”, crowded, pressured.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στενοχωρία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655B15-F9EF-4C90-B002-EDE0A0549A4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ECA8ABE-BFD0-4EB0-9DA2-BDEB94091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FF0617D-0A17-445F-B964-60AAC39757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persecution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famine or nakedness or danger or sword? - v35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c.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Persecution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an affliction 		that continues to irritate.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διωγμός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D3E94-F6FE-4424-B49E-55C6FF78CE3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58E1996-2822-4613-9315-52BA8D9A7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3E096EA-20BD-4C87-B1F3-06AF4E1DF4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A.  All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things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1.  Examples: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 Shall trouble or hardship or persecution or </a:t>
            </a: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famine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nakedness or danger or sword? - v35 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d.  </a:t>
            </a:r>
            <a:r>
              <a:rPr lang="en-US" altLang="en-US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Famine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= prolonged hunger.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λιμός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01AAC-B7A9-44B5-A75E-CA053175819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What is It That Works Out for Good? </a:t>
            </a: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37806</TotalTime>
  <Words>2148</Words>
  <Application>Microsoft Office PowerPoint</Application>
  <PresentationFormat>On-screen Show (4:3)</PresentationFormat>
  <Paragraphs>265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 Narrow</vt:lpstr>
      <vt:lpstr>Calibri</vt:lpstr>
      <vt:lpstr>Franklin Gothic Medium</vt:lpstr>
      <vt:lpstr>Lucida Sans Unicode</vt:lpstr>
      <vt:lpstr>Segoe UI Symbol</vt:lpstr>
      <vt:lpstr>Times New Roman</vt:lpstr>
      <vt:lpstr>Wingdings 2</vt:lpstr>
      <vt:lpstr>Trek</vt:lpstr>
      <vt:lpstr>god’s  response when  you  are really  feeling down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1834</cp:revision>
  <dcterms:created xsi:type="dcterms:W3CDTF">2005-04-23T22:37:40Z</dcterms:created>
  <dcterms:modified xsi:type="dcterms:W3CDTF">2024-06-24T23:12:42Z</dcterms:modified>
</cp:coreProperties>
</file>