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handoutMasterIdLst>
    <p:handoutMasterId r:id="rId48"/>
  </p:handoutMasterIdLst>
  <p:sldIdLst>
    <p:sldId id="398" r:id="rId2"/>
    <p:sldId id="1128" r:id="rId3"/>
    <p:sldId id="1129" r:id="rId4"/>
    <p:sldId id="1130" r:id="rId5"/>
    <p:sldId id="781" r:id="rId6"/>
    <p:sldId id="1132" r:id="rId7"/>
    <p:sldId id="1133" r:id="rId8"/>
    <p:sldId id="1134" r:id="rId9"/>
    <p:sldId id="1135" r:id="rId10"/>
    <p:sldId id="1136" r:id="rId11"/>
    <p:sldId id="1137" r:id="rId12"/>
    <p:sldId id="1171" r:id="rId13"/>
    <p:sldId id="1139" r:id="rId14"/>
    <p:sldId id="1140" r:id="rId15"/>
    <p:sldId id="1141" r:id="rId16"/>
    <p:sldId id="1142" r:id="rId17"/>
    <p:sldId id="1143" r:id="rId18"/>
    <p:sldId id="1144" r:id="rId19"/>
    <p:sldId id="1145" r:id="rId20"/>
    <p:sldId id="1146" r:id="rId21"/>
    <p:sldId id="1147" r:id="rId22"/>
    <p:sldId id="1148" r:id="rId23"/>
    <p:sldId id="1150" r:id="rId24"/>
    <p:sldId id="1149" r:id="rId25"/>
    <p:sldId id="1151" r:id="rId26"/>
    <p:sldId id="1152" r:id="rId27"/>
    <p:sldId id="1126" r:id="rId28"/>
    <p:sldId id="1153" r:id="rId29"/>
    <p:sldId id="1154" r:id="rId30"/>
    <p:sldId id="1155" r:id="rId31"/>
    <p:sldId id="1156" r:id="rId32"/>
    <p:sldId id="1157" r:id="rId33"/>
    <p:sldId id="1158" r:id="rId34"/>
    <p:sldId id="1159" r:id="rId35"/>
    <p:sldId id="1160" r:id="rId36"/>
    <p:sldId id="1161" r:id="rId37"/>
    <p:sldId id="1162" r:id="rId38"/>
    <p:sldId id="1163" r:id="rId39"/>
    <p:sldId id="1164" r:id="rId40"/>
    <p:sldId id="1165" r:id="rId41"/>
    <p:sldId id="1166" r:id="rId42"/>
    <p:sldId id="1167" r:id="rId43"/>
    <p:sldId id="1168" r:id="rId44"/>
    <p:sldId id="1169" r:id="rId45"/>
    <p:sldId id="1170" r:id="rId46"/>
  </p:sldIdLst>
  <p:sldSz cx="9144000" cy="6858000" type="screen4x3"/>
  <p:notesSz cx="6954838" cy="9309100"/>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645" autoAdjust="0"/>
    <p:restoredTop sz="90401" autoAdjust="0"/>
  </p:normalViewPr>
  <p:slideViewPr>
    <p:cSldViewPr>
      <p:cViewPr varScale="1">
        <p:scale>
          <a:sx n="101" d="100"/>
          <a:sy n="101" d="100"/>
        </p:scale>
        <p:origin x="151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1330A224-0359-4E82-A6B8-CEDECC02D2FF}"/>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9300B917-CB29-4708-94C0-48F54CA1C219}"/>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51608083-78CD-4BAB-857E-4723C21B0775}"/>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43A394DE-390D-4F83-881D-1A573D969B8C}"/>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41F8F2FB-95BC-44E0-9435-DC95EE5621AE}"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91BF7A-B1EB-4D83-AF7C-0B80C526C693}"/>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FF265795-9E95-4A34-8288-F785A93D824B}"/>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a:defRPr sz="1200"/>
            </a:lvl1pPr>
          </a:lstStyle>
          <a:p>
            <a:pPr>
              <a:defRPr/>
            </a:pPr>
            <a:fld id="{F97FA2D1-993D-4922-95F5-60AF8A4E05AF}" type="datetimeFigureOut">
              <a:rPr lang="en-US"/>
              <a:pPr>
                <a:defRPr/>
              </a:pPr>
              <a:t>6/24/2024</a:t>
            </a:fld>
            <a:endParaRPr lang="en-US" dirty="0"/>
          </a:p>
        </p:txBody>
      </p:sp>
      <p:sp>
        <p:nvSpPr>
          <p:cNvPr id="4" name="Slide Image Placeholder 3">
            <a:extLst>
              <a:ext uri="{FF2B5EF4-FFF2-40B4-BE49-F238E27FC236}">
                <a16:creationId xmlns:a16="http://schemas.microsoft.com/office/drawing/2014/main" id="{C6734BE2-4B50-4165-A463-5B6B1100E37E}"/>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F13852A8-1188-468C-AAAE-38636A9DE5E9}"/>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7B049A1-296B-4960-89D8-8729EB529629}"/>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0909AD81-4B1F-4921-9623-6BBEBB4D0905}"/>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a:defRPr sz="1200"/>
            </a:lvl1pPr>
          </a:lstStyle>
          <a:p>
            <a:fld id="{E673E757-5A37-4258-A7A9-1AB4EA1D4CD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5720E628-77D1-4D15-B46E-78DF37A6AF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8DDAEF51-E75A-4722-A210-943483C973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66333C07-4118-4E87-B114-30CA78DC1C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811EFAC-B48C-46F0-A152-A0FF30656895}"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B27A1335-E4A7-4F3D-AAA6-8FB6591E22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2757222-FD1F-4B1F-BD01-82081DC4AC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1F2DC085-E486-404B-A647-576098EE3D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07D248B-B899-451C-8CBE-51A5833B7ED7}"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988E676D-332F-46B9-9C5B-7CC07E11B2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65B73F0B-0C98-43CF-968D-BBD44C766F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63A9BD01-5228-4A8F-B0CA-46633D486E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D356646-372D-4696-BCED-B3E8AA1769D4}"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2CA6BD0-FCB5-475C-A821-7759BC75C1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ACC321E4-AB08-4C6C-9A85-BFDE6D7B45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D04B030D-E6DF-4570-8C3D-700C615567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3058E31-0FF5-4D49-81E8-8A67BD5EF0F5}"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07D0FF6C-75AA-4E4F-BDAF-9262758644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6976F171-D746-42A5-A304-6EBB31F680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6F3B9765-0F4C-4E2E-8344-6CFA9D4E2D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2B3689A-88A8-46DB-AF50-20B3A5A2EFE2}"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89F08E1-B1C6-4216-9242-CA7908B5BE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CBFEE9B-674A-495F-98E4-163359FBF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EF0EB294-939E-40EE-8EB2-EE27231DA7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EE85738-2ECC-40B8-9529-C60447726138}"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0B68640-FF39-4F26-9E43-4F41DBC91B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2BB54184-4360-42CB-A762-7F66BBAD62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3A706BC8-5B05-4EE7-B612-D75DD03380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9335E1B-A08D-4F90-8E20-A148FF5E0AFD}"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F648B3D-001B-4474-8D71-31735B998C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87E01ACB-90E0-4134-92E5-8CA43DE413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5F40239C-1731-4520-9963-871D528068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4AB9A9B-904C-46CC-986B-825A33CC130B}"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E99C17C8-0002-4FB2-A46E-34231D9D2D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7A9ED724-B457-4EFA-9F65-45B3C2F299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BB5373C3-3AB5-4137-BCE8-DD6ED64F6F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C85679F-8C05-4067-9F7F-9977A29BE611}"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63F2E53-E12D-48DE-9974-FEBD7A67EE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3C0636E-883E-4E30-A518-6A3C5A2F3F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4C61DCD7-5BF5-4D20-995C-2F321CB6F9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B5AC813-DB5F-4EC8-89BB-67F0489ED56C}"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554C354B-240F-4F72-BE2E-2CA02B1C69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EE535616-F635-40D5-9120-9FA6A7E06C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7C0B16D4-7182-4C1C-B98B-8EFB522115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9704D33-C1FB-4496-A157-D34B67ABD820}"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38F185E-C041-4AF4-83E4-A437688B4F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C37B41B-9FBC-4F5A-B1EC-C114AE7972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ABD204E-CCAF-4044-8937-E11EEC123C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CE921D-F254-47A5-AF6F-02169A1D311F}"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A53BBE5-21F5-4BD8-BD40-BCF09B8452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A3B4C3F-20EB-44A0-8502-761BF1133D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BCC61EBC-3FEC-4523-958A-837F04489C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E257ECA-AB65-4B33-A4DB-AC3D4E29FEB3}"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E68E8B44-E6E4-4FA8-AB59-DE4506D5DA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BE4F0B2D-E86E-4B7A-9249-8FFDA38B91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8E45756F-C417-4A26-84F9-97BB1594B4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F2F0F1C-D1B5-4958-8A90-4247CCDD9835}"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AE5B543-5BF8-4B89-95E0-AB2AE54349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2C91F943-75D2-4D1F-93CB-C61EBC88BB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07EF111-47F6-4BA8-BC92-DB7BC3B5B6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30822CB-B555-4C57-B912-0D56303A93BA}"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8C2F626C-EDA5-4E03-B204-46274A68AA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7EB390F0-9250-49DC-835A-6A66F2675E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737D8EE1-54A2-430D-B4FD-FBEB1D018A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3B410B9-D305-4EF8-8124-8BFF5BED9258}"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1740FAC1-7AAB-475C-8EEA-D304CABCED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7841D93E-1C3E-4082-A707-425413C950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6C4E2223-73C3-4FB8-9C9C-A7A8CFA138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0FB21C1-DE83-4164-AF20-0407B3EF1A2B}"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6BB74144-0A60-4B5A-836A-FCBC646407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59B48161-7C9D-4C28-9513-0A387E25BF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F28FF11A-3AD2-4A60-814A-428061CAE7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98BDC3F-BB2D-4F8E-B5B0-34B5216ABCCA}"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74BB747-5122-4133-8A99-78A4834267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27E495E-406D-4439-BC37-8EBC84F4F0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20F9B860-F12B-41D4-91C0-E5CB0EED32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0344063-4A7F-4F4C-BD43-047949B90B80}"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E2C1BEA2-84B6-4B98-AD05-6381C8C0F9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CB9DF126-91E7-4A6B-8418-9E7E47BA25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54A1E965-0300-4F45-B0C9-DCAC94BDD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1694BB0-01CD-46B8-9104-ACF9EB321CBF}"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025657C1-4210-4C3A-A8FF-A4D891436F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40BD949D-8A45-4D1D-9918-D230071EC1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92722261-7E9F-4DCF-B873-7B73550194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4C7EEA3-B262-4954-9D2E-32D8470D751F}"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67DDDB8E-FA5E-49E1-8801-D5A8244D4A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AF4FCDB0-9A52-4371-9BB8-5391E94637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AAB9E335-A4D2-4DD0-B82B-6E336A1ABF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269CE0C-7778-4FA1-BF63-00A1816E246C}"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9795F7C4-39AE-4FC1-A666-66FC69A417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30B6FCD4-CF10-4F30-AC6C-25195BC08B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ADB86F98-4606-40C4-957D-BB8343F31F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53AB272-5676-459B-B51A-592215E5B745}"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BB179BE-FDF1-4740-8C78-BCD508CA0C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3399A657-72A1-45A6-9400-947450B0AD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41C98F8-B432-4892-BDE2-8F42A6C43E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056B335-3C58-41EF-8E61-9B30120EF463}"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ADFE95C7-A1E7-42FC-97DB-A28B493664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C87D5A97-1310-4004-B37C-5F20CD4426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B3D71683-091D-4CC3-8EA0-4180A7A116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90C6296-07AC-40EE-9E03-CB7132AB2181}"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0EE05466-9FB3-49D9-9EF0-8A1F3AF58F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A9E37D41-9708-48B3-B4F1-71D0701A9B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F2B0BE8-9876-4FE4-8A07-75C238EA2F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5A20A4E-362B-4D6F-8814-2AC15BF34BEA}"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0621498B-0BBE-4116-8F32-D92BB24133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D1F972F0-3DED-45AA-9F6E-D6496E5583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6F8B607F-FE0A-4847-8337-F1BDAF1CB1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B48DCD1-5190-417F-A32E-1D6E285B35B0}"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21BAC0DA-3224-4B30-9307-FCCBD576FB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5768E5B5-193C-4FE5-8D6A-E59B7B6B62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450B6648-1F90-40B5-BEB0-8669523755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F4206EE-8CC5-4FF2-8715-F726A8A2FDC6}"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4063C8BC-4CBF-4CAB-A93B-A705DB2821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46B1D9DA-3FE9-4033-909F-8A9603FA46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C34A737A-6FD1-45F3-A90C-911B421B0C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7F527F4-2EA6-4ADA-ACF8-A4501DA8D5A6}"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F33341BC-AA5F-4506-A3CA-427D871828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7CB7379A-B1DB-4151-8A95-D538B0DC3F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7ADB1EC3-2919-437A-A27B-1458548389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F8D820B-B3BB-4780-A947-5924B12DDBBE}"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84B284AC-A013-47A7-A69E-A35EB3468B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35A32DC0-8F8D-4F7D-8E58-E689A9779C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40B0DAB1-6B15-4B5A-8614-DC76615ED9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22187E7-4403-407B-AB67-0C4CB029198C}"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ED1A9CDD-BA0A-4FE5-9F7C-927DC45EBA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0D511BC5-5AD1-4450-9C8A-2D747A5D9B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664E2F27-08A3-4BDC-B112-9D449C6DDD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1917845-624F-4587-8798-95DD7A747922}"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E8039392-2707-4FA5-B41F-A2323DFF39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388B10C8-8038-4111-9065-0E92FBE0EF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9AD358C0-6816-47E1-AA63-9E852EDE6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8C180A8-CF48-4704-A2FB-22584F060898}"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675E2400-9759-4098-985D-73BEE752E6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29B83E0-6E76-4DEA-A920-C43A0254DA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D3F379EC-D268-4118-938D-B70C8620BA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A7BE786-66BD-4AA6-9A69-DFFF304426DC}"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B0AC97B1-8C73-413E-B7BC-A135A1D32E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ED876162-E6D7-4DE7-9692-E1A472FC5B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4DACB0AE-6077-476E-A24F-F8B995C2C6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EF310A4-254B-4F08-AC6F-A211B807E08C}"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644346D3-3B18-4E8F-AC7A-C82361146C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4B3340B0-3079-4783-ADE7-9ACA660A4A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82F9B045-A9F3-4916-9D02-EFE666ADC7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F231358-717A-4F06-8235-73E7D560C98E}"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D184D8E2-DDFA-4782-A14B-B6A5A5920E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2D8320AE-CF63-480E-9275-9A575871ED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9E2841E6-7425-4129-BFA0-3246BC51A2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BC96A11-4E71-4699-A01D-4D667ABD3204}"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C157CD3B-E87B-4B93-B64B-9DB928BC4C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3E2A785E-8CD3-4E95-8469-DE6BA7EC6B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a:extLst>
              <a:ext uri="{FF2B5EF4-FFF2-40B4-BE49-F238E27FC236}">
                <a16:creationId xmlns:a16="http://schemas.microsoft.com/office/drawing/2014/main" id="{9CEBF342-4179-47BF-9213-BA6B58C136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8BB7340-A4CE-464D-B83C-03EA7AA62AF5}" type="slidenum">
              <a:rPr lang="en-US" altLang="en-US" sz="1200"/>
              <a:pP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7B1DF517-797D-4140-AF92-6E068BB46A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2F848B8A-CBEC-45D5-9593-06C75EC4EC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82316308-6C08-4A8B-914D-039F0971FD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6243328-4552-4960-95C2-6B561497859A}" type="slidenum">
              <a:rPr lang="en-US" altLang="en-US" sz="1200"/>
              <a:pP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69801A0D-0153-43ED-A166-BF89F18C5B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548D6B48-29B5-454C-A15C-D36B986E49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a:extLst>
              <a:ext uri="{FF2B5EF4-FFF2-40B4-BE49-F238E27FC236}">
                <a16:creationId xmlns:a16="http://schemas.microsoft.com/office/drawing/2014/main" id="{3599CA53-548F-4ABD-A7B8-41C50C7177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3C622FF-419C-435D-A585-403A5F50A2FE}" type="slidenum">
              <a:rPr lang="en-US" altLang="en-US" sz="1200"/>
              <a:pPr eaLnBrk="1" hangingPunct="1"/>
              <a:t>45</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D0B54542-7FA7-42F4-A7AA-991D0E7C65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0BBCFF5F-C418-4D80-B050-7FCAEF7998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CC556051-0170-43DF-951E-1AA150ECBF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269FEA2-213C-46F6-8E80-2DC817A4EA57}"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8A94A51D-9E5C-49C7-BECF-87C3D39282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5EBD2C7-BC35-4E84-AE2E-175BEF3B87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FC5AFE9-FB92-4777-A376-F47DBDCDE3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B12BDB6-40E8-49B0-A813-404613ADD78A}"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9E83BD06-EACE-46A4-9C76-26E2CACEFA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7EC738BA-3C1B-4EAE-9B29-DBB278B75D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AA330CF0-6405-4B11-8D9C-F39C2507EE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7C84923-0A56-45E6-855C-8FB6A4F97AF2}"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00FBD186-3FC2-45C1-8278-ADD06F36CD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EECE092-310C-4E64-80B3-E6CF62659F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DA76BF1-8B2D-4DD5-AA78-550BA0CB89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C1E68AE-F08A-4ADA-9DB7-0129AAB5CEB0}"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D4582693-C59B-41AA-B449-A82E8350BA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046600F6-246E-4CC8-9BAC-4E4DD8401D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7328A929-297A-4F55-8E6D-C63CAEA346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87B05AF-462E-4971-84E0-904C7B6DE0A1}"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8196344-CE71-4F91-B7D4-A1A62F8EBCB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E4F8A9D5-828E-4E0F-AAE4-66B4A462A54A}"/>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9349478-EA92-4B27-831D-838968C070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3C4E14E-D4EF-4017-94C1-68D56CD35F20}"/>
              </a:ext>
            </a:extLst>
          </p:cNvPr>
          <p:cNvSpPr>
            <a:spLocks noGrp="1"/>
          </p:cNvSpPr>
          <p:nvPr>
            <p:ph type="sldNum" sz="quarter" idx="12"/>
          </p:nvPr>
        </p:nvSpPr>
        <p:spPr>
          <a:xfrm>
            <a:off x="8229600" y="6473825"/>
            <a:ext cx="758825" cy="247650"/>
          </a:xfrm>
        </p:spPr>
        <p:txBody>
          <a:bodyPr/>
          <a:lstStyle>
            <a:lvl1pPr>
              <a:defRPr/>
            </a:lvl1pPr>
          </a:lstStyle>
          <a:p>
            <a:fld id="{86D095D8-E2DA-40F7-816C-5F263105EB5F}" type="slidenum">
              <a:rPr lang="en-US" altLang="en-US"/>
              <a:pPr/>
              <a:t>‹#›</a:t>
            </a:fld>
            <a:endParaRPr lang="en-US" altLang="en-US"/>
          </a:p>
        </p:txBody>
      </p:sp>
    </p:spTree>
    <p:extLst>
      <p:ext uri="{BB962C8B-B14F-4D97-AF65-F5344CB8AC3E}">
        <p14:creationId xmlns:p14="http://schemas.microsoft.com/office/powerpoint/2010/main" val="242233600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9AECC83A-DD90-4E4F-B6EA-7CC814BA06F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D21BC85-3662-46D3-8A50-8863DBE5FA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AC4E63F-BD80-43C6-81A2-BD4F56129427}"/>
              </a:ext>
            </a:extLst>
          </p:cNvPr>
          <p:cNvSpPr>
            <a:spLocks noGrp="1"/>
          </p:cNvSpPr>
          <p:nvPr>
            <p:ph type="sldNum" sz="quarter" idx="12"/>
          </p:nvPr>
        </p:nvSpPr>
        <p:spPr/>
        <p:txBody>
          <a:bodyPr/>
          <a:lstStyle>
            <a:lvl1pPr>
              <a:defRPr/>
            </a:lvl1pPr>
          </a:lstStyle>
          <a:p>
            <a:fld id="{618A41BF-A389-40E6-ACE5-5592C2DC4240}" type="slidenum">
              <a:rPr lang="en-US" altLang="en-US"/>
              <a:pPr/>
              <a:t>‹#›</a:t>
            </a:fld>
            <a:endParaRPr lang="en-US" altLang="en-US"/>
          </a:p>
        </p:txBody>
      </p:sp>
    </p:spTree>
    <p:extLst>
      <p:ext uri="{BB962C8B-B14F-4D97-AF65-F5344CB8AC3E}">
        <p14:creationId xmlns:p14="http://schemas.microsoft.com/office/powerpoint/2010/main" val="245977004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C03BA-CC9F-4F23-9A59-B1D5B0A98FE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8E0D180-1ADE-43E2-8665-56A177FB72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41D9029-2988-4F0A-8B57-0AD05CEA1FE2}"/>
              </a:ext>
            </a:extLst>
          </p:cNvPr>
          <p:cNvSpPr>
            <a:spLocks noGrp="1"/>
          </p:cNvSpPr>
          <p:nvPr>
            <p:ph type="sldNum" sz="quarter" idx="12"/>
          </p:nvPr>
        </p:nvSpPr>
        <p:spPr/>
        <p:txBody>
          <a:bodyPr/>
          <a:lstStyle>
            <a:lvl1pPr>
              <a:defRPr/>
            </a:lvl1pPr>
          </a:lstStyle>
          <a:p>
            <a:fld id="{5C470AB7-C686-4A69-BD43-F456CFFFBBF3}" type="slidenum">
              <a:rPr lang="en-US" altLang="en-US"/>
              <a:pPr/>
              <a:t>‹#›</a:t>
            </a:fld>
            <a:endParaRPr lang="en-US" altLang="en-US"/>
          </a:p>
        </p:txBody>
      </p:sp>
    </p:spTree>
    <p:extLst>
      <p:ext uri="{BB962C8B-B14F-4D97-AF65-F5344CB8AC3E}">
        <p14:creationId xmlns:p14="http://schemas.microsoft.com/office/powerpoint/2010/main" val="401919699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4018DC3-6D29-4923-BDAB-8EB87824F6D3}"/>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CD46E3A7-1783-4B29-A12A-FE113F6EBF4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6AEA7145-3B16-41FF-8846-496B3ECF54CC}"/>
              </a:ext>
            </a:extLst>
          </p:cNvPr>
          <p:cNvSpPr>
            <a:spLocks noGrp="1"/>
          </p:cNvSpPr>
          <p:nvPr>
            <p:ph type="sldNum" sz="quarter" idx="12"/>
          </p:nvPr>
        </p:nvSpPr>
        <p:spPr>
          <a:xfrm>
            <a:off x="8229600" y="6473825"/>
            <a:ext cx="758825" cy="247650"/>
          </a:xfrm>
        </p:spPr>
        <p:txBody>
          <a:bodyPr/>
          <a:lstStyle>
            <a:lvl1pPr>
              <a:defRPr/>
            </a:lvl1pPr>
          </a:lstStyle>
          <a:p>
            <a:fld id="{DA4B07CD-6141-49C6-B928-DCFA4648A6A5}" type="slidenum">
              <a:rPr lang="en-US" altLang="en-US"/>
              <a:pPr/>
              <a:t>‹#›</a:t>
            </a:fld>
            <a:endParaRPr lang="en-US" altLang="en-US"/>
          </a:p>
        </p:txBody>
      </p:sp>
    </p:spTree>
    <p:extLst>
      <p:ext uri="{BB962C8B-B14F-4D97-AF65-F5344CB8AC3E}">
        <p14:creationId xmlns:p14="http://schemas.microsoft.com/office/powerpoint/2010/main" val="368316514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7D65B0B-85E7-442E-BD53-A81717440DE1}"/>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9D93F839-513D-4490-AF4F-E2C516E461B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951AA66-E347-491E-89D9-5A1F7C96D5D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6285C5C3-DDED-4E4D-B817-FED2413F8218}"/>
              </a:ext>
            </a:extLst>
          </p:cNvPr>
          <p:cNvSpPr>
            <a:spLocks noGrp="1"/>
          </p:cNvSpPr>
          <p:nvPr>
            <p:ph type="sldNum" sz="quarter" idx="12"/>
          </p:nvPr>
        </p:nvSpPr>
        <p:spPr/>
        <p:txBody>
          <a:bodyPr/>
          <a:lstStyle>
            <a:lvl1pPr>
              <a:defRPr/>
            </a:lvl1pPr>
          </a:lstStyle>
          <a:p>
            <a:fld id="{7DE71F83-954E-4CB9-B696-EEA8CCEB8623}" type="slidenum">
              <a:rPr lang="en-US" altLang="en-US"/>
              <a:pPr/>
              <a:t>‹#›</a:t>
            </a:fld>
            <a:endParaRPr lang="en-US" altLang="en-US"/>
          </a:p>
        </p:txBody>
      </p:sp>
    </p:spTree>
    <p:extLst>
      <p:ext uri="{BB962C8B-B14F-4D97-AF65-F5344CB8AC3E}">
        <p14:creationId xmlns:p14="http://schemas.microsoft.com/office/powerpoint/2010/main" val="141211472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4EDA45E-0C7E-4234-9F52-20EE7366EAD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8AB2560-51CE-4D9F-963B-718E2B866A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9B3E98CF-B45F-4572-9A5D-FC68F8AAD2B9}"/>
              </a:ext>
            </a:extLst>
          </p:cNvPr>
          <p:cNvSpPr>
            <a:spLocks noGrp="1"/>
          </p:cNvSpPr>
          <p:nvPr>
            <p:ph type="sldNum" sz="quarter" idx="12"/>
          </p:nvPr>
        </p:nvSpPr>
        <p:spPr/>
        <p:txBody>
          <a:bodyPr/>
          <a:lstStyle>
            <a:lvl1pPr>
              <a:defRPr/>
            </a:lvl1pPr>
          </a:lstStyle>
          <a:p>
            <a:fld id="{B564132A-553A-435E-8DE7-8A83991B4989}" type="slidenum">
              <a:rPr lang="en-US" altLang="en-US"/>
              <a:pPr/>
              <a:t>‹#›</a:t>
            </a:fld>
            <a:endParaRPr lang="en-US" altLang="en-US"/>
          </a:p>
        </p:txBody>
      </p:sp>
    </p:spTree>
    <p:extLst>
      <p:ext uri="{BB962C8B-B14F-4D97-AF65-F5344CB8AC3E}">
        <p14:creationId xmlns:p14="http://schemas.microsoft.com/office/powerpoint/2010/main" val="197780849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7494D23-1706-4486-A935-11E99B563E96}"/>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3E974852-77AE-4EF1-8DA5-739A378F384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58B755F-B65A-413A-942B-34ED6BED481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883A7B10-E028-4A2A-ABFA-C7184236FD41}"/>
              </a:ext>
            </a:extLst>
          </p:cNvPr>
          <p:cNvSpPr>
            <a:spLocks noGrp="1"/>
          </p:cNvSpPr>
          <p:nvPr>
            <p:ph type="sldNum" sz="quarter" idx="12"/>
          </p:nvPr>
        </p:nvSpPr>
        <p:spPr>
          <a:xfrm>
            <a:off x="8229600" y="6477000"/>
            <a:ext cx="762000" cy="247650"/>
          </a:xfrm>
        </p:spPr>
        <p:txBody>
          <a:bodyPr/>
          <a:lstStyle>
            <a:lvl1pPr>
              <a:defRPr/>
            </a:lvl1pPr>
          </a:lstStyle>
          <a:p>
            <a:fld id="{CFC9DD99-E23E-48B3-A263-08E09B59438E}" type="slidenum">
              <a:rPr lang="en-US" altLang="en-US"/>
              <a:pPr/>
              <a:t>‹#›</a:t>
            </a:fld>
            <a:endParaRPr lang="en-US" altLang="en-US"/>
          </a:p>
        </p:txBody>
      </p:sp>
    </p:spTree>
    <p:extLst>
      <p:ext uri="{BB962C8B-B14F-4D97-AF65-F5344CB8AC3E}">
        <p14:creationId xmlns:p14="http://schemas.microsoft.com/office/powerpoint/2010/main" val="16938954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CA03A12F-37C4-4094-9515-F6FF1B156870}"/>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F7AAE8F2-643A-49C1-A817-145F00148D7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FFADDED-40E4-4CFB-9DBE-4F86FAB1284B}"/>
              </a:ext>
            </a:extLst>
          </p:cNvPr>
          <p:cNvSpPr>
            <a:spLocks noGrp="1"/>
          </p:cNvSpPr>
          <p:nvPr>
            <p:ph type="sldNum" sz="quarter" idx="12"/>
          </p:nvPr>
        </p:nvSpPr>
        <p:spPr/>
        <p:txBody>
          <a:bodyPr/>
          <a:lstStyle>
            <a:lvl1pPr>
              <a:defRPr/>
            </a:lvl1pPr>
          </a:lstStyle>
          <a:p>
            <a:fld id="{19BE2D9F-040E-499B-9689-C4B402D8C8CA}" type="slidenum">
              <a:rPr lang="en-US" altLang="en-US"/>
              <a:pPr/>
              <a:t>‹#›</a:t>
            </a:fld>
            <a:endParaRPr lang="en-US" altLang="en-US"/>
          </a:p>
        </p:txBody>
      </p:sp>
    </p:spTree>
    <p:extLst>
      <p:ext uri="{BB962C8B-B14F-4D97-AF65-F5344CB8AC3E}">
        <p14:creationId xmlns:p14="http://schemas.microsoft.com/office/powerpoint/2010/main" val="59933296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336E2F0-2301-4AE7-8599-CF9102AB40FE}"/>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8F59A16-D472-49C4-A3CE-7FCFC588B9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76A56B00-D812-4445-92CE-C9511F12234F}"/>
              </a:ext>
            </a:extLst>
          </p:cNvPr>
          <p:cNvSpPr>
            <a:spLocks noGrp="1"/>
          </p:cNvSpPr>
          <p:nvPr>
            <p:ph type="sldNum" sz="quarter" idx="12"/>
          </p:nvPr>
        </p:nvSpPr>
        <p:spPr/>
        <p:txBody>
          <a:bodyPr/>
          <a:lstStyle>
            <a:lvl1pPr>
              <a:defRPr/>
            </a:lvl1pPr>
          </a:lstStyle>
          <a:p>
            <a:fld id="{1B0649F3-A1E7-44E2-9578-41E9E78EA788}" type="slidenum">
              <a:rPr lang="en-US" altLang="en-US"/>
              <a:pPr/>
              <a:t>‹#›</a:t>
            </a:fld>
            <a:endParaRPr lang="en-US" altLang="en-US"/>
          </a:p>
        </p:txBody>
      </p:sp>
    </p:spTree>
    <p:extLst>
      <p:ext uri="{BB962C8B-B14F-4D97-AF65-F5344CB8AC3E}">
        <p14:creationId xmlns:p14="http://schemas.microsoft.com/office/powerpoint/2010/main" val="3494987894"/>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4422B75-9BE8-4BE3-924B-03DE56372D3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09D3621-B01C-4CBE-84C8-2F45944002D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94EF22DC-B484-44B9-927E-FDFDDF1D3B9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447341A-F148-472C-8821-7E4072146FDC}"/>
              </a:ext>
            </a:extLst>
          </p:cNvPr>
          <p:cNvSpPr>
            <a:spLocks noGrp="1"/>
          </p:cNvSpPr>
          <p:nvPr>
            <p:ph type="sldNum" sz="quarter" idx="12"/>
          </p:nvPr>
        </p:nvSpPr>
        <p:spPr/>
        <p:txBody>
          <a:bodyPr/>
          <a:lstStyle>
            <a:lvl1pPr>
              <a:defRPr/>
            </a:lvl1pPr>
          </a:lstStyle>
          <a:p>
            <a:fld id="{5FF08E6F-133B-4D3D-9FE9-740861D98129}" type="slidenum">
              <a:rPr lang="en-US" altLang="en-US"/>
              <a:pPr/>
              <a:t>‹#›</a:t>
            </a:fld>
            <a:endParaRPr lang="en-US" altLang="en-US"/>
          </a:p>
        </p:txBody>
      </p:sp>
    </p:spTree>
    <p:extLst>
      <p:ext uri="{BB962C8B-B14F-4D97-AF65-F5344CB8AC3E}">
        <p14:creationId xmlns:p14="http://schemas.microsoft.com/office/powerpoint/2010/main" val="153418737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B78891F-428B-4329-9A9E-4966016BB47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8533C1C-465D-42FF-AA83-DD61E6A712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F4B8F34-730F-47DC-A998-6533838994A1}"/>
              </a:ext>
            </a:extLst>
          </p:cNvPr>
          <p:cNvSpPr>
            <a:spLocks noGrp="1"/>
          </p:cNvSpPr>
          <p:nvPr>
            <p:ph type="sldNum" sz="quarter" idx="12"/>
          </p:nvPr>
        </p:nvSpPr>
        <p:spPr/>
        <p:txBody>
          <a:bodyPr/>
          <a:lstStyle>
            <a:lvl1pPr>
              <a:defRPr/>
            </a:lvl1pPr>
          </a:lstStyle>
          <a:p>
            <a:fld id="{9F2DD205-0F2C-4174-83B0-46B8E89EF2BD}" type="slidenum">
              <a:rPr lang="en-US" altLang="en-US"/>
              <a:pPr/>
              <a:t>‹#›</a:t>
            </a:fld>
            <a:endParaRPr lang="en-US" altLang="en-US"/>
          </a:p>
        </p:txBody>
      </p:sp>
    </p:spTree>
    <p:extLst>
      <p:ext uri="{BB962C8B-B14F-4D97-AF65-F5344CB8AC3E}">
        <p14:creationId xmlns:p14="http://schemas.microsoft.com/office/powerpoint/2010/main" val="145633090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CCA602C-09E6-4D24-9B64-9FC4CF12326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927BA8EA-54D0-4012-895B-28A1DD96D42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0259E42-56A9-4218-B0FD-507F5A9594F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42A3CBD3-4FB7-4824-845E-CE78D9EF5A7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1B3D699A-F9E9-4A2B-A66B-F0E49179191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7605F264-FE1B-4932-B555-78FD74C03A63}" type="slidenum">
              <a:rPr lang="en-US" altLang="en-US"/>
              <a:pPr/>
              <a:t>‹#›</a:t>
            </a:fld>
            <a:endParaRPr lang="en-US" altLang="en-US"/>
          </a:p>
        </p:txBody>
      </p:sp>
      <p:sp>
        <p:nvSpPr>
          <p:cNvPr id="10" name="Title Placeholder 9">
            <a:extLst>
              <a:ext uri="{FF2B5EF4-FFF2-40B4-BE49-F238E27FC236}">
                <a16:creationId xmlns:a16="http://schemas.microsoft.com/office/drawing/2014/main" id="{0E35A0CA-6E9C-446C-905C-C2E3CB0CC85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58A0ED47-4073-4390-9CE1-F70C7470E65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2C1AF53C-1EAE-4D35-AA5A-9114F19BEC33}"/>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4493" r:id="rId1"/>
    <p:sldLayoutId id="2147484494" r:id="rId2"/>
    <p:sldLayoutId id="2147484495" r:id="rId3"/>
    <p:sldLayoutId id="2147484490" r:id="rId4"/>
    <p:sldLayoutId id="2147484496" r:id="rId5"/>
    <p:sldLayoutId id="2147484491" r:id="rId6"/>
    <p:sldLayoutId id="2147484497" r:id="rId7"/>
    <p:sldLayoutId id="2147484498" r:id="rId8"/>
    <p:sldLayoutId id="2147484499" r:id="rId9"/>
    <p:sldLayoutId id="2147484492" r:id="rId10"/>
    <p:sldLayoutId id="2147484500"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D1B7A99-4344-4C18-A7BB-AB6E8F8775CF}"/>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what  keeping the  ten commandments does  for  you</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50B501-6BEF-4875-B4E9-1E510B6DB5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4C2C69-4E60-4349-A2ED-E8D77884345A}"/>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It could show you what </a:t>
            </a:r>
            <a:r>
              <a:rPr lang="en-US" sz="4400" b="1" u="sng">
                <a:solidFill>
                  <a:srgbClr val="990033"/>
                </a:solidFill>
                <a:effectLst>
                  <a:outerShdw blurRad="38100" dist="38100" dir="2700000" algn="tl">
                    <a:srgbClr val="000000">
                      <a:alpha val="43137"/>
                    </a:srgbClr>
                  </a:outerShdw>
                </a:effectLst>
                <a:latin typeface="Arial Narrow" pitchFamily="34" charset="0"/>
              </a:rPr>
              <a:t>sin</a:t>
            </a:r>
            <a:r>
              <a:rPr lang="en-US" sz="4400" b="1">
                <a:solidFill>
                  <a:srgbClr val="990033"/>
                </a:solidFill>
                <a:effectLst>
                  <a:outerShdw blurRad="38100" dist="38100" dir="2700000" algn="tl">
                    <a:srgbClr val="000000">
                      <a:alpha val="43137"/>
                    </a:srgbClr>
                  </a:outerShdw>
                </a:effectLst>
                <a:latin typeface="Arial Narrow" pitchFamily="34" charset="0"/>
              </a:rPr>
              <a:t> is.</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shall we say, then? Is the law sin? Certainly not! Indeed I would not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have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known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what sin was except through the law. For I would not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have known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what coveting really was if the law had not said, “Do not covet.” But sin, seizing the opportunity afforded by the commandment, produced in me every kind of covetous desire. For apart from law, sin is dead. -v7-8</a:t>
            </a:r>
          </a:p>
          <a:p>
            <a:pPr marL="609600" indent="-609600" algn="ct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To know by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observation</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D5055B36-2D71-483F-B35C-1DE513E0CF0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B81206-2DBD-40E2-8952-7498CCE50C1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DE3D86-30F5-409E-9F67-A27D24DCC3B4}"/>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It could show you what </a:t>
            </a:r>
            <a:r>
              <a:rPr lang="en-US" sz="4400" b="1" u="sng">
                <a:solidFill>
                  <a:srgbClr val="990033"/>
                </a:solidFill>
                <a:effectLst>
                  <a:outerShdw blurRad="38100" dist="38100" dir="2700000" algn="tl">
                    <a:srgbClr val="000000">
                      <a:alpha val="43137"/>
                    </a:srgbClr>
                  </a:outerShdw>
                </a:effectLst>
                <a:latin typeface="Arial Narrow" pitchFamily="34" charset="0"/>
              </a:rPr>
              <a:t>sin</a:t>
            </a:r>
            <a:r>
              <a:rPr lang="en-US" sz="4400" b="1">
                <a:solidFill>
                  <a:srgbClr val="990033"/>
                </a:solidFill>
                <a:effectLst>
                  <a:outerShdw blurRad="38100" dist="38100" dir="2700000" algn="tl">
                    <a:srgbClr val="000000">
                      <a:alpha val="43137"/>
                    </a:srgbClr>
                  </a:outerShdw>
                </a:effectLst>
                <a:latin typeface="Arial Narrow" pitchFamily="34" charset="0"/>
              </a:rPr>
              <a:t> is.</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shall we say, then? Is the law sin? Certainly not! Indeed I would not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have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known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what sin was except through the law. For I would not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have known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what coveting really was if the law had not said, “Do not covet.” But sin, seizing the opportunity afforded by the commandment, produced in me every kind of covetous desire. For apart from law, sin is dead. -v7-8</a:t>
            </a:r>
          </a:p>
          <a:p>
            <a:pPr marL="609600" indent="-609600" algn="ct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To know by personal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experience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0605DC32-4EF5-4FF2-B085-9A9586FEE38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35EEBC-18A4-4535-9FBD-5AA6DED918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9250BE-77AA-449C-BD31-B42583639169}"/>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It could show you what </a:t>
            </a:r>
            <a:r>
              <a:rPr lang="en-US" sz="4400" b="1" u="sng">
                <a:solidFill>
                  <a:srgbClr val="990033"/>
                </a:solidFill>
                <a:effectLst>
                  <a:outerShdw blurRad="38100" dist="38100" dir="2700000" algn="tl">
                    <a:srgbClr val="000000">
                      <a:alpha val="43137"/>
                    </a:srgbClr>
                  </a:outerShdw>
                </a:effectLst>
                <a:latin typeface="Arial Narrow" pitchFamily="34" charset="0"/>
              </a:rPr>
              <a:t>sin</a:t>
            </a:r>
            <a:r>
              <a:rPr lang="en-US" sz="4400" b="1">
                <a:solidFill>
                  <a:srgbClr val="990033"/>
                </a:solidFill>
                <a:effectLst>
                  <a:outerShdw blurRad="38100" dist="38100" dir="2700000" algn="tl">
                    <a:srgbClr val="000000">
                      <a:alpha val="43137"/>
                    </a:srgbClr>
                  </a:outerShdw>
                </a:effectLst>
                <a:latin typeface="Arial Narrow" pitchFamily="34" charset="0"/>
              </a:rPr>
              <a:t> is.</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shall we say, then? Is the law sin? Certainly not! Indeed I would not have known what sin was except through the law. For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 would not have known what coveting really was if the law had not said, “Do not covet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But sin, seizing the opportunity afforded by the commandment, produced in me every kind of covetous desire. For apart from law, sin is dead. -v7-8</a:t>
            </a:r>
          </a:p>
          <a:p>
            <a:pPr marL="609600" indent="-609600" algn="just">
              <a:buFontTx/>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Exodus 20:17 - You shall not covet!</a:t>
            </a: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C8427E25-1533-40B4-ADA9-76648F4B8D0A}"/>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7979D2-C96C-4FFF-95FD-E87C7D975E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8E074B-6405-447A-9702-3A392E1AD2EC}"/>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B. It could have brought you </a:t>
            </a:r>
            <a:r>
              <a:rPr lang="en-US" sz="4400" b="1" u="sng">
                <a:solidFill>
                  <a:srgbClr val="990033"/>
                </a:solidFill>
                <a:effectLst>
                  <a:outerShdw blurRad="38100" dist="38100" dir="2700000" algn="tl">
                    <a:srgbClr val="000000">
                      <a:alpha val="43137"/>
                    </a:srgbClr>
                  </a:outerShdw>
                </a:effectLst>
                <a:latin typeface="Arial Narrow" pitchFamily="34" charset="0"/>
              </a:rPr>
              <a:t>life</a:t>
            </a:r>
            <a:r>
              <a:rPr lang="en-US" sz="4400" b="1">
                <a:solidFill>
                  <a:srgbClr val="990033"/>
                </a:solidFill>
                <a:effectLst>
                  <a:outerShdw blurRad="38100" dist="38100" dir="2700000" algn="tl">
                    <a:srgbClr val="000000">
                      <a:alpha val="43137"/>
                    </a:srgbClr>
                  </a:outerShdw>
                </a:effectLst>
                <a:latin typeface="Arial Narrow" pitchFamily="34" charset="0"/>
              </a:rPr>
              <a:t>, but instead brought </a:t>
            </a:r>
            <a:r>
              <a:rPr lang="en-US" sz="4400" b="1" u="sng">
                <a:solidFill>
                  <a:srgbClr val="990033"/>
                </a:solidFill>
                <a:effectLst>
                  <a:outerShdw blurRad="38100" dist="38100" dir="2700000" algn="tl">
                    <a:srgbClr val="000000">
                      <a:alpha val="43137"/>
                    </a:srgbClr>
                  </a:outerShdw>
                </a:effectLst>
                <a:latin typeface="Arial Narrow" pitchFamily="34" charset="0"/>
              </a:rPr>
              <a:t>death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Tx/>
              <a:buNone/>
              <a:defRPr/>
            </a:pP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Once I was alive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apart from law; but when the commandment came, sin sprang to life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 died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v9</a:t>
            </a:r>
          </a:p>
        </p:txBody>
      </p:sp>
      <p:sp>
        <p:nvSpPr>
          <p:cNvPr id="4" name="Rectangle 3">
            <a:extLst>
              <a:ext uri="{FF2B5EF4-FFF2-40B4-BE49-F238E27FC236}">
                <a16:creationId xmlns:a16="http://schemas.microsoft.com/office/drawing/2014/main" id="{9AE96BF6-5DC6-4671-9000-53715D8C931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F61429B-1E39-42F6-8B3F-E2B94C34643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024725-7FB4-488E-ADC8-EFC83729FAF1}"/>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B. It could have brought you </a:t>
            </a:r>
            <a:r>
              <a:rPr lang="en-US" sz="4400" b="1" u="sng">
                <a:solidFill>
                  <a:srgbClr val="990033"/>
                </a:solidFill>
                <a:effectLst>
                  <a:outerShdw blurRad="38100" dist="38100" dir="2700000" algn="tl">
                    <a:srgbClr val="000000">
                      <a:alpha val="43137"/>
                    </a:srgbClr>
                  </a:outerShdw>
                </a:effectLst>
                <a:latin typeface="Arial Narrow" pitchFamily="34" charset="0"/>
              </a:rPr>
              <a:t>life</a:t>
            </a:r>
            <a:r>
              <a:rPr lang="en-US" sz="4400" b="1">
                <a:solidFill>
                  <a:srgbClr val="990033"/>
                </a:solidFill>
                <a:effectLst>
                  <a:outerShdw blurRad="38100" dist="38100" dir="2700000" algn="tl">
                    <a:srgbClr val="000000">
                      <a:alpha val="43137"/>
                    </a:srgbClr>
                  </a:outerShdw>
                </a:effectLst>
                <a:latin typeface="Arial Narrow" pitchFamily="34" charset="0"/>
              </a:rPr>
              <a:t>, but instead brought </a:t>
            </a:r>
            <a:r>
              <a:rPr lang="en-US" sz="4400" b="1" u="sng">
                <a:solidFill>
                  <a:srgbClr val="990033"/>
                </a:solidFill>
                <a:effectLst>
                  <a:outerShdw blurRad="38100" dist="38100" dir="2700000" algn="tl">
                    <a:srgbClr val="000000">
                      <a:alpha val="43137"/>
                    </a:srgbClr>
                  </a:outerShdw>
                </a:effectLst>
                <a:latin typeface="Arial Narrow" pitchFamily="34" charset="0"/>
              </a:rPr>
              <a:t>death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When you didn’t know what sin 	was, you were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justified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by your 	ignorance.</a:t>
            </a:r>
          </a:p>
        </p:txBody>
      </p:sp>
      <p:sp>
        <p:nvSpPr>
          <p:cNvPr id="4" name="Rectangle 3">
            <a:extLst>
              <a:ext uri="{FF2B5EF4-FFF2-40B4-BE49-F238E27FC236}">
                <a16:creationId xmlns:a16="http://schemas.microsoft.com/office/drawing/2014/main" id="{06E22760-928D-44AB-B22C-5B2DFBC1614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BE549E-F305-4007-91DA-8220D3130C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B22F13-D8C7-459E-A7CE-94576E1A66B7}"/>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B. It could have brought you </a:t>
            </a:r>
            <a:r>
              <a:rPr lang="en-US" sz="4400" b="1" u="sng">
                <a:solidFill>
                  <a:srgbClr val="990033"/>
                </a:solidFill>
                <a:effectLst>
                  <a:outerShdw blurRad="38100" dist="38100" dir="2700000" algn="tl">
                    <a:srgbClr val="000000">
                      <a:alpha val="43137"/>
                    </a:srgbClr>
                  </a:outerShdw>
                </a:effectLst>
                <a:latin typeface="Arial Narrow" pitchFamily="34" charset="0"/>
              </a:rPr>
              <a:t>life</a:t>
            </a:r>
            <a:r>
              <a:rPr lang="en-US" sz="4400" b="1">
                <a:solidFill>
                  <a:srgbClr val="990033"/>
                </a:solidFill>
                <a:effectLst>
                  <a:outerShdw blurRad="38100" dist="38100" dir="2700000" algn="tl">
                    <a:srgbClr val="000000">
                      <a:alpha val="43137"/>
                    </a:srgbClr>
                  </a:outerShdw>
                </a:effectLst>
                <a:latin typeface="Arial Narrow" pitchFamily="34" charset="0"/>
              </a:rPr>
              <a:t>, but instead brought </a:t>
            </a:r>
            <a:r>
              <a:rPr lang="en-US" sz="4400" b="1" u="sng">
                <a:solidFill>
                  <a:srgbClr val="990033"/>
                </a:solidFill>
                <a:effectLst>
                  <a:outerShdw blurRad="38100" dist="38100" dir="2700000" algn="tl">
                    <a:srgbClr val="000000">
                      <a:alpha val="43137"/>
                    </a:srgbClr>
                  </a:outerShdw>
                </a:effectLst>
                <a:latin typeface="Arial Narrow" pitchFamily="34" charset="0"/>
              </a:rPr>
              <a:t>death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But you couldn’t be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righteous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because God can’t fellowship 	with sin.</a:t>
            </a:r>
          </a:p>
        </p:txBody>
      </p:sp>
      <p:sp>
        <p:nvSpPr>
          <p:cNvPr id="4" name="Rectangle 3">
            <a:extLst>
              <a:ext uri="{FF2B5EF4-FFF2-40B4-BE49-F238E27FC236}">
                <a16:creationId xmlns:a16="http://schemas.microsoft.com/office/drawing/2014/main" id="{FC033B4C-FFD9-4873-A500-F271C087012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896FE4-27DB-4382-B00C-3B6CBA69C1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2858DD-A723-47C2-824F-4FAF2B9CED3C}"/>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could have brought you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 but instead brought </a:t>
            </a:r>
            <a:r>
              <a:rPr lang="en-US" sz="4400" b="1" u="sng" dirty="0">
                <a:solidFill>
                  <a:srgbClr val="990033"/>
                </a:solidFill>
                <a:effectLst>
                  <a:outerShdw blurRad="38100" dist="38100" dir="2700000" algn="tl">
                    <a:srgbClr val="000000">
                      <a:alpha val="43137"/>
                    </a:srgbClr>
                  </a:outerShdw>
                </a:effectLst>
                <a:latin typeface="Arial Narrow" pitchFamily="34" charset="0"/>
              </a:rPr>
              <a:t>death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But you couldn’t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because God can’t fellowship 	with sin.</a:t>
            </a:r>
          </a:p>
          <a:p>
            <a:pPr marL="609600" indent="-609600"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59:1-2 - Surely the arm of the LORD is not too short to save, nor his ear too dull to hear.  </a:t>
            </a:r>
            <a:r>
              <a:rPr lang="en-US" sz="27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But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iniquities have separated you from your God</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sins have hidden his face from you, so that he will not hear.</a:t>
            </a:r>
          </a:p>
        </p:txBody>
      </p:sp>
      <p:sp>
        <p:nvSpPr>
          <p:cNvPr id="4" name="Rectangle 3">
            <a:extLst>
              <a:ext uri="{FF2B5EF4-FFF2-40B4-BE49-F238E27FC236}">
                <a16:creationId xmlns:a16="http://schemas.microsoft.com/office/drawing/2014/main" id="{6C046CA2-925B-488C-8604-10242268ED7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AC6D1C-986D-4B74-BADE-8CB52E00D7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3428BA-142B-450E-AA51-266290166459}"/>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B. It could have brought you </a:t>
            </a:r>
            <a:r>
              <a:rPr lang="en-US" sz="4400" b="1" u="sng">
                <a:solidFill>
                  <a:srgbClr val="990033"/>
                </a:solidFill>
                <a:effectLst>
                  <a:outerShdw blurRad="38100" dist="38100" dir="2700000" algn="tl">
                    <a:srgbClr val="000000">
                      <a:alpha val="43137"/>
                    </a:srgbClr>
                  </a:outerShdw>
                </a:effectLst>
                <a:latin typeface="Arial Narrow" pitchFamily="34" charset="0"/>
              </a:rPr>
              <a:t>life</a:t>
            </a:r>
            <a:r>
              <a:rPr lang="en-US" sz="4400" b="1">
                <a:solidFill>
                  <a:srgbClr val="990033"/>
                </a:solidFill>
                <a:effectLst>
                  <a:outerShdw blurRad="38100" dist="38100" dir="2700000" algn="tl">
                    <a:srgbClr val="000000">
                      <a:alpha val="43137"/>
                    </a:srgbClr>
                  </a:outerShdw>
                </a:effectLst>
                <a:latin typeface="Arial Narrow" pitchFamily="34" charset="0"/>
              </a:rPr>
              <a:t>, but instead brought </a:t>
            </a:r>
            <a:r>
              <a:rPr lang="en-US" sz="4400" b="1" u="sng">
                <a:solidFill>
                  <a:srgbClr val="990033"/>
                </a:solidFill>
                <a:effectLst>
                  <a:outerShdw blurRad="38100" dist="38100" dir="2700000" algn="tl">
                    <a:srgbClr val="000000">
                      <a:alpha val="43137"/>
                    </a:srgbClr>
                  </a:outerShdw>
                </a:effectLst>
                <a:latin typeface="Arial Narrow" pitchFamily="34" charset="0"/>
              </a:rPr>
              <a:t>death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a:solidFill>
                  <a:srgbClr val="990033"/>
                </a:solidFill>
                <a:effectLst>
                  <a:outerShdw blurRad="38100" dist="38100" dir="2700000" algn="tl">
                    <a:srgbClr val="000000">
                      <a:alpha val="43137"/>
                    </a:srgbClr>
                  </a:outerShdw>
                </a:effectLst>
                <a:latin typeface="Arial Narrow" pitchFamily="34" charset="0"/>
              </a:rPr>
              <a:t>What you need is not just 	</a:t>
            </a:r>
            <a:r>
              <a:rPr lang="en-US" sz="4400" b="1" u="sng">
                <a:solidFill>
                  <a:srgbClr val="990033"/>
                </a:solidFill>
                <a:effectLst>
                  <a:outerShdw blurRad="38100" dist="38100" dir="2700000" algn="tl">
                    <a:srgbClr val="000000">
                      <a:alpha val="43137"/>
                    </a:srgbClr>
                  </a:outerShdw>
                </a:effectLst>
                <a:latin typeface="Arial Narrow" pitchFamily="34" charset="0"/>
              </a:rPr>
              <a:t>justification</a:t>
            </a:r>
            <a:r>
              <a:rPr lang="en-US" sz="4400" b="1">
                <a:solidFill>
                  <a:srgbClr val="990033"/>
                </a:solidFill>
                <a:effectLst>
                  <a:outerShdw blurRad="38100" dist="38100" dir="2700000" algn="tl">
                    <a:srgbClr val="000000">
                      <a:alpha val="43137"/>
                    </a:srgbClr>
                  </a:outerShdw>
                </a:effectLst>
                <a:latin typeface="Arial Narrow" pitchFamily="34" charset="0"/>
              </a:rPr>
              <a:t>, you need </a:t>
            </a:r>
            <a:r>
              <a:rPr lang="en-US" sz="4400" b="1" u="sng">
                <a:solidFill>
                  <a:srgbClr val="990033"/>
                </a:solidFill>
                <a:effectLst>
                  <a:outerShdw blurRad="38100" dist="38100" dir="2700000" algn="tl">
                    <a:srgbClr val="000000">
                      <a:alpha val="43137"/>
                    </a:srgbClr>
                  </a:outerShdw>
                </a:effectLst>
                <a:latin typeface="Arial Narrow" pitchFamily="34" charset="0"/>
              </a:rPr>
              <a:t>right-</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eousness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3EA45BE2-B3C7-42EA-AAB8-E19DB8BA191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7A5649-2F03-4A58-99D0-E93FDFD21B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796B8E-AEB1-4461-8190-BC387B7652BE}"/>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B. It could have brought you </a:t>
            </a:r>
            <a:r>
              <a:rPr lang="en-US" sz="4400" b="1" u="sng">
                <a:solidFill>
                  <a:srgbClr val="990033"/>
                </a:solidFill>
                <a:effectLst>
                  <a:outerShdw blurRad="38100" dist="38100" dir="2700000" algn="tl">
                    <a:srgbClr val="000000">
                      <a:alpha val="43137"/>
                    </a:srgbClr>
                  </a:outerShdw>
                </a:effectLst>
                <a:latin typeface="Arial Narrow" pitchFamily="34" charset="0"/>
              </a:rPr>
              <a:t>life</a:t>
            </a:r>
            <a:r>
              <a:rPr lang="en-US" sz="4400" b="1">
                <a:solidFill>
                  <a:srgbClr val="990033"/>
                </a:solidFill>
                <a:effectLst>
                  <a:outerShdw blurRad="38100" dist="38100" dir="2700000" algn="tl">
                    <a:srgbClr val="000000">
                      <a:alpha val="43137"/>
                    </a:srgbClr>
                  </a:outerShdw>
                </a:effectLst>
                <a:latin typeface="Arial Narrow" pitchFamily="34" charset="0"/>
              </a:rPr>
              <a:t>, but instead brought </a:t>
            </a:r>
            <a:r>
              <a:rPr lang="en-US" sz="4400" b="1" u="sng">
                <a:solidFill>
                  <a:srgbClr val="990033"/>
                </a:solidFill>
                <a:effectLst>
                  <a:outerShdw blurRad="38100" dist="38100" dir="2700000" algn="tl">
                    <a:srgbClr val="000000">
                      <a:alpha val="43137"/>
                    </a:srgbClr>
                  </a:outerShdw>
                </a:effectLst>
                <a:latin typeface="Arial Narrow" pitchFamily="34" charset="0"/>
              </a:rPr>
              <a:t>death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a:solidFill>
                  <a:srgbClr val="990033"/>
                </a:solidFill>
                <a:effectLst>
                  <a:outerShdw blurRad="38100" dist="38100" dir="2700000" algn="tl">
                    <a:srgbClr val="000000">
                      <a:alpha val="43137"/>
                    </a:srgbClr>
                  </a:outerShdw>
                </a:effectLst>
                <a:latin typeface="Arial Narrow" pitchFamily="34" charset="0"/>
              </a:rPr>
              <a:t>What you need is not just 	</a:t>
            </a:r>
            <a:r>
              <a:rPr lang="en-US" sz="4400" b="1" u="sng">
                <a:solidFill>
                  <a:srgbClr val="990033"/>
                </a:solidFill>
                <a:effectLst>
                  <a:outerShdw blurRad="38100" dist="38100" dir="2700000" algn="tl">
                    <a:srgbClr val="000000">
                      <a:alpha val="43137"/>
                    </a:srgbClr>
                  </a:outerShdw>
                </a:effectLst>
                <a:latin typeface="Arial Narrow" pitchFamily="34" charset="0"/>
              </a:rPr>
              <a:t>justification</a:t>
            </a:r>
            <a:r>
              <a:rPr lang="en-US" sz="4400" b="1">
                <a:solidFill>
                  <a:srgbClr val="990033"/>
                </a:solidFill>
                <a:effectLst>
                  <a:outerShdw blurRad="38100" dist="38100" dir="2700000" algn="tl">
                    <a:srgbClr val="000000">
                      <a:alpha val="43137"/>
                    </a:srgbClr>
                  </a:outerShdw>
                </a:effectLst>
                <a:latin typeface="Arial Narrow" pitchFamily="34" charset="0"/>
              </a:rPr>
              <a:t>, you need </a:t>
            </a:r>
            <a:r>
              <a:rPr lang="en-US" sz="4400" b="1" u="sng">
                <a:solidFill>
                  <a:srgbClr val="990033"/>
                </a:solidFill>
                <a:effectLst>
                  <a:outerShdw blurRad="38100" dist="38100" dir="2700000" algn="tl">
                    <a:srgbClr val="000000">
                      <a:alpha val="43137"/>
                    </a:srgbClr>
                  </a:outerShdw>
                </a:effectLst>
                <a:latin typeface="Arial Narrow" pitchFamily="34" charset="0"/>
              </a:rPr>
              <a:t>right-</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eousness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4. When you sin, you do so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knowingly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&amp;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willingly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2B696D62-8238-4ECB-8561-223EE9668D9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085B1B-B0AF-465A-A80A-F211C7D59A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2DFBAB-FE5F-4D0E-B8DE-3E017FE9A945}"/>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does the law deceive you &amp; kill you by exposing what sin is?</a:t>
            </a:r>
          </a:p>
          <a:p>
            <a:pPr marL="609600" indent="-609600" algn="jus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found that the very commandment that was intended to bring life actually brought death. For sin, seizing the opportunity afforded by the commandment, deceived me, and through the commandment put me to death. - v10-11</a:t>
            </a:r>
          </a:p>
        </p:txBody>
      </p:sp>
      <p:sp>
        <p:nvSpPr>
          <p:cNvPr id="4" name="Rectangle 3">
            <a:extLst>
              <a:ext uri="{FF2B5EF4-FFF2-40B4-BE49-F238E27FC236}">
                <a16:creationId xmlns:a16="http://schemas.microsoft.com/office/drawing/2014/main" id="{FF6FC450-4BFC-4FC0-8D05-F68DF4070CF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C1B541-48CF-4FF4-B20D-E01444488B1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928254-B4F3-427F-BDC4-40F0DA95D46F}"/>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1.  </a:t>
            </a:r>
            <a:r>
              <a:rPr lang="en-US" sz="4400" b="1">
                <a:solidFill>
                  <a:srgbClr val="006600"/>
                </a:solidFill>
                <a:effectLst>
                  <a:outerShdw blurRad="38100" dist="38100" dir="2700000" algn="tl">
                    <a:srgbClr val="000000">
                      <a:alpha val="43137"/>
                    </a:srgbClr>
                  </a:outerShdw>
                </a:effectLst>
                <a:latin typeface="Arial Narrow" pitchFamily="34" charset="0"/>
              </a:rPr>
              <a:t>The Question</a:t>
            </a:r>
            <a:r>
              <a:rPr lang="en-US" sz="4400" b="1">
                <a:solidFill>
                  <a:srgbClr val="990033"/>
                </a:solidFill>
                <a:effectLst>
                  <a:outerShdw blurRad="38100" dist="38100" dir="2700000" algn="tl">
                    <a:srgbClr val="000000">
                      <a:alpha val="43137"/>
                    </a:srgbClr>
                  </a:outerShdw>
                </a:effectLst>
                <a:latin typeface="Arial Narrow" pitchFamily="34" charset="0"/>
              </a:rPr>
              <a:t>: What does keeping the Ten Commandments have to do with establishing a personal relationship with God?</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2091B1-3BAB-4662-8F70-C661A563D0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3A1B1C-4873-4E76-85C7-322FEA77B1C2}"/>
              </a:ext>
            </a:extLst>
          </p:cNvPr>
          <p:cNvSpPr>
            <a:spLocks noGrp="1" noChangeArrowheads="1"/>
          </p:cNvSpPr>
          <p:nvPr>
            <p:ph idx="1"/>
          </p:nvPr>
        </p:nvSpPr>
        <p:spPr>
          <a:xfrm>
            <a:off x="457200" y="1143000"/>
            <a:ext cx="8229600" cy="5715000"/>
          </a:xfrm>
        </p:spPr>
        <p:txBody>
          <a:bodyPr>
            <a:normAutofit/>
          </a:bodyPr>
          <a:lstStyle/>
          <a:p>
            <a:pPr marL="609600" indent="-609600" algn="jus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does the law deceive you &amp; kill you by exposing what sin is?</a:t>
            </a:r>
          </a:p>
          <a:p>
            <a:pPr marL="609600" indent="-609600" algn="jus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Jewish leaders only 	satisfied the </a:t>
            </a:r>
            <a:r>
              <a:rPr lang="en-US" sz="4400" b="1" u="sng" dirty="0">
                <a:solidFill>
                  <a:srgbClr val="990033"/>
                </a:solidFill>
                <a:effectLst>
                  <a:outerShdw blurRad="38100" dist="38100" dir="2700000" algn="tl">
                    <a:srgbClr val="000000">
                      <a:alpha val="43137"/>
                    </a:srgbClr>
                  </a:outerShdw>
                </a:effectLst>
                <a:latin typeface="Arial Narrow" pitchFamily="34" charset="0"/>
              </a:rPr>
              <a:t>legal</a:t>
            </a:r>
            <a:r>
              <a:rPr lang="en-US" sz="4400" b="1" dirty="0">
                <a:solidFill>
                  <a:srgbClr val="990033"/>
                </a:solidFill>
                <a:effectLst>
                  <a:outerShdw blurRad="38100" dist="38100" dir="2700000" algn="tl">
                    <a:srgbClr val="000000">
                      <a:alpha val="43137"/>
                    </a:srgbClr>
                  </a:outerShdw>
                </a:effectLst>
                <a:latin typeface="Arial Narrow" pitchFamily="34" charset="0"/>
              </a:rPr>
              <a:t> demands.</a:t>
            </a:r>
          </a:p>
          <a:p>
            <a:pPr marL="609600" indent="-609600" algn="jus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11:42 - Woe to you Pharisees,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give God a tenth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your mint, rue and all other kinds of garden herbs, but you neglect justice and the love of God. You should have practiced the latter without leaving the former undone.</a:t>
            </a:r>
          </a:p>
        </p:txBody>
      </p:sp>
      <p:sp>
        <p:nvSpPr>
          <p:cNvPr id="4" name="Rectangle 3">
            <a:extLst>
              <a:ext uri="{FF2B5EF4-FFF2-40B4-BE49-F238E27FC236}">
                <a16:creationId xmlns:a16="http://schemas.microsoft.com/office/drawing/2014/main" id="{3EE2AA2C-BC8D-4785-B62C-08C9AF78290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79DD92-AD3B-481C-8AA7-A96258AED0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321F1B-999E-44B4-AE79-867E6C39471D}"/>
              </a:ext>
            </a:extLst>
          </p:cNvPr>
          <p:cNvSpPr>
            <a:spLocks noGrp="1" noChangeArrowheads="1"/>
          </p:cNvSpPr>
          <p:nvPr>
            <p:ph idx="1"/>
          </p:nvPr>
        </p:nvSpPr>
        <p:spPr>
          <a:xfrm>
            <a:off x="457200" y="1143000"/>
            <a:ext cx="8229600" cy="5715000"/>
          </a:xfrm>
        </p:spPr>
        <p:txBody>
          <a:bodyPr>
            <a:normAutofit/>
          </a:bodyPr>
          <a:lstStyle/>
          <a:p>
            <a:pPr marL="609600" indent="-609600" algn="jus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does the law deceive you &amp; kill you by exposing what sin is?</a:t>
            </a:r>
          </a:p>
          <a:p>
            <a:pPr marL="609600" indent="-609600" algn="jus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Only Lord Jesus satisfied the 	</a:t>
            </a:r>
            <a:r>
              <a:rPr lang="en-US" sz="4400" b="1" u="sng" dirty="0">
                <a:solidFill>
                  <a:srgbClr val="990033"/>
                </a:solidFill>
                <a:effectLst>
                  <a:outerShdw blurRad="38100" dist="38100" dir="2700000" algn="tl">
                    <a:srgbClr val="000000">
                      <a:alpha val="43137"/>
                    </a:srgbClr>
                  </a:outerShdw>
                </a:effectLst>
                <a:latin typeface="Arial Narrow" pitchFamily="34" charset="0"/>
              </a:rPr>
              <a:t>ethical</a:t>
            </a:r>
            <a:r>
              <a:rPr lang="en-US" sz="4400" b="1" dirty="0">
                <a:solidFill>
                  <a:srgbClr val="990033"/>
                </a:solidFill>
                <a:effectLst>
                  <a:outerShdw blurRad="38100" dist="38100" dir="2700000" algn="tl">
                    <a:srgbClr val="000000">
                      <a:alpha val="43137"/>
                    </a:srgbClr>
                  </a:outerShdw>
                </a:effectLst>
                <a:latin typeface="Arial Narrow" pitchFamily="34" charset="0"/>
              </a:rPr>
              <a:t> implications as well.</a:t>
            </a:r>
          </a:p>
          <a:p>
            <a:pPr marL="609600" indent="-609600" algn="jus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11:42 - Woe to you Pharisees, because you give God a tenth of your mint, rue and all other kinds of garden herbs, but you neglect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justice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love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should have practiced the latter without leaving the former undone.</a:t>
            </a:r>
          </a:p>
        </p:txBody>
      </p:sp>
      <p:sp>
        <p:nvSpPr>
          <p:cNvPr id="4" name="Rectangle 3">
            <a:extLst>
              <a:ext uri="{FF2B5EF4-FFF2-40B4-BE49-F238E27FC236}">
                <a16:creationId xmlns:a16="http://schemas.microsoft.com/office/drawing/2014/main" id="{22200E44-E76C-4641-B799-4A632F5F146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AF6A57-55B1-492D-90FD-3FCF3DD076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F960CE-CDCB-4960-9475-745BF0EAB203}"/>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Why was indwelling sin in Paul working out death in him?</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So then, the law is holy, and the commandment is holy, righteous and good. Did that which is good, then, become death to me? By no means! But in order that sin might be recognized as sin,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it produced death in me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through what was good, so that through the commandment sin might become utterly sinful. - v12-13</a:t>
            </a:r>
          </a:p>
        </p:txBody>
      </p:sp>
      <p:sp>
        <p:nvSpPr>
          <p:cNvPr id="4" name="Rectangle 3">
            <a:extLst>
              <a:ext uri="{FF2B5EF4-FFF2-40B4-BE49-F238E27FC236}">
                <a16:creationId xmlns:a16="http://schemas.microsoft.com/office/drawing/2014/main" id="{150C2E62-1D63-4D77-940B-7762EECA08D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A4C542-798C-4DB5-88BD-531A5D5B9D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0F51C9-5B3D-443B-B7B4-C401E591C6D6}"/>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Why was indwelling sin in Paul working out death in him?</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2:10 - For whoever keeps the whole law and yet stumbles at just one point is guilty of breaking all of it.</a:t>
            </a:r>
          </a:p>
        </p:txBody>
      </p:sp>
      <p:sp>
        <p:nvSpPr>
          <p:cNvPr id="4" name="Rectangle 3">
            <a:extLst>
              <a:ext uri="{FF2B5EF4-FFF2-40B4-BE49-F238E27FC236}">
                <a16:creationId xmlns:a16="http://schemas.microsoft.com/office/drawing/2014/main" id="{8C2C4D1A-EBFE-403E-BA11-14702CC023A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489E16-18D6-4B72-A4AD-BE9030BEF0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CDBA38-1CBA-4E76-B1C7-C8EAD0C53B97}"/>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Why was indwelling sin in Paul working out death in him?</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The law could point out sin, 	but not provide the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remedy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334D4D9-F6B0-4E2B-801C-6420C6CDF7F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A30814-F52B-4E79-BC30-3CF990D9EB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0C2988-A3CF-4CB0-8D58-264DDB7D875D}"/>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Why was indwelling sin in Paul working out death in him?</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The law could point out sin, 	but not provide the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remedy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Once the law was broken, 	there was no way to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restore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the 	sinner!</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FC3869D-FF1B-43B3-97A0-84050E13D7E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4AFE01-A0D7-49B7-949E-B5918E83863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E6BB3B-6B92-4B59-B61E-59947FFE2ECE}"/>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Could the Law Do for You?</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What Could the Law Not Do for You?</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189791-BCF6-4626-8ADC-E1D6B909265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9FDD3C-C007-4897-8F4F-DCDF4684CFF7}"/>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9CD083A-AC8E-4ED4-B9D6-86FB7CDE2E96}"/>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290864-DC69-4294-BAAB-63FBE4F9645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D766ED-AB93-47DD-8ED8-7F85731E0FCF}"/>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Who sold Paul to sin?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We know that the law is spiritual; but I am unspiritual, sold as a slave to sin. - v14</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70E5CFB-BEBE-4AB2-8552-CFE1F41E9AB6}"/>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DC67C0-737F-43D6-A82C-A13D39CA008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93DA19-C17C-4798-B26E-4381B2C2EAB1}"/>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Who sold Paul to sin?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We know that the law is spiritual; but I am unspiritual, sold as a slave to sin. - v14</a:t>
            </a:r>
          </a:p>
          <a:p>
            <a:pPr marL="609600" indent="-609600" algn="ctr" eaLnBrk="1" fontAlgn="auto" hangingPunct="1">
              <a:spcAft>
                <a:spcPts val="0"/>
              </a:spcAft>
              <a:buFont typeface="Wingdings 2" panose="05020102010507070707" pitchFamily="18" charset="2"/>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Sold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could be</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“sold under sin”.</a:t>
            </a:r>
          </a:p>
        </p:txBody>
      </p:sp>
      <p:sp>
        <p:nvSpPr>
          <p:cNvPr id="4" name="Rectangle 3">
            <a:extLst>
              <a:ext uri="{FF2B5EF4-FFF2-40B4-BE49-F238E27FC236}">
                <a16:creationId xmlns:a16="http://schemas.microsoft.com/office/drawing/2014/main" id="{EDC39D9F-A809-4A12-8FC6-677631FAEF7C}"/>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8037C9-7C31-40D8-B764-6AB2D913C5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30CFAE-2B24-43F3-9FF0-76E40A972551}"/>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2.  </a:t>
            </a:r>
            <a:r>
              <a:rPr lang="en-US" sz="4400" b="1">
                <a:solidFill>
                  <a:srgbClr val="006600"/>
                </a:solidFill>
                <a:effectLst>
                  <a:outerShdw blurRad="38100" dist="38100" dir="2700000" algn="tl">
                    <a:srgbClr val="000000">
                      <a:alpha val="43137"/>
                    </a:srgbClr>
                  </a:outerShdw>
                </a:effectLst>
                <a:latin typeface="Arial Narrow" pitchFamily="34" charset="0"/>
              </a:rPr>
              <a:t>The Answer</a:t>
            </a:r>
            <a:r>
              <a:rPr lang="en-US" sz="4400" b="1">
                <a:solidFill>
                  <a:srgbClr val="990033"/>
                </a:solidFill>
                <a:effectLst>
                  <a:outerShdw blurRad="38100" dist="38100" dir="2700000" algn="tl">
                    <a:srgbClr val="000000">
                      <a:alpha val="43137"/>
                    </a:srgbClr>
                  </a:outerShdw>
                </a:effectLst>
                <a:latin typeface="Arial Narrow" pitchFamily="34" charset="0"/>
              </a:rPr>
              <a:t>:  Absolutely nothing!</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08EFC0-AEA4-4079-AC50-F53A34371B2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001636-BA62-490E-B6FA-608FDC9313A4}"/>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Who sold Paul to sin?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We know that the law is spiritual; but I am unspiritual, sold as a slave to sin. - v14</a:t>
            </a:r>
          </a:p>
          <a:p>
            <a:pPr marL="609600" indent="-609600" algn="ctr" eaLnBrk="1" fontAlgn="auto" hangingPunct="1">
              <a:spcAft>
                <a:spcPts val="0"/>
              </a:spcAft>
              <a:buFont typeface="Wingdings 2" panose="05020102010507070707" pitchFamily="18" charset="2"/>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Sold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could be</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“sold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myself</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under sin”.</a:t>
            </a:r>
          </a:p>
        </p:txBody>
      </p:sp>
      <p:sp>
        <p:nvSpPr>
          <p:cNvPr id="4" name="Rectangle 3">
            <a:extLst>
              <a:ext uri="{FF2B5EF4-FFF2-40B4-BE49-F238E27FC236}">
                <a16:creationId xmlns:a16="http://schemas.microsoft.com/office/drawing/2014/main" id="{939B3AF7-9971-4259-872F-8A8B82E6C96B}"/>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31CAEA-C1DF-4E95-8B33-F68FC224A2C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F51054-A2CD-4CD3-8374-A56C0E5B5AF1}"/>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Who sold Paul to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Paul was the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responsible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one, 	the one who was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accountable</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D765C51E-73F4-4AA1-879F-8FEF39AAE728}"/>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F36775-75F3-4933-A331-2A2107246FF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A3AE86-DC0B-41E1-A4BB-118A4455BEC9}"/>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How did Paul sell himself?</a:t>
            </a:r>
          </a:p>
        </p:txBody>
      </p:sp>
      <p:sp>
        <p:nvSpPr>
          <p:cNvPr id="4" name="Rectangle 3">
            <a:extLst>
              <a:ext uri="{FF2B5EF4-FFF2-40B4-BE49-F238E27FC236}">
                <a16:creationId xmlns:a16="http://schemas.microsoft.com/office/drawing/2014/main" id="{8D8A09CB-5899-4CCA-BDEF-C38CA97CCC87}"/>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8BA4A5-AE82-4F5C-917C-FDDA239A116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19B2F5-2B8A-4AC3-ABFF-3C4637BBF93D}"/>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How did Paul sell himself?</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6:16 - Don’t you know that when you offer yourselves to someone to obey him as slaves,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you are slaves to the one whom you obey</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whether you are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slaves to sin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which leads to death, or to obedience, which leads to righteousness?</a:t>
            </a:r>
          </a:p>
        </p:txBody>
      </p:sp>
      <p:sp>
        <p:nvSpPr>
          <p:cNvPr id="4" name="Rectangle 3">
            <a:extLst>
              <a:ext uri="{FF2B5EF4-FFF2-40B4-BE49-F238E27FC236}">
                <a16:creationId xmlns:a16="http://schemas.microsoft.com/office/drawing/2014/main" id="{9CBD064C-285A-4EFA-B785-D7B0A8FA13D0}"/>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FF8E75-A4A5-4890-A9DC-8804CDB2069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37C0D1-F44D-4DC4-9083-68130E9DC9E8}"/>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How did Paul sell himself?</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As it is, it is no longer I myself who do it, but it is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sin living in me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Now if I do what I do not want to do, it is no longer I who do it, but it is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sin living in me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that does it. - v17 &amp; 20</a:t>
            </a:r>
          </a:p>
        </p:txBody>
      </p:sp>
      <p:sp>
        <p:nvSpPr>
          <p:cNvPr id="4" name="Rectangle 3">
            <a:extLst>
              <a:ext uri="{FF2B5EF4-FFF2-40B4-BE49-F238E27FC236}">
                <a16:creationId xmlns:a16="http://schemas.microsoft.com/office/drawing/2014/main" id="{55613226-F48B-4A6E-BA4F-DDD74DEC0A44}"/>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D5D257-CEDE-4397-AE7B-44D6D4036C40}"/>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39509B-158E-4633-9C75-3784557ED9C8}"/>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4.  The law could only reach the 	</a:t>
            </a:r>
            <a:r>
              <a:rPr lang="en-US" sz="4400" b="1" u="sng">
                <a:solidFill>
                  <a:srgbClr val="990033"/>
                </a:solidFill>
                <a:effectLst>
                  <a:outerShdw blurRad="38100" dist="38100" dir="2700000" algn="tl">
                    <a:srgbClr val="000000">
                      <a:alpha val="43137"/>
                    </a:srgbClr>
                  </a:outerShdw>
                </a:effectLst>
                <a:latin typeface="Arial Narrow" pitchFamily="34" charset="0"/>
              </a:rPr>
              <a:t>intellect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know that nothing good lives in me, that is, in my sinful nature. For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 have the desire to do what is good, but I cannot carry it out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v18</a:t>
            </a:r>
          </a:p>
        </p:txBody>
      </p:sp>
      <p:sp>
        <p:nvSpPr>
          <p:cNvPr id="4" name="Rectangle 3">
            <a:extLst>
              <a:ext uri="{FF2B5EF4-FFF2-40B4-BE49-F238E27FC236}">
                <a16:creationId xmlns:a16="http://schemas.microsoft.com/office/drawing/2014/main" id="{82E03194-FB59-49B0-980B-8FEC81271B08}"/>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5BF116-854D-456C-858D-91D365A2CA7C}"/>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1C03F8-F75A-42C1-A931-A4F83F76395E}"/>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4.  The law could only reach the 	</a:t>
            </a:r>
            <a:r>
              <a:rPr lang="en-US" sz="4400" b="1" u="sng">
                <a:solidFill>
                  <a:srgbClr val="990033"/>
                </a:solidFill>
                <a:effectLst>
                  <a:outerShdw blurRad="38100" dist="38100" dir="2700000" algn="tl">
                    <a:srgbClr val="000000">
                      <a:alpha val="43137"/>
                    </a:srgbClr>
                  </a:outerShdw>
                </a:effectLst>
                <a:latin typeface="Arial Narrow" pitchFamily="34" charset="0"/>
              </a:rPr>
              <a:t>intellect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do not understand what I do. For what I want to do I do not do, but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what I hate I do</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if I do what I do not want to do,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 agree that the law is good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v15-16</a:t>
            </a:r>
          </a:p>
        </p:txBody>
      </p:sp>
      <p:sp>
        <p:nvSpPr>
          <p:cNvPr id="4" name="Rectangle 3">
            <a:extLst>
              <a:ext uri="{FF2B5EF4-FFF2-40B4-BE49-F238E27FC236}">
                <a16:creationId xmlns:a16="http://schemas.microsoft.com/office/drawing/2014/main" id="{AE8119BE-6BC5-4F20-B21B-CD1F0EBCEBF7}"/>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70E123-C23B-4520-A8D6-4CE1DF7DBCEE}"/>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233EB9-AFF9-4A9F-A267-5356F6C5387B}"/>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4.  The law could only reach the 	</a:t>
            </a:r>
            <a:r>
              <a:rPr lang="en-US" sz="4400" b="1" u="sng">
                <a:solidFill>
                  <a:srgbClr val="990033"/>
                </a:solidFill>
                <a:effectLst>
                  <a:outerShdw blurRad="38100" dist="38100" dir="2700000" algn="tl">
                    <a:srgbClr val="000000">
                      <a:alpha val="43137"/>
                    </a:srgbClr>
                  </a:outerShdw>
                </a:effectLst>
                <a:latin typeface="Arial Narrow" pitchFamily="34" charset="0"/>
              </a:rPr>
              <a:t>intellect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So I find this law at work: When I want to do good,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evil is right there with me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For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in my inner being I delight in God’s law</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 - v21-22</a:t>
            </a:r>
          </a:p>
        </p:txBody>
      </p:sp>
      <p:sp>
        <p:nvSpPr>
          <p:cNvPr id="4" name="Rectangle 3">
            <a:extLst>
              <a:ext uri="{FF2B5EF4-FFF2-40B4-BE49-F238E27FC236}">
                <a16:creationId xmlns:a16="http://schemas.microsoft.com/office/drawing/2014/main" id="{8D2E4513-5318-46FC-BC03-579A5F50F9DA}"/>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56923B-D615-4710-89E6-CBEB4BEDBD9B}"/>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C2D450-E430-488E-9759-955B87EF4EB4}"/>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4.  The law could only reach the 	</a:t>
            </a:r>
            <a:r>
              <a:rPr lang="en-US" sz="4400" b="1" u="sng">
                <a:solidFill>
                  <a:srgbClr val="990033"/>
                </a:solidFill>
                <a:effectLst>
                  <a:outerShdw blurRad="38100" dist="38100" dir="2700000" algn="tl">
                    <a:srgbClr val="000000">
                      <a:alpha val="43137"/>
                    </a:srgbClr>
                  </a:outerShdw>
                </a:effectLst>
                <a:latin typeface="Arial Narrow" pitchFamily="34" charset="0"/>
              </a:rPr>
              <a:t>intellect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For </a:t>
            </a:r>
            <a:r>
              <a:rPr lang="en-US" sz="2700" b="1" u="sng">
                <a:solidFill>
                  <a:schemeClr val="tx1"/>
                </a:solidFill>
                <a:effectLst>
                  <a:outerShdw blurRad="38100" dist="38100" dir="2700000" algn="tl">
                    <a:srgbClr val="000000">
                      <a:alpha val="43137"/>
                    </a:srgbClr>
                  </a:outerShdw>
                </a:effectLst>
                <a:latin typeface="Arial" pitchFamily="34" charset="0"/>
                <a:cs typeface="Arial" pitchFamily="34" charset="0"/>
              </a:rPr>
              <a:t>what I do is not the good I want to do</a:t>
            </a: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 no, the evil I do not want to do — this I keep on doing . . . but I see another law at work in the members of my body, waging war against the law of my mind and </a:t>
            </a:r>
            <a:r>
              <a:rPr lang="en-US" sz="2700" b="1" u="sng">
                <a:solidFill>
                  <a:schemeClr val="tx1"/>
                </a:solidFill>
                <a:effectLst>
                  <a:outerShdw blurRad="38100" dist="38100" dir="2700000" algn="tl">
                    <a:srgbClr val="000000">
                      <a:alpha val="43137"/>
                    </a:srgbClr>
                  </a:outerShdw>
                </a:effectLst>
                <a:latin typeface="Arial" pitchFamily="34" charset="0"/>
                <a:cs typeface="Arial" pitchFamily="34" charset="0"/>
              </a:rPr>
              <a:t>making me a prisoner of the law of sin at work within my members</a:t>
            </a: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 - v19 &amp; 23</a:t>
            </a:r>
          </a:p>
        </p:txBody>
      </p:sp>
      <p:sp>
        <p:nvSpPr>
          <p:cNvPr id="4" name="Rectangle 3">
            <a:extLst>
              <a:ext uri="{FF2B5EF4-FFF2-40B4-BE49-F238E27FC236}">
                <a16:creationId xmlns:a16="http://schemas.microsoft.com/office/drawing/2014/main" id="{5F461787-DDDF-4B86-A395-AE9229E73F3B}"/>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96BE2C-1249-4D63-A97E-4693C07BFA67}"/>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537F5A-32A8-42EE-9EB4-41A523CE107E}"/>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5.  What was the key?</a:t>
            </a:r>
          </a:p>
        </p:txBody>
      </p:sp>
      <p:sp>
        <p:nvSpPr>
          <p:cNvPr id="4" name="Rectangle 3">
            <a:extLst>
              <a:ext uri="{FF2B5EF4-FFF2-40B4-BE49-F238E27FC236}">
                <a16:creationId xmlns:a16="http://schemas.microsoft.com/office/drawing/2014/main" id="{91D0DCBB-603A-4EFB-9785-4DC55B69D8C0}"/>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A28276-DC1B-4043-9910-3B17C049F9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8EDA19-6D6C-45A7-A833-215EC229CAEB}"/>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3. </a:t>
            </a:r>
            <a:r>
              <a:rPr lang="en-US" sz="4400" b="1">
                <a:solidFill>
                  <a:srgbClr val="006600"/>
                </a:solidFill>
                <a:effectLst>
                  <a:outerShdw blurRad="38100" dist="38100" dir="2700000" algn="tl">
                    <a:srgbClr val="000000">
                      <a:alpha val="43137"/>
                    </a:srgbClr>
                  </a:outerShdw>
                </a:effectLst>
                <a:latin typeface="Arial Narrow" pitchFamily="34" charset="0"/>
              </a:rPr>
              <a:t>Why</a:t>
            </a:r>
            <a:r>
              <a:rPr lang="en-US" sz="4400" b="1">
                <a:solidFill>
                  <a:srgbClr val="990033"/>
                </a:solidFill>
                <a:effectLst>
                  <a:outerShdw blurRad="38100" dist="38100" dir="2700000" algn="tl">
                    <a:srgbClr val="000000">
                      <a:alpha val="43137"/>
                    </a:srgbClr>
                  </a:outerShdw>
                </a:effectLst>
                <a:latin typeface="Arial Narrow" pitchFamily="34" charset="0"/>
              </a:rPr>
              <a:t>: Because the Ten Com-mandments are a summary of the Law of Moses which became obsolete . . . when Jesus went to the cross!</a:t>
            </a:r>
          </a:p>
          <a:p>
            <a:pPr marL="609600" indent="-609600" algn="just">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F3128B-BFBB-44DB-8488-552D999D9192}"/>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089EB5-E955-4769-8FC3-E6F8DF459591}"/>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5.  What was the key?</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The law could expose sin, but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it couldn’t help him overcome it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625AF468-E1B2-4D44-881C-DB9E05CD5A77}"/>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CD5849-9B07-4868-846A-DA4F89CA0336}"/>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22CC15-E40A-414B-9534-3F28F25CEB70}"/>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5.  What was the key?</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The law could expose sin, but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it couldn’t help him overcome it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When Paul received the Holy Spirit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he was empowered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to live life victoriously!</a:t>
            </a:r>
            <a:endParaRPr lang="en-US" sz="27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3E6A1B8-57DA-48AF-92B1-E1E1877C21E8}"/>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E56B07-53A0-468C-85E9-18399E4FD4C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51BA21-3C98-4ACB-9F2F-0E858BF29643}"/>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It could not help you </a:t>
            </a:r>
            <a:r>
              <a:rPr lang="en-US" sz="4400" b="1" u="sng">
                <a:solidFill>
                  <a:srgbClr val="990033"/>
                </a:solidFill>
                <a:effectLst>
                  <a:outerShdw blurRad="38100" dist="38100" dir="2700000" algn="tl">
                    <a:srgbClr val="000000">
                      <a:alpha val="43137"/>
                    </a:srgbClr>
                  </a:outerShdw>
                </a:effectLst>
                <a:latin typeface="Arial Narrow" pitchFamily="34" charset="0"/>
              </a:rPr>
              <a:t>overcome</a:t>
            </a:r>
            <a:r>
              <a:rPr lang="en-US" sz="4400" b="1">
                <a:solidFill>
                  <a:srgbClr val="990033"/>
                </a:solidFill>
                <a:effectLst>
                  <a:outerShdw blurRad="38100" dist="38100" dir="2700000" algn="tl">
                    <a:srgbClr val="000000">
                      <a:alpha val="43137"/>
                    </a:srgbClr>
                  </a:outerShdw>
                </a:effectLst>
                <a:latin typeface="Arial Narrow" pitchFamily="34" charset="0"/>
              </a:rPr>
              <a:t> sin.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It could not rescue you from sin by providing </a:t>
            </a:r>
            <a:r>
              <a:rPr lang="en-US" sz="4400" b="1" u="sng">
                <a:solidFill>
                  <a:srgbClr val="990033"/>
                </a:solidFill>
                <a:effectLst>
                  <a:outerShdw blurRad="38100" dist="38100" dir="2700000" algn="tl">
                    <a:srgbClr val="000000">
                      <a:alpha val="43137"/>
                    </a:srgbClr>
                  </a:outerShdw>
                </a:effectLst>
                <a:latin typeface="Arial Narrow" pitchFamily="34" charset="0"/>
              </a:rPr>
              <a:t>forgiveness</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27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7561B86-482F-4FBD-8694-93AC2F564F87}"/>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0EA155-4C79-429C-8E8D-2307A8561843}"/>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70EC04-9C48-4434-9D67-F607B608CCC2}"/>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It could not rescue you from sin by providing </a:t>
            </a:r>
            <a:r>
              <a:rPr lang="en-US" sz="4400" b="1" u="sng">
                <a:solidFill>
                  <a:srgbClr val="990033"/>
                </a:solidFill>
                <a:effectLst>
                  <a:outerShdw blurRad="38100" dist="38100" dir="2700000" algn="tl">
                    <a:srgbClr val="000000">
                      <a:alpha val="43137"/>
                    </a:srgbClr>
                  </a:outerShdw>
                </a:effectLst>
                <a:latin typeface="Arial Narrow" pitchFamily="34" charset="0"/>
              </a:rPr>
              <a:t>forgiveness</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Who will rescue me from this body of death? - v24</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The law was incapable of doing this!</a:t>
            </a:r>
          </a:p>
        </p:txBody>
      </p:sp>
      <p:sp>
        <p:nvSpPr>
          <p:cNvPr id="4" name="Rectangle 3">
            <a:extLst>
              <a:ext uri="{FF2B5EF4-FFF2-40B4-BE49-F238E27FC236}">
                <a16:creationId xmlns:a16="http://schemas.microsoft.com/office/drawing/2014/main" id="{98753860-34FF-4EF0-B3E7-0C0B241CD2FA}"/>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CB2631-2F3C-4A55-A7D6-41676B0D04DF}"/>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F1B473-E46A-4318-9271-B26E7D102D57}"/>
              </a:ext>
            </a:extLst>
          </p:cNvPr>
          <p:cNvSpPr>
            <a:spLocks noGrp="1" noChangeArrowheads="1"/>
          </p:cNvSpPr>
          <p:nvPr>
            <p:ph idx="1"/>
          </p:nvPr>
        </p:nvSpPr>
        <p:spPr>
          <a:xfrm>
            <a:off x="5334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It could not rescue you from sin by providing </a:t>
            </a:r>
            <a:r>
              <a:rPr lang="en-US" sz="4400" b="1" u="sng">
                <a:solidFill>
                  <a:srgbClr val="990033"/>
                </a:solidFill>
                <a:effectLst>
                  <a:outerShdw blurRad="38100" dist="38100" dir="2700000" algn="tl">
                    <a:srgbClr val="000000">
                      <a:alpha val="43137"/>
                    </a:srgbClr>
                  </a:outerShdw>
                </a:effectLst>
                <a:latin typeface="Arial Narrow" pitchFamily="34" charset="0"/>
              </a:rPr>
              <a:t>forgiveness</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Thanks be to God — through Jesus Christ our Lord! - v25</a:t>
            </a:r>
          </a:p>
        </p:txBody>
      </p:sp>
      <p:sp>
        <p:nvSpPr>
          <p:cNvPr id="4" name="Rectangle 3">
            <a:extLst>
              <a:ext uri="{FF2B5EF4-FFF2-40B4-BE49-F238E27FC236}">
                <a16:creationId xmlns:a16="http://schemas.microsoft.com/office/drawing/2014/main" id="{B28CBC46-9B68-483E-BA7D-3E01E712D4E2}"/>
              </a:ext>
            </a:extLst>
          </p:cNvPr>
          <p:cNvSpPr/>
          <p:nvPr/>
        </p:nvSpPr>
        <p:spPr>
          <a:xfrm>
            <a:off x="8382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What Could the Law Not Do for You?</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FFAE48-180A-42CC-BE71-41CFFFAC40D8}"/>
              </a:ext>
            </a:extLst>
          </p:cNvPr>
          <p:cNvSpPr>
            <a:spLocks noGrp="1" noChangeArrowheads="1"/>
          </p:cNvSpPr>
          <p:nvPr>
            <p:ph type="title"/>
          </p:nvPr>
        </p:nvSpPr>
        <p:spPr>
          <a:xfrm>
            <a:off x="457200" y="9906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C655AC-5E59-4790-B859-1E774D174E28}"/>
              </a:ext>
            </a:extLst>
          </p:cNvPr>
          <p:cNvSpPr>
            <a:spLocks noGrp="1" noChangeArrowheads="1"/>
          </p:cNvSpPr>
          <p:nvPr>
            <p:ph idx="1"/>
          </p:nvPr>
        </p:nvSpPr>
        <p:spPr>
          <a:xfrm>
            <a:off x="5334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You can’t be good enough to get to heaven by obeying the</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Ten Commandments.</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You obey the Ten Commandments because you are saved -</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not in order to get that way!</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978082-0A99-498C-A3BE-B69A6576AC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3021BB-D589-49A8-AEB4-BDD5378605B8}"/>
              </a:ext>
            </a:extLst>
          </p:cNvPr>
          <p:cNvSpPr>
            <a:spLocks noGrp="1" noChangeArrowheads="1"/>
          </p:cNvSpPr>
          <p:nvPr>
            <p:ph idx="1"/>
          </p:nvPr>
        </p:nvSpPr>
        <p:spPr>
          <a:xfrm>
            <a:off x="152400" y="1066800"/>
            <a:ext cx="88392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Colossians 2:13-14 - When you were dead in your sins and in the uncircumcision of your sinful nature,</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God made you</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alive with Christ. He forgave us all our sins,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having canceled the written code, with its regulations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that was against us and that stood opposed to us;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he took it away, nailing it to the cross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D991B3-BA74-4788-B07B-79394D713C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B5A317-FF3D-4E4D-94ED-500C8F88D980}"/>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4.  What can the Law of Moses do for you &amp; what can it </a:t>
            </a:r>
            <a:r>
              <a:rPr lang="en-US" sz="4400" b="1" u="sng">
                <a:solidFill>
                  <a:srgbClr val="990033"/>
                </a:solidFill>
                <a:effectLst>
                  <a:outerShdw blurRad="38100" dist="38100" dir="2700000" algn="tl">
                    <a:srgbClr val="000000">
                      <a:alpha val="43137"/>
                    </a:srgbClr>
                  </a:outerShdw>
                </a:effectLst>
                <a:latin typeface="Arial Narrow" pitchFamily="34" charset="0"/>
              </a:rPr>
              <a:t>not</a:t>
            </a:r>
            <a:r>
              <a:rPr lang="en-US" sz="4400" b="1">
                <a:solidFill>
                  <a:srgbClr val="990033"/>
                </a:solidFill>
                <a:effectLst>
                  <a:outerShdw blurRad="38100" dist="38100" dir="2700000" algn="tl">
                    <a:srgbClr val="000000">
                      <a:alpha val="43137"/>
                    </a:srgbClr>
                  </a:outerShdw>
                </a:effectLst>
                <a:latin typeface="Arial Narrow" pitchFamily="34" charset="0"/>
              </a:rPr>
              <a:t> do!</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F069AA-3008-4F99-8A29-EB9A9FBA079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D35388-E886-44B9-BA24-1ADD74C49E96}"/>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What Could the Law Do for You?</a:t>
            </a: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588493-5BE8-4F2A-9F5C-1EBAE291C0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4CC30C-9560-44A2-A5DC-3068DB2F5431}"/>
              </a:ext>
            </a:extLst>
          </p:cNvPr>
          <p:cNvSpPr>
            <a:spLocks noGrp="1" noChangeArrowheads="1"/>
          </p:cNvSpPr>
          <p:nvPr>
            <p:ph idx="1"/>
          </p:nvPr>
        </p:nvSpPr>
        <p:spPr>
          <a:xfrm>
            <a:off x="457200" y="1143000"/>
            <a:ext cx="8229600" cy="5410200"/>
          </a:xfrm>
        </p:spPr>
        <p:txBody>
          <a:bodyPr>
            <a:normAutofit/>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It could show you what </a:t>
            </a:r>
            <a:r>
              <a:rPr lang="en-US" sz="4400" b="1" u="sng">
                <a:solidFill>
                  <a:srgbClr val="990033"/>
                </a:solidFill>
                <a:effectLst>
                  <a:outerShdw blurRad="38100" dist="38100" dir="2700000" algn="tl">
                    <a:srgbClr val="000000">
                      <a:alpha val="43137"/>
                    </a:srgbClr>
                  </a:outerShdw>
                </a:effectLst>
                <a:latin typeface="Arial Narrow" pitchFamily="34" charset="0"/>
              </a:rPr>
              <a:t>sin</a:t>
            </a:r>
            <a:r>
              <a:rPr lang="en-US" sz="4400" b="1">
                <a:solidFill>
                  <a:srgbClr val="990033"/>
                </a:solidFill>
                <a:effectLst>
                  <a:outerShdw blurRad="38100" dist="38100" dir="2700000" algn="tl">
                    <a:srgbClr val="000000">
                      <a:alpha val="43137"/>
                    </a:srgbClr>
                  </a:outerShdw>
                </a:effectLst>
                <a:latin typeface="Arial Narrow" pitchFamily="34" charset="0"/>
              </a:rPr>
              <a:t> is.</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shall we say, then? Is the law sin? Certainly not! Indeed I would not have known what sin was except through the law. For I would not have known what coveting really was if the law had not said, “Do not covet.” But sin, seizing the opportunity afforded by the commandment, produced in me every kind of covetous desire. For apart from law, sin is dead. -v7-8</a:t>
            </a:r>
          </a:p>
        </p:txBody>
      </p:sp>
      <p:sp>
        <p:nvSpPr>
          <p:cNvPr id="4" name="Rectangle 3">
            <a:extLst>
              <a:ext uri="{FF2B5EF4-FFF2-40B4-BE49-F238E27FC236}">
                <a16:creationId xmlns:a16="http://schemas.microsoft.com/office/drawing/2014/main" id="{EDCF427D-24CB-4B3D-AD51-4292E66405F5}"/>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224B59-14BF-4FDB-AA55-B4E47D5C05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2871C4-162F-4829-8130-25B2F9AE5A76}"/>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It could show you what </a:t>
            </a:r>
            <a:r>
              <a:rPr lang="en-US" sz="4400" b="1" u="sng">
                <a:solidFill>
                  <a:srgbClr val="990033"/>
                </a:solidFill>
                <a:effectLst>
                  <a:outerShdw blurRad="38100" dist="38100" dir="2700000" algn="tl">
                    <a:srgbClr val="000000">
                      <a:alpha val="43137"/>
                    </a:srgbClr>
                  </a:outerShdw>
                </a:effectLst>
                <a:latin typeface="Arial Narrow" pitchFamily="34" charset="0"/>
              </a:rPr>
              <a:t>sin</a:t>
            </a:r>
            <a:r>
              <a:rPr lang="en-US" sz="4400" b="1">
                <a:solidFill>
                  <a:srgbClr val="990033"/>
                </a:solidFill>
                <a:effectLst>
                  <a:outerShdw blurRad="38100" dist="38100" dir="2700000" algn="tl">
                    <a:srgbClr val="000000">
                      <a:alpha val="43137"/>
                    </a:srgbClr>
                  </a:outerShdw>
                </a:effectLst>
                <a:latin typeface="Arial Narrow" pitchFamily="34" charset="0"/>
              </a:rPr>
              <a:t> is.</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shall we say, then? Is the law sin? Certainly not! Indeed I would not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have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known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what sin was except through the law. For I would not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have known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what coveting really was if the law had not said, “Do not covet.” But sin, seizing the opportunity afforded by the commandment, produced in me every kind of covetous desire. For apart from law, sin is dead. -v7-8</a:t>
            </a:r>
          </a:p>
          <a:p>
            <a:pPr marL="609600" indent="-609600" algn="just">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1.  Two words for “know”.</a:t>
            </a:r>
          </a:p>
        </p:txBody>
      </p:sp>
      <p:sp>
        <p:nvSpPr>
          <p:cNvPr id="4" name="Rectangle 3">
            <a:extLst>
              <a:ext uri="{FF2B5EF4-FFF2-40B4-BE49-F238E27FC236}">
                <a16:creationId xmlns:a16="http://schemas.microsoft.com/office/drawing/2014/main" id="{05F739B4-477D-4E16-9F96-98FBF753E83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What Could the Law Do for You?</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16683</TotalTime>
  <Words>2665</Words>
  <Application>Microsoft Office PowerPoint</Application>
  <PresentationFormat>On-screen Show (4:3)</PresentationFormat>
  <Paragraphs>243</Paragraphs>
  <Slides>45</Slides>
  <Notes>45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Arial Narrow</vt:lpstr>
      <vt:lpstr>Calibri</vt:lpstr>
      <vt:lpstr>Franklin Gothic Medium</vt:lpstr>
      <vt:lpstr>Lucida Sans Unicode</vt:lpstr>
      <vt:lpstr>Times New Roman</vt:lpstr>
      <vt:lpstr>Wingdings 2</vt:lpstr>
      <vt:lpstr>Trek</vt:lpstr>
      <vt:lpstr>what  keeping the  ten commandments does  for  you</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1204</cp:revision>
  <dcterms:created xsi:type="dcterms:W3CDTF">2005-04-23T22:37:40Z</dcterms:created>
  <dcterms:modified xsi:type="dcterms:W3CDTF">2024-06-24T22:50:26Z</dcterms:modified>
</cp:coreProperties>
</file>