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handoutMasterIdLst>
    <p:handoutMasterId r:id="rId41"/>
  </p:handoutMasterIdLst>
  <p:sldIdLst>
    <p:sldId id="398" r:id="rId2"/>
    <p:sldId id="3115" r:id="rId3"/>
    <p:sldId id="3190" r:id="rId4"/>
    <p:sldId id="1362" r:id="rId5"/>
    <p:sldId id="3192" r:id="rId6"/>
    <p:sldId id="3233" r:id="rId7"/>
    <p:sldId id="3263" r:id="rId8"/>
    <p:sldId id="3234" r:id="rId9"/>
    <p:sldId id="3235" r:id="rId10"/>
    <p:sldId id="3236" r:id="rId11"/>
    <p:sldId id="3237" r:id="rId12"/>
    <p:sldId id="3238" r:id="rId13"/>
    <p:sldId id="3239" r:id="rId14"/>
    <p:sldId id="3240" r:id="rId15"/>
    <p:sldId id="3241" r:id="rId16"/>
    <p:sldId id="2871" r:id="rId17"/>
    <p:sldId id="3242" r:id="rId18"/>
    <p:sldId id="3243" r:id="rId19"/>
    <p:sldId id="3244" r:id="rId20"/>
    <p:sldId id="3262" r:id="rId21"/>
    <p:sldId id="3245" r:id="rId22"/>
    <p:sldId id="3246" r:id="rId23"/>
    <p:sldId id="3247" r:id="rId24"/>
    <p:sldId id="3218" r:id="rId25"/>
    <p:sldId id="3248" r:id="rId26"/>
    <p:sldId id="3249" r:id="rId27"/>
    <p:sldId id="3250" r:id="rId28"/>
    <p:sldId id="3251" r:id="rId29"/>
    <p:sldId id="3252" r:id="rId30"/>
    <p:sldId id="3253" r:id="rId31"/>
    <p:sldId id="3254" r:id="rId32"/>
    <p:sldId id="3255" r:id="rId33"/>
    <p:sldId id="3257" r:id="rId34"/>
    <p:sldId id="3258" r:id="rId35"/>
    <p:sldId id="3259" r:id="rId36"/>
    <p:sldId id="3260" r:id="rId37"/>
    <p:sldId id="3261" r:id="rId38"/>
    <p:sldId id="3029" r:id="rId39"/>
  </p:sldIdLst>
  <p:sldSz cx="9144000" cy="6858000" type="screen4x3"/>
  <p:notesSz cx="7023100"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279" autoAdjust="0"/>
  </p:normalViewPr>
  <p:slideViewPr>
    <p:cSldViewPr>
      <p:cViewPr varScale="1">
        <p:scale>
          <a:sx n="103" d="100"/>
          <a:sy n="103" d="100"/>
        </p:scale>
        <p:origin x="1452" y="84"/>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8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3C002593-60FA-413B-BBC6-15FA4F0885D6}"/>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29918EBE-0497-4F2B-A5CD-11D20C742311}"/>
              </a:ext>
            </a:extLst>
          </p:cNvPr>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C8341485-C099-4E4E-AC40-B2748732CC62}"/>
              </a:ext>
            </a:extLst>
          </p:cNvPr>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7B73618C-9081-4135-B58F-00DA731CAA37}"/>
              </a:ext>
            </a:extLst>
          </p:cNvPr>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EA90B25D-0749-4D62-AE25-FA1125FFF029}"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4587A38-D2F3-4307-9714-FC5006EC7F8A}"/>
              </a:ext>
            </a:extLst>
          </p:cNvPr>
          <p:cNvSpPr>
            <a:spLocks noGrp="1"/>
          </p:cNvSpPr>
          <p:nvPr>
            <p:ph type="hdr" sz="quarter"/>
          </p:nvPr>
        </p:nvSpPr>
        <p:spPr>
          <a:xfrm>
            <a:off x="0" y="0"/>
            <a:ext cx="3043238" cy="465138"/>
          </a:xfrm>
          <a:prstGeom prst="rect">
            <a:avLst/>
          </a:prstGeom>
        </p:spPr>
        <p:txBody>
          <a:bodyPr vert="horz" lIns="93479" tIns="46740" rIns="93479" bIns="4674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0038BFA3-6F2C-4E51-AF2C-73D37E15CBE9}"/>
              </a:ext>
            </a:extLst>
          </p:cNvPr>
          <p:cNvSpPr>
            <a:spLocks noGrp="1"/>
          </p:cNvSpPr>
          <p:nvPr>
            <p:ph type="dt" idx="1"/>
          </p:nvPr>
        </p:nvSpPr>
        <p:spPr>
          <a:xfrm>
            <a:off x="3978275" y="0"/>
            <a:ext cx="3043238" cy="465138"/>
          </a:xfrm>
          <a:prstGeom prst="rect">
            <a:avLst/>
          </a:prstGeom>
        </p:spPr>
        <p:txBody>
          <a:bodyPr vert="horz" lIns="93479" tIns="46740" rIns="93479" bIns="46740" rtlCol="0"/>
          <a:lstStyle>
            <a:lvl1pPr algn="r" eaLnBrk="1" hangingPunct="1">
              <a:defRPr sz="1200"/>
            </a:lvl1pPr>
          </a:lstStyle>
          <a:p>
            <a:pPr>
              <a:defRPr/>
            </a:pPr>
            <a:fld id="{01409D2A-92B3-4AC3-ACD1-157DE5E29021}" type="datetimeFigureOut">
              <a:rPr lang="en-US"/>
              <a:pPr>
                <a:defRPr/>
              </a:pPr>
              <a:t>5/21/2022</a:t>
            </a:fld>
            <a:endParaRPr lang="en-US"/>
          </a:p>
        </p:txBody>
      </p:sp>
      <p:sp>
        <p:nvSpPr>
          <p:cNvPr id="4" name="Slide Image Placeholder 3">
            <a:extLst>
              <a:ext uri="{FF2B5EF4-FFF2-40B4-BE49-F238E27FC236}">
                <a16:creationId xmlns:a16="http://schemas.microsoft.com/office/drawing/2014/main" id="{C1537116-79A2-4A2B-8107-F5794218E403}"/>
              </a:ext>
            </a:extLst>
          </p:cNvPr>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3479" tIns="46740" rIns="93479" bIns="46740" rtlCol="0" anchor="ctr"/>
          <a:lstStyle/>
          <a:p>
            <a:pPr lvl="0"/>
            <a:endParaRPr lang="en-US" noProof="0"/>
          </a:p>
        </p:txBody>
      </p:sp>
      <p:sp>
        <p:nvSpPr>
          <p:cNvPr id="5" name="Notes Placeholder 4">
            <a:extLst>
              <a:ext uri="{FF2B5EF4-FFF2-40B4-BE49-F238E27FC236}">
                <a16:creationId xmlns:a16="http://schemas.microsoft.com/office/drawing/2014/main" id="{4C10D381-9942-4602-9FFE-F87433E06100}"/>
              </a:ext>
            </a:extLst>
          </p:cNvPr>
          <p:cNvSpPr>
            <a:spLocks noGrp="1"/>
          </p:cNvSpPr>
          <p:nvPr>
            <p:ph type="body" sz="quarter" idx="3"/>
          </p:nvPr>
        </p:nvSpPr>
        <p:spPr>
          <a:xfrm>
            <a:off x="701675" y="4421188"/>
            <a:ext cx="5619750" cy="4189412"/>
          </a:xfrm>
          <a:prstGeom prst="rect">
            <a:avLst/>
          </a:prstGeom>
        </p:spPr>
        <p:txBody>
          <a:bodyPr vert="horz" lIns="93479" tIns="46740" rIns="93479" bIns="4674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B1947BC-2F86-455D-BE0C-707EEB9DA4E4}"/>
              </a:ext>
            </a:extLst>
          </p:cNvPr>
          <p:cNvSpPr>
            <a:spLocks noGrp="1"/>
          </p:cNvSpPr>
          <p:nvPr>
            <p:ph type="ftr" sz="quarter" idx="4"/>
          </p:nvPr>
        </p:nvSpPr>
        <p:spPr>
          <a:xfrm>
            <a:off x="0" y="8842375"/>
            <a:ext cx="3043238" cy="465138"/>
          </a:xfrm>
          <a:prstGeom prst="rect">
            <a:avLst/>
          </a:prstGeom>
        </p:spPr>
        <p:txBody>
          <a:bodyPr vert="horz" lIns="93479" tIns="46740" rIns="93479" bIns="4674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25A3F7B7-4424-435B-A53A-308AF04A6B9C}"/>
              </a:ext>
            </a:extLst>
          </p:cNvPr>
          <p:cNvSpPr>
            <a:spLocks noGrp="1"/>
          </p:cNvSpPr>
          <p:nvPr>
            <p:ph type="sldNum" sz="quarter" idx="5"/>
          </p:nvPr>
        </p:nvSpPr>
        <p:spPr>
          <a:xfrm>
            <a:off x="3978275" y="8842375"/>
            <a:ext cx="3043238" cy="465138"/>
          </a:xfrm>
          <a:prstGeom prst="rect">
            <a:avLst/>
          </a:prstGeom>
        </p:spPr>
        <p:txBody>
          <a:bodyPr vert="horz" wrap="square" lIns="93479" tIns="46740" rIns="93479" bIns="46740" numCol="1" anchor="b" anchorCtr="0" compatLnSpc="1">
            <a:prstTxWarp prst="textNoShape">
              <a:avLst/>
            </a:prstTxWarp>
          </a:bodyPr>
          <a:lstStyle>
            <a:lvl1pPr algn="r" eaLnBrk="1" hangingPunct="1">
              <a:defRPr sz="1200" smtClean="0"/>
            </a:lvl1pPr>
          </a:lstStyle>
          <a:p>
            <a:pPr>
              <a:defRPr/>
            </a:pPr>
            <a:fld id="{55B5BC94-4FD2-4685-A62C-F6DDE136A3E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505CA79A-A600-4AD5-8F69-BC3DD199E5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6C6A1C28-67A8-47BF-B6FD-33EE543FB1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C59CFED8-EFF4-4A32-AF5D-0D29693AB9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E052D9-1B79-494F-B9E3-8F278AE85C42}"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01472E5-D61A-4F9B-A149-564ADB5809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30A3EF11-AC93-448A-BC69-CE6A420721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1ACE79C4-8AD4-49DF-8200-913F2BB383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428B37-A8BA-4674-8D7C-47A3D8155857}"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6F1255F-4D32-48D7-93FB-FB046CAECB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BE1E6AF3-1318-43E6-B1BC-60F278467F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7B083113-F199-48EE-A30F-E130A5493A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F17563-27DD-4D36-85A5-674173B42290}"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044CA93A-0590-4CF1-9D78-A9AB84141F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4937DC4-1EB6-45BA-8F75-CB4D12A40B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FFB5D9FE-4D49-4116-A0C2-12BB39961A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F6296C-B43D-4213-9284-3EC2FFBA217C}"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551DEFE8-774C-4932-8078-0719DB22A0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955495BF-3760-42CA-BBBC-3BC161A651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1EB8FF79-4844-4BE5-88AB-A6271D8EFB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D89F36-BCAA-435E-B186-88E59BAA0AB8}"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CAC93F91-8F90-4FA7-985A-7891428F58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CC2B4D7A-4F65-4DA3-A5DE-4D34760375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AAA9EBA9-F919-43F9-82AD-45259828AC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1A26DD-6F00-443B-8547-22D82ED03A7B}"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FC8AA26-82C2-4415-A6D5-FDAFECA764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BCBC62D4-5B8B-4F93-82E6-D82AAA0F96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032345BE-4686-41C4-9076-05D23171ED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858DFF-9120-4BB4-B11A-45E75B117FC2}"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C39E3E69-ACD1-4C5F-B9FB-71378C2F3F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493E7E93-AE37-47A0-A69E-C38CFC33C4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0A472CC9-16E9-4BC8-90C6-25FD2118C6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B30784-6621-4691-968B-00B97E54BC57}"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2E03323E-1783-4F1B-AF26-22D937A68D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DE701CC-FE9E-44B9-BF2D-D7A3012236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62B6123D-1CF8-4AF0-97E1-D620E350B0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4886EA-26BD-4E2F-99B9-D1791AC87A75}"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E47691B-8B17-49C3-8C3C-2CBA92C4FF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24F0FABC-623D-4744-8743-392D8CA19E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71E2BBBD-53D9-4A3F-988B-02B33BBB99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E21D4C-36B3-4FC0-A225-71A0DDBCF359}"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20F3BA2-C300-4DAA-BFD5-70771EF635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DF4C28E1-3F67-49DB-AA08-023EBF3B0A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8F47D980-2DA9-44A5-9132-0A840E2662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6A853E-F17C-45EB-8459-44ED323223CB}"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1C5A483F-42C2-4613-9555-252AF81300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BA62404-F5B6-46E9-952C-9854BC2C9F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02CDAA28-D5F2-46C7-B413-9FCB240B25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1D57B2-B54C-4CA5-B8E8-895DAD49E0A2}"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20F3BA2-C300-4DAA-BFD5-70771EF635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DF4C28E1-3F67-49DB-AA08-023EBF3B0A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8F47D980-2DA9-44A5-9132-0A840E2662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6A853E-F17C-45EB-8459-44ED323223CB}"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2303890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934C4CCA-4F16-441D-BAC0-96A1B51229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203882B2-53F8-4EC6-86B8-A7CA75E303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FC7FCE02-1D23-4E63-B6BF-F9832A4515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6519E5-6E75-481C-A798-E0BAE8BD614C}"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278221E8-FCB8-4A9A-96BF-769E8FC47C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235A430-BB88-4B17-B8F1-1546DB8D39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2386F37C-3C91-4D53-BC89-B5D432FFAE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5B572A-97C8-41B5-A66B-6113BC3096FF}"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3318DDB2-75E8-4524-BC5C-DA971710FD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B3F161F9-3F3A-4997-A657-1A34F2BE13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5BE5982C-BE61-4A95-9F36-7B256B7BBE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4A5929-02CD-4BCE-BCF0-7850EFE4CC87}"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8D734DF2-956E-420B-97B2-FF201EDCEF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043D0696-6906-4E4B-A155-E3EC2DFBB2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B8E8950B-70AC-43CB-B248-1401DD4277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FD0A42-9ED6-41C7-8605-AD8BE58EDE57}"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51FE7E1F-B88A-4B2C-9878-CF789FD77C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90A7661A-F855-412E-BE45-C31A3D3F48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B19192BB-06BF-48ED-8224-64209EC274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39314F-7D77-42B1-9980-63B210A373FC}"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562C36B8-BB16-4428-9DBA-7D81CBCCE9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811F527F-4740-489B-94BE-D662BCADB8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C8779EAA-182C-4CC1-8DE1-0204598119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0564B1-CD49-48ED-8103-C46BA5FE6E52}"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6A335635-9E03-4A66-8CA2-EA1517C205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05DB7913-B5A4-436B-A49A-986F69368D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3C5C9C13-1D97-4516-9625-9A9B390F85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8A5D06-7BC5-44CB-AD18-D4AB3B5227B6}"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CEC3D8F9-482D-478D-A2CD-42B8C07379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ED132EA5-B701-497E-967D-BCA3220562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BF823C25-5E11-45D5-AA79-05FBD51056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F11B07-1D8A-4024-8A6F-6E60E5AAB707}"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21B11410-74E1-485B-A2DE-55528D9E84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A04A0D58-02DB-4AF0-89D0-CB65453BDC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F4A160AC-A0E7-4634-8ACF-A2994A7501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477B48-25DE-4E61-9D3A-5C093C211324}"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BF4B24C-028D-4DA3-B268-6B1E18A4D8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F9EF018-7986-4719-BE21-D4BAFAF122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3C934C99-D50E-4DF9-AE7A-8A43F92693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95271A-FDC6-4669-854E-9D0C81DBBC86}"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F41763D7-3861-4C04-8511-18F00D1448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4029483E-3632-4E4E-8AB3-BBAEAA2ED2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2FCEC120-E95B-4CA4-AB0B-12BB4BC86F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578651-EAC7-4D9B-A8B6-DFA704C18E39}"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C26E9677-B6DF-4E5C-B9BB-CB2369F945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F02C7525-9763-49D9-9970-AE44716DDD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9306D591-5C36-419C-ABA2-94FB9486FF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D514FA-3CA0-4DB0-A3F0-A703BFB90D15}"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EB7674AC-69DB-4882-B3F9-0BAF07FFDD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E1FD6515-2DE8-4F5C-9ECE-19540C362A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C9D89235-20F1-47E8-92D5-663E780440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8763C5-30E7-4F3D-B0EB-C7EC410BCE04}"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6E77E282-ABA4-4D92-9C3A-4A55C3A886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97364366-90AB-4B92-8A31-4D0953F590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419FED1A-A3A3-4C7A-827E-54B08AB29F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C3F9DA-0812-48E9-A691-AA9DE8389986}"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B03469B7-A090-4E00-8DDB-7F7F166E78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B8F193ED-D700-4537-BABC-396AAEC198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61C96306-7E69-4085-885E-FCA2F24DD3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C8F0A3-B576-4708-980F-E88CEAC94CDD}"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734D8931-A5C7-4FA6-867E-C751EEC4DA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58D40D63-FC9B-4497-A1AE-351113924F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A3116B99-FA16-463F-8A6D-0C17164E4C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94D114-B912-4537-B321-877756DDE682}"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C0CF1A8D-9440-4849-A891-0C76732BEA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4E680167-6505-4662-9353-C03C2280CB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A456C4B3-35B4-4A6B-9C6C-D0CDF03F23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B5B82A-B1C3-4922-8D81-04A3572BEF6D}"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9ABE783B-1688-4909-BB4F-A66EBEE23B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C2B6D53A-3E50-4FBA-A6A4-9E750CF065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F2E99FE8-EFAE-4957-8493-C1B4C68A4B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87C37F-52D5-4004-8DFF-2ACB7F58C01D}"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E9D3085B-F80C-45AC-8163-230A9F38CB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640A6B18-AA9F-4467-8153-2E1A522C90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006F1D32-3C76-4BCB-8850-B1046E9F84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2B6603-AD69-44BC-9D25-AAC7D0697D93}"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B58987F0-30FD-4752-A122-3FCF1B2E15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0D7CEAD4-A2D8-46D2-AC2F-E30FA721F6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905BF393-7E5A-4694-B01B-3CFBAC303B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BDD9E3-9B09-448F-B8E6-4ACC2E4F7784}"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3D8577FA-295F-4671-96AF-B288E678FC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0090E09F-1D0D-4F57-A58D-F4E9F66B2E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C5B3362B-1A1F-4540-B38D-4738C425E6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329B0C-85D0-45FC-99E4-20E392ED5AA6}"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4044D55C-2547-4243-A981-1F77D6F299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B00E0F74-E665-4B02-8AF7-BFEEF58B2D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9A836A9C-A8B3-45E7-831C-37921559E1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5A9CE7-D13A-47E2-A134-47E7ED87CD09}"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4044D55C-2547-4243-A981-1F77D6F299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B00E0F74-E665-4B02-8AF7-BFEEF58B2D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9A836A9C-A8B3-45E7-831C-37921559E1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5A9CE7-D13A-47E2-A134-47E7ED87CD09}"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632554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41F6AFA2-2AF1-4DAC-B531-E97BD37957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122D8FD2-74D4-4A8A-807C-27AA4329EE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5B30A08F-AA7E-466D-917F-AC4379A3CF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B58889-2EDA-487F-B8A8-773717AA43FD}"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7A20F81C-0A5A-4AC1-B48A-34B252E223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987A761-F1CC-4C91-BC7E-5E950692B9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71646AA6-BAC9-455F-9AC4-86E2DCABC5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71339D-E40D-426E-8DA9-49F4811AB2D9}"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9CEC30E9-3571-4C37-B5F8-1C483A44343A}"/>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AD882358-86A7-41BE-99F3-562CBCF088D0}"/>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0231B273-7035-49A3-AB4C-5587D466735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74ABCCA8-2DC0-4DD0-B167-0F64AD705635}"/>
              </a:ext>
            </a:extLst>
          </p:cNvPr>
          <p:cNvSpPr>
            <a:spLocks noGrp="1"/>
          </p:cNvSpPr>
          <p:nvPr>
            <p:ph type="sldNum" sz="quarter" idx="12"/>
          </p:nvPr>
        </p:nvSpPr>
        <p:spPr>
          <a:xfrm>
            <a:off x="8229600" y="6473825"/>
            <a:ext cx="758825" cy="247650"/>
          </a:xfrm>
        </p:spPr>
        <p:txBody>
          <a:bodyPr/>
          <a:lstStyle>
            <a:lvl1pPr>
              <a:defRPr smtClean="0"/>
            </a:lvl1pPr>
          </a:lstStyle>
          <a:p>
            <a:pPr>
              <a:defRPr/>
            </a:pPr>
            <a:fld id="{B4D647A3-0960-4704-9152-0E209A1016E4}" type="slidenum">
              <a:rPr lang="en-US" altLang="en-US"/>
              <a:pPr>
                <a:defRPr/>
              </a:pPr>
              <a:t>‹#›</a:t>
            </a:fld>
            <a:endParaRPr lang="en-US" altLang="en-US"/>
          </a:p>
        </p:txBody>
      </p:sp>
    </p:spTree>
    <p:extLst>
      <p:ext uri="{BB962C8B-B14F-4D97-AF65-F5344CB8AC3E}">
        <p14:creationId xmlns:p14="http://schemas.microsoft.com/office/powerpoint/2010/main" val="2654575412"/>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450D95D1-0004-4238-B37F-2643016D3EFC}"/>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ECD0010D-9D71-4F2E-B67F-7C0A1298EAE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51293212-83AB-472D-ABA3-85CA7A1C291F}"/>
              </a:ext>
            </a:extLst>
          </p:cNvPr>
          <p:cNvSpPr>
            <a:spLocks noGrp="1"/>
          </p:cNvSpPr>
          <p:nvPr>
            <p:ph type="sldNum" sz="quarter" idx="12"/>
          </p:nvPr>
        </p:nvSpPr>
        <p:spPr/>
        <p:txBody>
          <a:bodyPr/>
          <a:lstStyle>
            <a:lvl1pPr>
              <a:defRPr/>
            </a:lvl1pPr>
          </a:lstStyle>
          <a:p>
            <a:pPr>
              <a:defRPr/>
            </a:pPr>
            <a:fld id="{F505430D-62EC-4A7C-9006-F0D6D7CC63F4}" type="slidenum">
              <a:rPr lang="en-US" altLang="en-US"/>
              <a:pPr>
                <a:defRPr/>
              </a:pPr>
              <a:t>‹#›</a:t>
            </a:fld>
            <a:endParaRPr lang="en-US" altLang="en-US"/>
          </a:p>
        </p:txBody>
      </p:sp>
    </p:spTree>
    <p:extLst>
      <p:ext uri="{BB962C8B-B14F-4D97-AF65-F5344CB8AC3E}">
        <p14:creationId xmlns:p14="http://schemas.microsoft.com/office/powerpoint/2010/main" val="120237601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43EFBA-70A3-4F7B-A984-6D412A95D27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99B23F1-74F3-4C7C-95C0-19042CAA64B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D412B87-90C4-4612-A80A-1773037D7FC2}"/>
              </a:ext>
            </a:extLst>
          </p:cNvPr>
          <p:cNvSpPr>
            <a:spLocks noGrp="1"/>
          </p:cNvSpPr>
          <p:nvPr>
            <p:ph type="sldNum" sz="quarter" idx="12"/>
          </p:nvPr>
        </p:nvSpPr>
        <p:spPr/>
        <p:txBody>
          <a:bodyPr/>
          <a:lstStyle>
            <a:lvl1pPr>
              <a:defRPr smtClean="0"/>
            </a:lvl1pPr>
          </a:lstStyle>
          <a:p>
            <a:pPr>
              <a:defRPr/>
            </a:pPr>
            <a:fld id="{BC59F456-36BA-401A-BF24-885FA10ACE9F}" type="slidenum">
              <a:rPr lang="en-US" altLang="en-US"/>
              <a:pPr>
                <a:defRPr/>
              </a:pPr>
              <a:t>‹#›</a:t>
            </a:fld>
            <a:endParaRPr lang="en-US" altLang="en-US"/>
          </a:p>
        </p:txBody>
      </p:sp>
    </p:spTree>
    <p:extLst>
      <p:ext uri="{BB962C8B-B14F-4D97-AF65-F5344CB8AC3E}">
        <p14:creationId xmlns:p14="http://schemas.microsoft.com/office/powerpoint/2010/main" val="311318172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45587594-8487-43A8-81C3-49B16D57913B}"/>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DD438357-B94B-4202-9F56-7FB7EA221CE0}"/>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A3CE627C-A165-4735-A223-EC3152CF7AB3}"/>
              </a:ext>
            </a:extLst>
          </p:cNvPr>
          <p:cNvSpPr>
            <a:spLocks noGrp="1"/>
          </p:cNvSpPr>
          <p:nvPr>
            <p:ph type="sldNum" sz="quarter" idx="12"/>
          </p:nvPr>
        </p:nvSpPr>
        <p:spPr>
          <a:xfrm>
            <a:off x="8229600" y="6473825"/>
            <a:ext cx="758825" cy="247650"/>
          </a:xfrm>
        </p:spPr>
        <p:txBody>
          <a:bodyPr/>
          <a:lstStyle>
            <a:lvl1pPr>
              <a:defRPr smtClean="0"/>
            </a:lvl1pPr>
          </a:lstStyle>
          <a:p>
            <a:pPr>
              <a:defRPr/>
            </a:pPr>
            <a:fld id="{A433700B-4349-488F-B9EE-126714015B9F}" type="slidenum">
              <a:rPr lang="en-US" altLang="en-US"/>
              <a:pPr>
                <a:defRPr/>
              </a:pPr>
              <a:t>‹#›</a:t>
            </a:fld>
            <a:endParaRPr lang="en-US" altLang="en-US"/>
          </a:p>
        </p:txBody>
      </p:sp>
    </p:spTree>
    <p:extLst>
      <p:ext uri="{BB962C8B-B14F-4D97-AF65-F5344CB8AC3E}">
        <p14:creationId xmlns:p14="http://schemas.microsoft.com/office/powerpoint/2010/main" val="2218323798"/>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40B3753B-076F-414B-AACE-C8D9BE043259}"/>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275578EF-8A61-44DE-B04A-0CAB2B39E537}"/>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10009271-79B4-46FE-A170-372558C923B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DAB383E1-DD92-40F8-B96C-AF0E427240B3}"/>
              </a:ext>
            </a:extLst>
          </p:cNvPr>
          <p:cNvSpPr>
            <a:spLocks noGrp="1"/>
          </p:cNvSpPr>
          <p:nvPr>
            <p:ph type="sldNum" sz="quarter" idx="12"/>
          </p:nvPr>
        </p:nvSpPr>
        <p:spPr/>
        <p:txBody>
          <a:bodyPr/>
          <a:lstStyle>
            <a:lvl1pPr>
              <a:defRPr smtClean="0"/>
            </a:lvl1pPr>
          </a:lstStyle>
          <a:p>
            <a:pPr>
              <a:defRPr/>
            </a:pPr>
            <a:fld id="{5ECA57C4-4B20-47D3-BBB3-5BAF2E95752B}" type="slidenum">
              <a:rPr lang="en-US" altLang="en-US"/>
              <a:pPr>
                <a:defRPr/>
              </a:pPr>
              <a:t>‹#›</a:t>
            </a:fld>
            <a:endParaRPr lang="en-US" altLang="en-US"/>
          </a:p>
        </p:txBody>
      </p:sp>
    </p:spTree>
    <p:extLst>
      <p:ext uri="{BB962C8B-B14F-4D97-AF65-F5344CB8AC3E}">
        <p14:creationId xmlns:p14="http://schemas.microsoft.com/office/powerpoint/2010/main" val="3262983076"/>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F60185F2-02D8-42DC-B36B-FE0D0DC8A773}"/>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434892C7-9BE4-4981-A960-BAFE820E2BE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9E592726-B755-44E2-A89E-0800F54BCA9A}"/>
              </a:ext>
            </a:extLst>
          </p:cNvPr>
          <p:cNvSpPr>
            <a:spLocks noGrp="1"/>
          </p:cNvSpPr>
          <p:nvPr>
            <p:ph type="sldNum" sz="quarter" idx="12"/>
          </p:nvPr>
        </p:nvSpPr>
        <p:spPr/>
        <p:txBody>
          <a:bodyPr/>
          <a:lstStyle>
            <a:lvl1pPr>
              <a:defRPr/>
            </a:lvl1pPr>
          </a:lstStyle>
          <a:p>
            <a:pPr>
              <a:defRPr/>
            </a:pPr>
            <a:fld id="{4E29F448-05B9-491E-8ECF-04ABBA30FB09}" type="slidenum">
              <a:rPr lang="en-US" altLang="en-US"/>
              <a:pPr>
                <a:defRPr/>
              </a:pPr>
              <a:t>‹#›</a:t>
            </a:fld>
            <a:endParaRPr lang="en-US" altLang="en-US"/>
          </a:p>
        </p:txBody>
      </p:sp>
    </p:spTree>
    <p:extLst>
      <p:ext uri="{BB962C8B-B14F-4D97-AF65-F5344CB8AC3E}">
        <p14:creationId xmlns:p14="http://schemas.microsoft.com/office/powerpoint/2010/main" val="179578039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291D3C7-B9A1-42DB-BC2F-2A3B03E7279D}"/>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B84DAA0D-6FD9-4378-BFFF-218CA66B4A29}"/>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AEAF4A05-A3A0-4B3F-8F1E-6DCB9E261987}"/>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21DA72A9-30D9-4E0F-89B1-F95CACF6472E}"/>
              </a:ext>
            </a:extLst>
          </p:cNvPr>
          <p:cNvSpPr>
            <a:spLocks noGrp="1"/>
          </p:cNvSpPr>
          <p:nvPr>
            <p:ph type="sldNum" sz="quarter" idx="12"/>
          </p:nvPr>
        </p:nvSpPr>
        <p:spPr>
          <a:xfrm>
            <a:off x="8229600" y="6477000"/>
            <a:ext cx="762000" cy="247650"/>
          </a:xfrm>
        </p:spPr>
        <p:txBody>
          <a:bodyPr/>
          <a:lstStyle>
            <a:lvl1pPr>
              <a:defRPr smtClean="0"/>
            </a:lvl1pPr>
          </a:lstStyle>
          <a:p>
            <a:pPr>
              <a:defRPr/>
            </a:pPr>
            <a:fld id="{883FB9C0-E41E-4135-A4F0-8999653C199E}" type="slidenum">
              <a:rPr lang="en-US" altLang="en-US"/>
              <a:pPr>
                <a:defRPr/>
              </a:pPr>
              <a:t>‹#›</a:t>
            </a:fld>
            <a:endParaRPr lang="en-US" altLang="en-US"/>
          </a:p>
        </p:txBody>
      </p:sp>
    </p:spTree>
    <p:extLst>
      <p:ext uri="{BB962C8B-B14F-4D97-AF65-F5344CB8AC3E}">
        <p14:creationId xmlns:p14="http://schemas.microsoft.com/office/powerpoint/2010/main" val="272657205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710A65B5-8039-4C14-A775-8713F4ABF315}"/>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895CDA8D-A52B-4457-8389-A59B9B84BB0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2A3B0C2F-F944-40B3-A912-6C61C0C65454}"/>
              </a:ext>
            </a:extLst>
          </p:cNvPr>
          <p:cNvSpPr>
            <a:spLocks noGrp="1"/>
          </p:cNvSpPr>
          <p:nvPr>
            <p:ph type="sldNum" sz="quarter" idx="12"/>
          </p:nvPr>
        </p:nvSpPr>
        <p:spPr/>
        <p:txBody>
          <a:bodyPr/>
          <a:lstStyle>
            <a:lvl1pPr>
              <a:defRPr/>
            </a:lvl1pPr>
          </a:lstStyle>
          <a:p>
            <a:pPr>
              <a:defRPr/>
            </a:pPr>
            <a:fld id="{E4987E29-D3EF-43B3-8552-159C3A1BD949}" type="slidenum">
              <a:rPr lang="en-US" altLang="en-US"/>
              <a:pPr>
                <a:defRPr/>
              </a:pPr>
              <a:t>‹#›</a:t>
            </a:fld>
            <a:endParaRPr lang="en-US" altLang="en-US"/>
          </a:p>
        </p:txBody>
      </p:sp>
    </p:spTree>
    <p:extLst>
      <p:ext uri="{BB962C8B-B14F-4D97-AF65-F5344CB8AC3E}">
        <p14:creationId xmlns:p14="http://schemas.microsoft.com/office/powerpoint/2010/main" val="366870188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AF5E0B52-41B3-4C24-B3F5-5F9CD89076B8}"/>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0D18A443-7A54-45DB-B8E5-6C01733D741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5C8A2F7D-3877-4770-B49E-8F84EF646BF6}"/>
              </a:ext>
            </a:extLst>
          </p:cNvPr>
          <p:cNvSpPr>
            <a:spLocks noGrp="1"/>
          </p:cNvSpPr>
          <p:nvPr>
            <p:ph type="sldNum" sz="quarter" idx="12"/>
          </p:nvPr>
        </p:nvSpPr>
        <p:spPr/>
        <p:txBody>
          <a:bodyPr/>
          <a:lstStyle>
            <a:lvl1pPr>
              <a:defRPr smtClean="0"/>
            </a:lvl1pPr>
          </a:lstStyle>
          <a:p>
            <a:pPr>
              <a:defRPr/>
            </a:pPr>
            <a:fld id="{6633E05A-BE6D-4CB3-9188-F1777DF9CFD2}" type="slidenum">
              <a:rPr lang="en-US" altLang="en-US"/>
              <a:pPr>
                <a:defRPr/>
              </a:pPr>
              <a:t>‹#›</a:t>
            </a:fld>
            <a:endParaRPr lang="en-US" altLang="en-US"/>
          </a:p>
        </p:txBody>
      </p:sp>
    </p:spTree>
    <p:extLst>
      <p:ext uri="{BB962C8B-B14F-4D97-AF65-F5344CB8AC3E}">
        <p14:creationId xmlns:p14="http://schemas.microsoft.com/office/powerpoint/2010/main" val="300377941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43218DF4-8C74-4FE4-8BF1-3749791967DB}"/>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D7543FEC-3C40-4888-B3F1-DCD6A27B7967}"/>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4AF0E8F5-B1AB-4C7A-9461-126FA03A816A}"/>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1C0BD22E-42A4-423A-98FD-8F2D177F1ED7}"/>
              </a:ext>
            </a:extLst>
          </p:cNvPr>
          <p:cNvSpPr>
            <a:spLocks noGrp="1"/>
          </p:cNvSpPr>
          <p:nvPr>
            <p:ph type="sldNum" sz="quarter" idx="12"/>
          </p:nvPr>
        </p:nvSpPr>
        <p:spPr/>
        <p:txBody>
          <a:bodyPr/>
          <a:lstStyle>
            <a:lvl1pPr>
              <a:defRPr smtClean="0"/>
            </a:lvl1pPr>
          </a:lstStyle>
          <a:p>
            <a:pPr>
              <a:defRPr/>
            </a:pPr>
            <a:fld id="{65A3BA3F-76B0-44DF-AF50-FC84775B1BD1}" type="slidenum">
              <a:rPr lang="en-US" altLang="en-US"/>
              <a:pPr>
                <a:defRPr/>
              </a:pPr>
              <a:t>‹#›</a:t>
            </a:fld>
            <a:endParaRPr lang="en-US" altLang="en-US"/>
          </a:p>
        </p:txBody>
      </p:sp>
    </p:spTree>
    <p:extLst>
      <p:ext uri="{BB962C8B-B14F-4D97-AF65-F5344CB8AC3E}">
        <p14:creationId xmlns:p14="http://schemas.microsoft.com/office/powerpoint/2010/main" val="3087231691"/>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5350BEDB-8A11-4928-B5DB-F5AB2AA25DB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86C61D61-313F-4396-84E6-B87EBD1EA90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9478457C-2FE7-4E87-940C-30AB60377581}"/>
              </a:ext>
            </a:extLst>
          </p:cNvPr>
          <p:cNvSpPr>
            <a:spLocks noGrp="1"/>
          </p:cNvSpPr>
          <p:nvPr>
            <p:ph type="sldNum" sz="quarter" idx="12"/>
          </p:nvPr>
        </p:nvSpPr>
        <p:spPr/>
        <p:txBody>
          <a:bodyPr/>
          <a:lstStyle>
            <a:lvl1pPr>
              <a:defRPr smtClean="0"/>
            </a:lvl1pPr>
          </a:lstStyle>
          <a:p>
            <a:pPr>
              <a:defRPr/>
            </a:pPr>
            <a:fld id="{6177007E-1C33-4A80-B6FB-FE59FC9A25E6}" type="slidenum">
              <a:rPr lang="en-US" altLang="en-US"/>
              <a:pPr>
                <a:defRPr/>
              </a:pPr>
              <a:t>‹#›</a:t>
            </a:fld>
            <a:endParaRPr lang="en-US" altLang="en-US"/>
          </a:p>
        </p:txBody>
      </p:sp>
    </p:spTree>
    <p:extLst>
      <p:ext uri="{BB962C8B-B14F-4D97-AF65-F5344CB8AC3E}">
        <p14:creationId xmlns:p14="http://schemas.microsoft.com/office/powerpoint/2010/main" val="56054432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0C24827-968F-4B8D-8DA9-B3D5578D7AAA}"/>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029" name="Text Placeholder 7">
            <a:extLst>
              <a:ext uri="{FF2B5EF4-FFF2-40B4-BE49-F238E27FC236}">
                <a16:creationId xmlns:a16="http://schemas.microsoft.com/office/drawing/2014/main" id="{0D0A0701-3F4C-4FF8-92B2-D282D3006F7D}"/>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2640F385-3E99-43DA-9978-F8DCE1280C64}"/>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8E697929-17F7-43C7-A0AA-B682231FABE6}"/>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E2B04659-05C4-4BF5-8564-D5E9F2508209}"/>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F923E66F-097D-40F5-A4C8-07A630D3162F}"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E2E88C22-A2A2-4E21-9512-5411BBDCDB63}"/>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C7DE65A5-362B-425D-8B3E-1EE518014B1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2" name="Straight Connector 11">
            <a:extLst>
              <a:ext uri="{FF2B5EF4-FFF2-40B4-BE49-F238E27FC236}">
                <a16:creationId xmlns:a16="http://schemas.microsoft.com/office/drawing/2014/main" id="{59E74A31-D7ED-4A4F-B2C2-DFA0C3507B9A}"/>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Tree>
  </p:cSld>
  <p:clrMap bg1="lt1" tx1="dk1" bg2="lt2" tx2="dk2" accent1="accent1" accent2="accent2" accent3="accent3" accent4="accent4" accent5="accent5" accent6="accent6" hlink="hlink" folHlink="folHlink"/>
  <p:sldLayoutIdLst>
    <p:sldLayoutId id="2147487001" r:id="rId1"/>
    <p:sldLayoutId id="2147487002" r:id="rId2"/>
    <p:sldLayoutId id="2147487003" r:id="rId3"/>
    <p:sldLayoutId id="2147486998" r:id="rId4"/>
    <p:sldLayoutId id="2147487004" r:id="rId5"/>
    <p:sldLayoutId id="2147486999" r:id="rId6"/>
    <p:sldLayoutId id="2147487005" r:id="rId7"/>
    <p:sldLayoutId id="2147487006" r:id="rId8"/>
    <p:sldLayoutId id="2147487007" r:id="rId9"/>
    <p:sldLayoutId id="2147487000" r:id="rId10"/>
    <p:sldLayoutId id="2147487008"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D7ADF610-35D4-4845-B8AD-F9B526993FA6}"/>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a:solidFill>
                  <a:srgbClr val="002060"/>
                </a:solidFill>
                <a:effectLst>
                  <a:outerShdw blurRad="38100" dist="38100" dir="2700000" algn="tl">
                    <a:srgbClr val="000000">
                      <a:alpha val="43137"/>
                    </a:srgbClr>
                  </a:outerShdw>
                </a:effectLst>
              </a:rPr>
              <a:t>A  Volunteer</a:t>
            </a:r>
            <a:br>
              <a:rPr lang="en-US" sz="6000" b="1">
                <a:solidFill>
                  <a:srgbClr val="002060"/>
                </a:solidFill>
                <a:effectLst>
                  <a:outerShdw blurRad="38100" dist="38100" dir="2700000" algn="tl">
                    <a:srgbClr val="000000">
                      <a:alpha val="43137"/>
                    </a:srgbClr>
                  </a:outerShdw>
                </a:effectLst>
              </a:rPr>
            </a:br>
            <a:r>
              <a:rPr lang="en-US" sz="6000" b="1">
                <a:solidFill>
                  <a:srgbClr val="002060"/>
                </a:solidFill>
                <a:effectLst>
                  <a:outerShdw blurRad="38100" dist="38100" dir="2700000" algn="tl">
                    <a:srgbClr val="000000">
                      <a:alpha val="43137"/>
                    </a:srgbClr>
                  </a:outerShdw>
                </a:effectLst>
              </a:rPr>
              <a:t>for  Death</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E510630-5C82-44AD-A66F-0CA3ED7C13C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FAC6F1-FC6F-4C25-AF99-9EE2BD114900}"/>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Previously no one dared to 	arrest Jesus because of His 	popularity.</a:t>
            </a:r>
          </a:p>
          <a:p>
            <a:pPr algn="just">
              <a:buFont typeface="Wingdings 2" panose="05020102010507070707" pitchFamily="18" charset="2"/>
              <a:buNone/>
              <a:defRPr/>
            </a:pP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John 7:25-26 &amp; 30 - At that point some of the people of Jerusalem began to ask, “Isn’t this the man they are trying to kill? </a:t>
            </a:r>
            <a:r>
              <a:rPr lang="en-US" sz="25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Here he is, speaking publicly, and </a:t>
            </a:r>
            <a:r>
              <a:rPr lang="en-US" sz="2500" b="1" u="sng">
                <a:solidFill>
                  <a:schemeClr val="tx1"/>
                </a:solidFill>
                <a:effectLst>
                  <a:outerShdw blurRad="38100" dist="38100" dir="2700000" algn="tl">
                    <a:srgbClr val="000000">
                      <a:alpha val="43137"/>
                    </a:srgbClr>
                  </a:outerShdw>
                </a:effectLst>
                <a:latin typeface="Arial" pitchFamily="34" charset="0"/>
                <a:cs typeface="Arial" pitchFamily="34" charset="0"/>
              </a:rPr>
              <a:t>they are not saying a word to him</a:t>
            </a: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 Have the authorities really concluded that he is the Christ?  . . . At this they tried to seize him, but </a:t>
            </a:r>
            <a:r>
              <a:rPr lang="en-US" sz="2500" b="1" u="sng">
                <a:solidFill>
                  <a:schemeClr val="tx1"/>
                </a:solidFill>
                <a:effectLst>
                  <a:outerShdw blurRad="38100" dist="38100" dir="2700000" algn="tl">
                    <a:srgbClr val="000000">
                      <a:alpha val="43137"/>
                    </a:srgbClr>
                  </a:outerShdw>
                </a:effectLst>
                <a:latin typeface="Arial" pitchFamily="34" charset="0"/>
                <a:cs typeface="Arial" pitchFamily="34" charset="0"/>
              </a:rPr>
              <a:t>no one laid a hand on him</a:t>
            </a: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 because his time had not yet come.</a:t>
            </a:r>
          </a:p>
        </p:txBody>
      </p:sp>
      <p:sp>
        <p:nvSpPr>
          <p:cNvPr id="4" name="Rectangle 3">
            <a:extLst>
              <a:ext uri="{FF2B5EF4-FFF2-40B4-BE49-F238E27FC236}">
                <a16:creationId xmlns:a16="http://schemas.microsoft.com/office/drawing/2014/main" id="{2E6960CB-06D5-4447-8063-67945596F662}"/>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He Went to a Well Known Isolated Location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4E71A0-A8AB-4A82-B84D-FD254102FC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396AC9-9125-4E7A-A86A-DCE5168EBBC8}"/>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So Judas came to the grove, guiding a detachment of soldiers and some officials from the chief priests and Pharisees. They were carrying torches, lanterns and weapons. - v3</a:t>
            </a:r>
            <a:endPar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So Judas led a huge mob there.</a:t>
            </a:r>
          </a:p>
        </p:txBody>
      </p:sp>
      <p:sp>
        <p:nvSpPr>
          <p:cNvPr id="4" name="Rectangle 3">
            <a:extLst>
              <a:ext uri="{FF2B5EF4-FFF2-40B4-BE49-F238E27FC236}">
                <a16:creationId xmlns:a16="http://schemas.microsoft.com/office/drawing/2014/main" id="{31DF9022-6AD4-458E-881B-43AA9D8D7C14}"/>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He Went to a Well Known Isolated Location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09FDAA-A429-4D9A-9871-FE7375BB73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1F969E-A1A3-4C0F-BFAF-F0B451826DAF}"/>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So Judas came to the grove, guiding a detachment of soldiers and some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officials from the chief priests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Pharisees. They were carrying torches, lanterns and weapons. - v3</a:t>
            </a:r>
            <a:endPar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So Judas led a huge mob there.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 The </a:t>
            </a:r>
            <a:r>
              <a:rPr lang="en-US" sz="4400" b="1">
                <a:solidFill>
                  <a:srgbClr val="006600"/>
                </a:solidFill>
                <a:effectLst>
                  <a:outerShdw blurRad="38100" dist="38100" dir="2700000" algn="tl">
                    <a:srgbClr val="000000">
                      <a:alpha val="43137"/>
                    </a:srgbClr>
                  </a:outerShdw>
                </a:effectLst>
                <a:latin typeface="Arial Narrow" pitchFamily="34" charset="0"/>
              </a:rPr>
              <a:t>officials</a:t>
            </a:r>
            <a:r>
              <a:rPr lang="en-US" sz="4400" b="1">
                <a:solidFill>
                  <a:srgbClr val="990033"/>
                </a:solidFill>
                <a:effectLst>
                  <a:outerShdw blurRad="38100" dist="38100" dir="2700000" algn="tl">
                    <a:srgbClr val="000000">
                      <a:alpha val="43137"/>
                    </a:srgbClr>
                  </a:outerShdw>
                </a:effectLst>
                <a:latin typeface="Arial Narrow" pitchFamily="34" charset="0"/>
              </a:rPr>
              <a:t> were the Temple 		police.</a:t>
            </a:r>
          </a:p>
        </p:txBody>
      </p:sp>
      <p:sp>
        <p:nvSpPr>
          <p:cNvPr id="4" name="Rectangle 3">
            <a:extLst>
              <a:ext uri="{FF2B5EF4-FFF2-40B4-BE49-F238E27FC236}">
                <a16:creationId xmlns:a16="http://schemas.microsoft.com/office/drawing/2014/main" id="{BFE8D404-9462-4051-8EEC-A1BF6E41E657}"/>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He Went to a Well Known Isolated Location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97B4D6D-817E-4591-BF6E-09C0160BE94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6EF161-D2BB-4AE3-BDF8-A3E5AFCB5B4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So Judas came to the grove, guiding a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detachment of soldiers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some officials from the chief priests and Pharisees. They were carrying torches, lanterns and weapons. - v3</a:t>
            </a:r>
            <a:endPar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So Judas led a huge mob there.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b. The </a:t>
            </a:r>
            <a:r>
              <a:rPr lang="en-US" sz="4400" b="1">
                <a:solidFill>
                  <a:srgbClr val="006600"/>
                </a:solidFill>
                <a:effectLst>
                  <a:outerShdw blurRad="38100" dist="38100" dir="2700000" algn="tl">
                    <a:srgbClr val="000000">
                      <a:alpha val="43137"/>
                    </a:srgbClr>
                  </a:outerShdw>
                </a:effectLst>
                <a:latin typeface="Arial Narrow" pitchFamily="34" charset="0"/>
              </a:rPr>
              <a:t>detachment</a:t>
            </a:r>
            <a:r>
              <a:rPr lang="en-US" sz="4400" b="1">
                <a:solidFill>
                  <a:srgbClr val="990033"/>
                </a:solidFill>
                <a:effectLst>
                  <a:outerShdw blurRad="38100" dist="38100" dir="2700000" algn="tl">
                    <a:srgbClr val="000000">
                      <a:alpha val="43137"/>
                    </a:srgbClr>
                  </a:outerShdw>
                </a:effectLst>
                <a:latin typeface="Arial Narrow" pitchFamily="34" charset="0"/>
              </a:rPr>
              <a:t> would be 			about 200 Roman soldiers.</a:t>
            </a:r>
          </a:p>
        </p:txBody>
      </p:sp>
      <p:sp>
        <p:nvSpPr>
          <p:cNvPr id="4" name="Rectangle 3">
            <a:extLst>
              <a:ext uri="{FF2B5EF4-FFF2-40B4-BE49-F238E27FC236}">
                <a16:creationId xmlns:a16="http://schemas.microsoft.com/office/drawing/2014/main" id="{B0849C9E-3FD2-40D1-AD3C-3519F3DDF4F9}"/>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He Went to a Well Known Isolated Location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C8A761-B347-41E8-9CA2-085A923D588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86A856-C6F1-48FA-8425-C2D54C12E2D4}"/>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So Judas came to the grove, guiding a detachment of soldiers and some officials from the chief priests and Pharisees.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They were carrying torches, lanterns and weapons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v3</a:t>
            </a:r>
            <a:endPar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So Judas led a huge mob there.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c. They were armed to the teeth.</a:t>
            </a:r>
          </a:p>
        </p:txBody>
      </p:sp>
      <p:sp>
        <p:nvSpPr>
          <p:cNvPr id="4" name="Rectangle 3">
            <a:extLst>
              <a:ext uri="{FF2B5EF4-FFF2-40B4-BE49-F238E27FC236}">
                <a16:creationId xmlns:a16="http://schemas.microsoft.com/office/drawing/2014/main" id="{B48AAA11-8874-4AE4-A707-52BD15DCC271}"/>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He Went to a Well Known Isolated Location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B631BE7-CEB5-4E9C-874C-14A0A40BB22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D8ED6F-A393-4BAE-ABCB-7FDD3F5F18F3}"/>
              </a:ext>
            </a:extLst>
          </p:cNvPr>
          <p:cNvSpPr>
            <a:spLocks noGrp="1" noChangeArrowheads="1"/>
          </p:cNvSpPr>
          <p:nvPr>
            <p:ph idx="1"/>
          </p:nvPr>
        </p:nvSpPr>
        <p:spPr>
          <a:xfrm>
            <a:off x="457200" y="1143000"/>
            <a:ext cx="8229600" cy="5715000"/>
          </a:xfrm>
        </p:spPr>
        <p:txBody>
          <a:bodyPr>
            <a:normAutofit/>
          </a:bodyPr>
          <a:lstStyle/>
          <a:p>
            <a:pPr marL="857250" indent="-857250">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 He went to a Well Known Isolated Location </a:t>
            </a:r>
            <a:r>
              <a:rPr lang="en-US" sz="2800" b="1">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v1-3</a:t>
            </a:r>
          </a:p>
          <a:p>
            <a:pPr marL="857250" indent="-857250">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cs typeface="Arial" pitchFamily="34" charset="0"/>
              </a:rPr>
              <a:t>II. He Walked Right Up to His Enemies</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v4</a:t>
            </a:r>
          </a:p>
          <a:p>
            <a:pPr>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Jesus, knowing all that was going to happen to him, went out and asked them, “Who is it you want?”</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2CE6EC-13C3-4789-B43D-57DA3E895E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5F92D4-3F0F-4E22-A1EE-A62BD960419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Jesus, knowing all that was going to happen to him, went out and asked them, “Who is it you want?” - v4</a:t>
            </a:r>
            <a:endPar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He could have escaped if He had wanted to. </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6FE56BE-D7AA-47B3-84FC-35C0426FF28A}"/>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cs typeface="Arial" pitchFamily="34" charset="0"/>
              </a:rPr>
              <a:t>He Walk Right Up to His Enemies</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CD82FD-221F-430B-9286-B7A8A671C52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2F0226-37ED-4471-A6AB-9BBD042CC63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Jesus,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knowing all that was going to happen</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to him, went out and asked them, “Who is it you want?” - v4</a:t>
            </a:r>
            <a:endPar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He could have escaped if He had wanted to.</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He knew what was going to 	happen.</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B2E289D-72AF-4177-B413-00180411DAC2}"/>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cs typeface="Arial" pitchFamily="34" charset="0"/>
              </a:rPr>
              <a:t>He Walk Right Up to His Enemies</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42A049D-109D-48EA-9567-99E21FADCF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10E131-2E92-4AC6-849E-4D5AAB2771C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He had avoided arrest &amp; 	capture before.</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Luke 4:28-30 - </a:t>
            </a:r>
            <a:r>
              <a:rPr lang="en-US" sz="2800" b="1" baseline="30000"/>
              <a: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All the people in the synagogue were furious when they heard this. </a:t>
            </a:r>
            <a:r>
              <a:rPr lang="en-US" sz="28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They got up, drove him out of the town, and took him to the brow of the hill on which the town was built, in order to throw him down the cliff. </a:t>
            </a:r>
            <a:r>
              <a:rPr lang="en-US" sz="28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baseline="3000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But he walked right through the crowd and went on his way</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7C768DC-E03A-49E0-A78A-2145A481652D}"/>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cs typeface="Arial" pitchFamily="34" charset="0"/>
              </a:rPr>
              <a:t>He Walk Right Up to His Enemies</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94AB7B-E107-4FC8-8466-3945598153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CACBF8-4422-4ACA-8EB9-FAE037CB26F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He had avoided arrest &amp; 	capture before.</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26:53 - Do you think I cannot call on my Father, and he will at once put at my disposal more than twelve legions of angels?</a:t>
            </a:r>
          </a:p>
        </p:txBody>
      </p:sp>
      <p:sp>
        <p:nvSpPr>
          <p:cNvPr id="4" name="Rectangle 3">
            <a:extLst>
              <a:ext uri="{FF2B5EF4-FFF2-40B4-BE49-F238E27FC236}">
                <a16:creationId xmlns:a16="http://schemas.microsoft.com/office/drawing/2014/main" id="{4D185613-B5FF-4352-A6E7-C7349C8FB6D1}"/>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cs typeface="Arial" pitchFamily="34" charset="0"/>
              </a:rPr>
              <a:t>He Walk Right Up to His Enemies</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4B761D4-ABE5-4D54-94A7-4171D70E7AB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01A977-2C8F-443B-ADDF-7E7103F526F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Philippians 2:8</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And being found in appearance as a man, he humbled himself and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became obedient to death</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even death on a cross!</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94AB7B-E107-4FC8-8466-3945598153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CACBF8-4422-4ACA-8EB9-FAE037CB26F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He had avoided arrest &amp; 	capture before.</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26:53 - Do you think I cannot call on my Father, and he will at once put at my disposal more than twelve legions of angels?</a:t>
            </a:r>
          </a:p>
          <a:p>
            <a:pPr algn="jus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rPr>
              <a:t>Roman Legion</a:t>
            </a:r>
            <a:br>
              <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rPr>
            </a:br>
            <a:r>
              <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rPr>
              <a:t>3000 to 6000 Infantry</a:t>
            </a:r>
            <a:br>
              <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rPr>
            </a:br>
            <a:r>
              <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rPr>
              <a:t>100 to 200 Calvary</a:t>
            </a:r>
            <a:b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br>
            <a:r>
              <a:rPr lang="en-US" sz="2800" b="1">
                <a:solidFill>
                  <a:srgbClr val="006600"/>
                </a:solidFill>
                <a:effectLst>
                  <a:outerShdw blurRad="38100" dist="38100" dir="2700000" algn="tl">
                    <a:srgbClr val="000000">
                      <a:alpha val="43137"/>
                    </a:srgbClr>
                  </a:outerShdw>
                </a:effectLst>
                <a:latin typeface="Arial" pitchFamily="34" charset="0"/>
                <a:cs typeface="Arial" pitchFamily="34" charset="0"/>
              </a:rPr>
              <a:t>72,000 Angels!</a:t>
            </a:r>
          </a:p>
        </p:txBody>
      </p:sp>
      <p:sp>
        <p:nvSpPr>
          <p:cNvPr id="4" name="Rectangle 3">
            <a:extLst>
              <a:ext uri="{FF2B5EF4-FFF2-40B4-BE49-F238E27FC236}">
                <a16:creationId xmlns:a16="http://schemas.microsoft.com/office/drawing/2014/main" id="{4D185613-B5FF-4352-A6E7-C7349C8FB6D1}"/>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cs typeface="Arial" pitchFamily="34" charset="0"/>
              </a:rPr>
              <a:t>He Walk Right Up to His Enemies</a:t>
            </a:r>
            <a:endParaRPr lang="en-US">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54635624"/>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7E4B165-F1F6-4CCE-A017-B9978F856D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29EE9B-8518-4E08-A341-DF335CC5DCA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When He responded to this 	mob, more than 200 heavily 	armed soldiers . . .</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 drew back &amp; fell to the ground. - v6.</a:t>
            </a:r>
          </a:p>
        </p:txBody>
      </p:sp>
      <p:sp>
        <p:nvSpPr>
          <p:cNvPr id="4" name="Rectangle 3">
            <a:extLst>
              <a:ext uri="{FF2B5EF4-FFF2-40B4-BE49-F238E27FC236}">
                <a16:creationId xmlns:a16="http://schemas.microsoft.com/office/drawing/2014/main" id="{D9222017-B683-4F58-A4C0-1A5063C4A28B}"/>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cs typeface="Arial" pitchFamily="34" charset="0"/>
              </a:rPr>
              <a:t>He Walk Right Up to His Enemies</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3D5EA04-6188-4373-807B-09406969393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BC3CCF-34D7-4504-B060-5EC27FE26AD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Jesus, knowing all that was going to happen to him, went out and asked them,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Who is it you want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v4</a:t>
            </a:r>
            <a:endPar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But - He came right out into the open alone &amp; asked, “Who is it you want?”</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451CB8C-83F5-48C1-BE4D-6AF90883BC87}"/>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a:solidFill>
                  <a:srgbClr val="002060"/>
                </a:solidFill>
                <a:effectLst>
                  <a:outerShdw blurRad="38100" dist="38100" dir="2700000" algn="tl">
                    <a:srgbClr val="000000">
                      <a:alpha val="43137"/>
                    </a:srgbClr>
                  </a:outerShdw>
                </a:effectLst>
                <a:cs typeface="Arial" pitchFamily="34" charset="0"/>
              </a:rPr>
              <a:t>He Walk Right Up to His Enemies</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6A4D0B-CD44-4446-9D8E-E30490CE694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10BCD4-DD96-4319-8005-702A1EB05848}"/>
              </a:ext>
            </a:extLst>
          </p:cNvPr>
          <p:cNvSpPr>
            <a:spLocks noGrp="1" noChangeArrowheads="1"/>
          </p:cNvSpPr>
          <p:nvPr>
            <p:ph idx="1"/>
          </p:nvPr>
        </p:nvSpPr>
        <p:spPr>
          <a:xfrm>
            <a:off x="457200" y="1143000"/>
            <a:ext cx="8229600" cy="5715000"/>
          </a:xfrm>
        </p:spPr>
        <p:txBody>
          <a:bodyPr>
            <a:normAutofit/>
          </a:bodyPr>
          <a:lstStyle/>
          <a:p>
            <a:pPr marL="857250" indent="-857250">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 He went to a Well Known Isolated Location </a:t>
            </a:r>
            <a:r>
              <a:rPr lang="en-US" sz="2800" b="1">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v1-3</a:t>
            </a:r>
          </a:p>
          <a:p>
            <a:pPr marL="857250" indent="-857250">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He Walked Right Up to His Enemies </a:t>
            </a:r>
            <a:r>
              <a:rPr lang="en-US" sz="2800" b="1">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v4</a:t>
            </a:r>
          </a:p>
          <a:p>
            <a:pPr marL="857250" indent="-857250">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cs typeface="Arial" pitchFamily="34" charset="0"/>
              </a:rPr>
              <a:t>III. He Identified Himself Beyond Any Doubt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v5-8</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879AF4-6A46-4099-9D67-D593E7DC9AD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00A8CD-B869-4983-B23E-6F1D083F5193}"/>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 He specifically presented Himself to the mob.</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“Who is it you want?” “Jesus of Nazareth,” they replied. “I am he,” Jesus said. (And Judas the traitor was standing there with them.) When Jesus said, “I am he,” they drew back and fell to the ground. Again he asked them, “Who is it you want?” And they said, “Jesus of Nazareth.” “I told you that I am he,” Jesus answered. “If you are looking for me, then let these men go.” - v4-8</a:t>
            </a:r>
          </a:p>
          <a:p>
            <a:pPr algn="just">
              <a:buFont typeface="Wingdings 2" panose="05020102010507070707" pitchFamily="18" charset="2"/>
              <a:buNone/>
              <a:defRPr/>
            </a:pPr>
            <a:endPar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EE9B68A-5DAC-4C95-8221-55F13B21E844}"/>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a:t>
            </a:r>
            <a:r>
              <a:rPr lang="en-US">
                <a:solidFill>
                  <a:srgbClr val="002060"/>
                </a:solidFill>
                <a:effectLst>
                  <a:outerShdw blurRad="38100" dist="38100" dir="2700000" algn="tl">
                    <a:srgbClr val="000000">
                      <a:alpha val="43137"/>
                    </a:srgbClr>
                  </a:outerShdw>
                </a:effectLst>
                <a:cs typeface="Arial" pitchFamily="34" charset="0"/>
              </a:rPr>
              <a:t>He Identified Himself Beyond Any Doubt</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34CB39-C4DD-46C3-8685-D47BA6A49F4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425E40-465E-448C-94D5-77A82A3B80B4}"/>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 He specifically presented Himself to the mob.</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Who is it you want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“Jesus of Nazareth,” they replied. “I am he,” Jesus said. (And Judas the traitor was standing there with them.) When Jesus said, “I am he,” they drew back and fell to the ground. Again he asked them, “Who is it you want?” And they said, “Jesus of Nazareth.” “I told you that I am he,” Jesus answered. “If you are looking for me, then let these men go.” - v4-8</a:t>
            </a:r>
          </a:p>
          <a:p>
            <a:pPr algn="just">
              <a:buFont typeface="Wingdings 2" panose="05020102010507070707" pitchFamily="18" charset="2"/>
              <a:buNone/>
              <a:defRPr/>
            </a:pPr>
            <a:endPar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26FC6AF-15D6-4E8E-976A-B0274E7CE2E9}"/>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a:t>
            </a:r>
            <a:r>
              <a:rPr lang="en-US">
                <a:solidFill>
                  <a:srgbClr val="002060"/>
                </a:solidFill>
                <a:effectLst>
                  <a:outerShdw blurRad="38100" dist="38100" dir="2700000" algn="tl">
                    <a:srgbClr val="000000">
                      <a:alpha val="43137"/>
                    </a:srgbClr>
                  </a:outerShdw>
                </a:effectLst>
                <a:cs typeface="Arial" pitchFamily="34" charset="0"/>
              </a:rPr>
              <a:t>He Identified Himself Beyond Any Doubt</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329E52-AD9D-4B81-8ABA-32A038BDE07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4F9DAB3-E9DE-4E9C-9E4E-C2C8C3CFB97B}"/>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 He specifically presented Himself to the mob.</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“Who is it you want?”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Jesus of Nazareth</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they replied.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I am he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Jesus said. (And Judas the traitor was standing there with them.) When Jesus said, “I am he,” they drew back and fell to the ground. Again he asked them, “Who is it you want?” And they said, “Jesus of Nazareth.” “I told you that I am he,” Jesus answered. “If you are looking for me, then let these men go.” - v4-8</a:t>
            </a:r>
          </a:p>
          <a:p>
            <a:pPr algn="just">
              <a:buFont typeface="Wingdings 2" panose="05020102010507070707" pitchFamily="18" charset="2"/>
              <a:buNone/>
              <a:defRPr/>
            </a:pPr>
            <a:endPar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9404EDC-53A2-414E-B1AC-E2FB759316F7}"/>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a:t>
            </a:r>
            <a:r>
              <a:rPr lang="en-US">
                <a:solidFill>
                  <a:srgbClr val="002060"/>
                </a:solidFill>
                <a:effectLst>
                  <a:outerShdw blurRad="38100" dist="38100" dir="2700000" algn="tl">
                    <a:srgbClr val="000000">
                      <a:alpha val="43137"/>
                    </a:srgbClr>
                  </a:outerShdw>
                </a:effectLst>
                <a:cs typeface="Arial" pitchFamily="34" charset="0"/>
              </a:rPr>
              <a:t>He Identified Himself Beyond Any Doubt</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77EC8D-64D4-44DA-892A-3F55706551F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B253F90-D62B-43D1-9B46-C5FB66301B91}"/>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 He specifically presented Himself to the mob.</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Who is it you want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Jesus of Nazareth</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they replied.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I am he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Jesus said. (And Judas the traitor was standing there with them.) When Jesus said, “I am he,” they drew back and fell to the ground. Again he asked them,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Who is it you want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they said,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Jesus of Nazareth</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“I told you that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I am he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Jesus answered. “If you are looking for me, then let these men go.” - v4-8</a:t>
            </a:r>
          </a:p>
          <a:p>
            <a:pPr algn="just">
              <a:buFont typeface="Wingdings 2" panose="05020102010507070707" pitchFamily="18" charset="2"/>
              <a:buNone/>
              <a:defRPr/>
            </a:pPr>
            <a:endPar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5CB5488-389D-4ECD-B932-EAEC77381B16}"/>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a:t>
            </a:r>
            <a:r>
              <a:rPr lang="en-US">
                <a:solidFill>
                  <a:srgbClr val="002060"/>
                </a:solidFill>
                <a:effectLst>
                  <a:outerShdw blurRad="38100" dist="38100" dir="2700000" algn="tl">
                    <a:srgbClr val="000000">
                      <a:alpha val="43137"/>
                    </a:srgbClr>
                  </a:outerShdw>
                </a:effectLst>
                <a:cs typeface="Arial" pitchFamily="34" charset="0"/>
              </a:rPr>
              <a:t>He Identified Himself Beyond Any Doubt</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EBD208-A00B-43F5-A079-DD08D206DF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E3E277-D326-4AEE-8C29-9F878C5E26B1}"/>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B. Why is this important to know?</a:t>
            </a:r>
          </a:p>
        </p:txBody>
      </p:sp>
      <p:sp>
        <p:nvSpPr>
          <p:cNvPr id="4" name="Rectangle 3">
            <a:extLst>
              <a:ext uri="{FF2B5EF4-FFF2-40B4-BE49-F238E27FC236}">
                <a16:creationId xmlns:a16="http://schemas.microsoft.com/office/drawing/2014/main" id="{66C2049F-CD99-45E9-9AB5-67F637DF650C}"/>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a:t>
            </a:r>
            <a:r>
              <a:rPr lang="en-US">
                <a:solidFill>
                  <a:srgbClr val="002060"/>
                </a:solidFill>
                <a:effectLst>
                  <a:outerShdw blurRad="38100" dist="38100" dir="2700000" algn="tl">
                    <a:srgbClr val="000000">
                      <a:alpha val="43137"/>
                    </a:srgbClr>
                  </a:outerShdw>
                </a:effectLst>
                <a:cs typeface="Arial" pitchFamily="34" charset="0"/>
              </a:rPr>
              <a:t>He Identified Himself Beyond Any Doubt</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2CC21A-9EC6-408B-B082-AEA0EE741A8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D59BE7-920B-46F4-9637-56DCCFA7C3CA}"/>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Some would compare the merits 	of the founders of the great 	religions to justify not surren-	dering to the Lord!</a:t>
            </a:r>
          </a:p>
          <a:p>
            <a:pPr algn="jus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31BC3E8B-B1E0-4CD4-8D49-85F5C64358FF}"/>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a:t>
            </a:r>
            <a:r>
              <a:rPr lang="en-US">
                <a:solidFill>
                  <a:srgbClr val="002060"/>
                </a:solidFill>
                <a:effectLst>
                  <a:outerShdw blurRad="38100" dist="38100" dir="2700000" algn="tl">
                    <a:srgbClr val="000000">
                      <a:alpha val="43137"/>
                    </a:srgbClr>
                  </a:outerShdw>
                </a:effectLst>
                <a:cs typeface="Arial" pitchFamily="34" charset="0"/>
              </a:rPr>
              <a:t>He Identified Himself Beyond Any Doubt</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A2CBA6-5E45-41AE-A96D-D2DD86174AB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F4F8B5-9C93-44F9-B092-CBAD931F9670}"/>
              </a:ext>
            </a:extLst>
          </p:cNvPr>
          <p:cNvSpPr>
            <a:spLocks noGrp="1" noChangeArrowheads="1"/>
          </p:cNvSpPr>
          <p:nvPr>
            <p:ph idx="1"/>
          </p:nvPr>
        </p:nvSpPr>
        <p:spPr>
          <a:xfrm>
            <a:off x="457200" y="1219200"/>
            <a:ext cx="8229600" cy="51054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Jesus went to the cross for you</a:t>
            </a:r>
            <a:br>
              <a:rPr lang="en-US" sz="4400" b="1">
                <a:solidFill>
                  <a:srgbClr val="990033"/>
                </a:solidFill>
                <a:effectLst>
                  <a:outerShdw blurRad="38100" dist="38100" dir="2700000" algn="tl">
                    <a:srgbClr val="000000">
                      <a:alpha val="43137"/>
                    </a:srgbClr>
                  </a:outerShdw>
                </a:effectLst>
                <a:latin typeface="Arial Narrow" pitchFamily="34" charset="0"/>
              </a:rPr>
            </a:br>
            <a:r>
              <a:rPr lang="en-US" sz="4400" b="1">
                <a:solidFill>
                  <a:srgbClr val="990033"/>
                </a:solidFill>
                <a:effectLst>
                  <a:outerShdw blurRad="38100" dist="38100" dir="2700000" algn="tl">
                    <a:srgbClr val="000000">
                      <a:alpha val="43137"/>
                    </a:srgbClr>
                  </a:outerShdw>
                </a:effectLst>
                <a:latin typeface="Arial Narrow" pitchFamily="34" charset="0"/>
              </a:rPr>
              <a:t>as a Volunteer!</a:t>
            </a:r>
          </a:p>
        </p:txBody>
      </p:sp>
      <p:sp>
        <p:nvSpPr>
          <p:cNvPr id="4" name="Rectangle 3">
            <a:extLst>
              <a:ext uri="{FF2B5EF4-FFF2-40B4-BE49-F238E27FC236}">
                <a16:creationId xmlns:a16="http://schemas.microsoft.com/office/drawing/2014/main" id="{C7F28BB0-DD5D-4BC1-840A-F0AA7994AE8F}"/>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C13256-516C-43D6-89FF-F40DF5B45F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8D9350-5541-42C8-BD64-974A0A075DE3}"/>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Some would compare the merits 	of the founders of the great 	religions to justify not surren-	dering to the Lord!</a:t>
            </a:r>
          </a:p>
          <a:p>
            <a:pPr algn="ctr">
              <a:buFont typeface="Wingdings 2" panose="05020102010507070707" pitchFamily="18" charset="2"/>
              <a:buNone/>
              <a:defRPr/>
            </a:pP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Buddha was a great philosopher who laid down good basic principles for life!</a:t>
            </a:r>
          </a:p>
          <a:p>
            <a:pPr algn="jus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2ACEB4A2-6E96-4AAB-80AE-CE51EF2E0140}"/>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a:t>
            </a:r>
            <a:r>
              <a:rPr lang="en-US">
                <a:solidFill>
                  <a:srgbClr val="002060"/>
                </a:solidFill>
                <a:effectLst>
                  <a:outerShdw blurRad="38100" dist="38100" dir="2700000" algn="tl">
                    <a:srgbClr val="000000">
                      <a:alpha val="43137"/>
                    </a:srgbClr>
                  </a:outerShdw>
                </a:effectLst>
                <a:cs typeface="Arial" pitchFamily="34" charset="0"/>
              </a:rPr>
              <a:t>He Identified Himself Beyond Any Doubt</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0A826A-8408-4404-8B51-40615DB83DC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8BE8DB-658A-431F-863F-54D4F0C4D846}"/>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Some would compare the merits 	of the founders of the great 	religions to justify not surren-	dering to the Lord!</a:t>
            </a:r>
          </a:p>
          <a:p>
            <a:pPr algn="ctr">
              <a:buFont typeface="Wingdings 2" panose="05020102010507070707" pitchFamily="18" charset="2"/>
              <a:buNone/>
              <a:defRPr/>
            </a:pP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Mohammed was a great prophet who taught his followers to worship only one god.</a:t>
            </a:r>
          </a:p>
          <a:p>
            <a:pPr algn="jus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A75C8AA4-83DB-448E-99F0-DC9D06E5F634}"/>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a:t>
            </a:r>
            <a:r>
              <a:rPr lang="en-US">
                <a:solidFill>
                  <a:srgbClr val="002060"/>
                </a:solidFill>
                <a:effectLst>
                  <a:outerShdw blurRad="38100" dist="38100" dir="2700000" algn="tl">
                    <a:srgbClr val="000000">
                      <a:alpha val="43137"/>
                    </a:srgbClr>
                  </a:outerShdw>
                </a:effectLst>
                <a:cs typeface="Arial" pitchFamily="34" charset="0"/>
              </a:rPr>
              <a:t>He Identified Himself Beyond Any Doubt</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C0762D7-CC58-41CD-8DA9-400852EC37C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9DF94E-9D5D-4949-8C46-CBA823AC2A73}"/>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Jesus was a common crook - 	arrested - tried - executed as a 	criminal!</a:t>
            </a:r>
          </a:p>
          <a:p>
            <a:pPr algn="jus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Why should we follow Him?</a:t>
            </a:r>
          </a:p>
        </p:txBody>
      </p:sp>
      <p:sp>
        <p:nvSpPr>
          <p:cNvPr id="4" name="Rectangle 3">
            <a:extLst>
              <a:ext uri="{FF2B5EF4-FFF2-40B4-BE49-F238E27FC236}">
                <a16:creationId xmlns:a16="http://schemas.microsoft.com/office/drawing/2014/main" id="{8DF0F926-9E6F-44C5-B265-B2B7A89EE564}"/>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a:t>
            </a:r>
            <a:r>
              <a:rPr lang="en-US">
                <a:solidFill>
                  <a:srgbClr val="002060"/>
                </a:solidFill>
                <a:effectLst>
                  <a:outerShdw blurRad="38100" dist="38100" dir="2700000" algn="tl">
                    <a:srgbClr val="000000">
                      <a:alpha val="43137"/>
                    </a:srgbClr>
                  </a:outerShdw>
                </a:effectLst>
                <a:cs typeface="Arial" pitchFamily="34" charset="0"/>
              </a:rPr>
              <a:t>He Identified Himself Beyond Any Doubt</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1B3693-B13D-412C-8FFF-0D82DAC6402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9811C8-29E5-4BFB-85F1-486BC71EC174}"/>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C. Why should we follow Him?</a:t>
            </a:r>
          </a:p>
        </p:txBody>
      </p:sp>
      <p:sp>
        <p:nvSpPr>
          <p:cNvPr id="4" name="Rectangle 3">
            <a:extLst>
              <a:ext uri="{FF2B5EF4-FFF2-40B4-BE49-F238E27FC236}">
                <a16:creationId xmlns:a16="http://schemas.microsoft.com/office/drawing/2014/main" id="{8A58D00E-2809-4478-900B-C5862DDE608D}"/>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a:t>
            </a:r>
            <a:r>
              <a:rPr lang="en-US">
                <a:solidFill>
                  <a:srgbClr val="002060"/>
                </a:solidFill>
                <a:effectLst>
                  <a:outerShdw blurRad="38100" dist="38100" dir="2700000" algn="tl">
                    <a:srgbClr val="000000">
                      <a:alpha val="43137"/>
                    </a:srgbClr>
                  </a:outerShdw>
                </a:effectLst>
                <a:cs typeface="Arial" pitchFamily="34" charset="0"/>
              </a:rPr>
              <a:t>He Identified Himself Beyond Any Doubt</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BFE019-B508-426E-95E5-1D1551A0BF4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818795D-DF5F-4DB0-B519-4ADC6220D8FD}"/>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C. Why should we follow Him?</a:t>
            </a:r>
          </a:p>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Jesus is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God in Flesh</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Colossians 1:15-18 - </a:t>
            </a:r>
            <a:r>
              <a:rPr lang="en-US" sz="2500" b="1" u="sng">
                <a:solidFill>
                  <a:schemeClr val="tx1"/>
                </a:solidFill>
                <a:effectLst>
                  <a:outerShdw blurRad="38100" dist="38100" dir="2700000" algn="tl">
                    <a:srgbClr val="000000">
                      <a:alpha val="43137"/>
                    </a:srgbClr>
                  </a:outerShdw>
                </a:effectLst>
                <a:latin typeface="Arial" pitchFamily="34" charset="0"/>
                <a:cs typeface="Arial" pitchFamily="34" charset="0"/>
              </a:rPr>
              <a:t>He is the image of the invisible God</a:t>
            </a: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 the firstborn over all creation. For </a:t>
            </a:r>
            <a:r>
              <a:rPr lang="en-US" sz="2500" b="1" u="sng">
                <a:solidFill>
                  <a:schemeClr val="tx1"/>
                </a:solidFill>
                <a:effectLst>
                  <a:outerShdw blurRad="38100" dist="38100" dir="2700000" algn="tl">
                    <a:srgbClr val="000000">
                      <a:alpha val="43137"/>
                    </a:srgbClr>
                  </a:outerShdw>
                </a:effectLst>
                <a:latin typeface="Arial" pitchFamily="34" charset="0"/>
                <a:cs typeface="Arial" pitchFamily="34" charset="0"/>
              </a:rPr>
              <a:t>by him all things were created</a:t>
            </a: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 things in heaven and on earth, visible and invisible, whether thrones or powers or rulers or authorities; </a:t>
            </a:r>
            <a:r>
              <a:rPr lang="en-US" sz="2500" b="1" u="sng">
                <a:solidFill>
                  <a:schemeClr val="tx1"/>
                </a:solidFill>
                <a:effectLst>
                  <a:outerShdw blurRad="38100" dist="38100" dir="2700000" algn="tl">
                    <a:srgbClr val="000000">
                      <a:alpha val="43137"/>
                    </a:srgbClr>
                  </a:outerShdw>
                </a:effectLst>
                <a:latin typeface="Arial" pitchFamily="34" charset="0"/>
                <a:cs typeface="Arial" pitchFamily="34" charset="0"/>
              </a:rPr>
              <a:t>all things were created by him and for him</a:t>
            </a: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500" b="1" u="sng">
                <a:solidFill>
                  <a:schemeClr val="tx1"/>
                </a:solidFill>
                <a:effectLst>
                  <a:outerShdw blurRad="38100" dist="38100" dir="2700000" algn="tl">
                    <a:srgbClr val="000000">
                      <a:alpha val="43137"/>
                    </a:srgbClr>
                  </a:outerShdw>
                </a:effectLst>
                <a:latin typeface="Arial" pitchFamily="34" charset="0"/>
                <a:cs typeface="Arial" pitchFamily="34" charset="0"/>
              </a:rPr>
              <a:t>He is before all things</a:t>
            </a: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 and in him all things hold together. And he is the head of the body, the church; he is the beginning and the firstborn from among the dead, so that in everything he might have the supremacy. </a:t>
            </a:r>
          </a:p>
          <a:p>
            <a:pPr algn="just">
              <a:buFont typeface="Wingdings 2" panose="05020102010507070707" pitchFamily="18" charset="2"/>
              <a:buNone/>
              <a:defRPr/>
            </a:pPr>
            <a:endPar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E8E5C61-EBE6-4E88-8A3E-15CCE77361E1}"/>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a:t>
            </a:r>
            <a:r>
              <a:rPr lang="en-US">
                <a:solidFill>
                  <a:srgbClr val="002060"/>
                </a:solidFill>
                <a:effectLst>
                  <a:outerShdw blurRad="38100" dist="38100" dir="2700000" algn="tl">
                    <a:srgbClr val="000000">
                      <a:alpha val="43137"/>
                    </a:srgbClr>
                  </a:outerShdw>
                </a:effectLst>
                <a:cs typeface="Arial" pitchFamily="34" charset="0"/>
              </a:rPr>
              <a:t>He Identified Himself Beyond Any Doubt</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EBDBA6-ACA9-4066-ADDD-0E6239273BD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3B8C807-ECE2-4CA1-BAA4-08751D675CD3}"/>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C. Why should we follow Him?</a:t>
            </a:r>
          </a:p>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Jesus is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God in Flesh</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The cross</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was the only way to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forgive our sins</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Colossians 1:19-20 - For God was pleased to have </a:t>
            </a:r>
            <a:r>
              <a:rPr lang="en-US" sz="2500" b="1" u="sng">
                <a:solidFill>
                  <a:schemeClr val="tx1"/>
                </a:solidFill>
                <a:effectLst>
                  <a:outerShdw blurRad="38100" dist="38100" dir="2700000" algn="tl">
                    <a:srgbClr val="000000">
                      <a:alpha val="43137"/>
                    </a:srgbClr>
                  </a:outerShdw>
                </a:effectLst>
                <a:latin typeface="Arial" pitchFamily="34" charset="0"/>
                <a:cs typeface="Arial" pitchFamily="34" charset="0"/>
              </a:rPr>
              <a:t>all his fullness dwell in him</a:t>
            </a: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 and through him </a:t>
            </a:r>
            <a:r>
              <a:rPr lang="en-US" sz="2500" b="1" u="sng">
                <a:solidFill>
                  <a:schemeClr val="tx1"/>
                </a:solidFill>
                <a:effectLst>
                  <a:outerShdw blurRad="38100" dist="38100" dir="2700000" algn="tl">
                    <a:srgbClr val="000000">
                      <a:alpha val="43137"/>
                    </a:srgbClr>
                  </a:outerShdw>
                </a:effectLst>
                <a:latin typeface="Arial" pitchFamily="34" charset="0"/>
                <a:cs typeface="Arial" pitchFamily="34" charset="0"/>
              </a:rPr>
              <a:t>to reconcile to himself all things</a:t>
            </a: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 whether things on earth or things in heaven, </a:t>
            </a:r>
            <a:r>
              <a:rPr lang="en-US" sz="2500" b="1" u="sng">
                <a:solidFill>
                  <a:schemeClr val="tx1"/>
                </a:solidFill>
                <a:effectLst>
                  <a:outerShdw blurRad="38100" dist="38100" dir="2700000" algn="tl">
                    <a:srgbClr val="000000">
                      <a:alpha val="43137"/>
                    </a:srgbClr>
                  </a:outerShdw>
                </a:effectLst>
                <a:latin typeface="Arial" pitchFamily="34" charset="0"/>
                <a:cs typeface="Arial" pitchFamily="34" charset="0"/>
              </a:rPr>
              <a:t>by making peace through his blood, shed on the cross</a:t>
            </a: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endPar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485E39B-D7B0-46E6-AE18-019BF173DEB5}"/>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a:t>
            </a:r>
            <a:r>
              <a:rPr lang="en-US">
                <a:solidFill>
                  <a:srgbClr val="002060"/>
                </a:solidFill>
                <a:effectLst>
                  <a:outerShdw blurRad="38100" dist="38100" dir="2700000" algn="tl">
                    <a:srgbClr val="000000">
                      <a:alpha val="43137"/>
                    </a:srgbClr>
                  </a:outerShdw>
                </a:effectLst>
                <a:cs typeface="Arial" pitchFamily="34" charset="0"/>
              </a:rPr>
              <a:t>He Identified Himself Beyond Any Doubt</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C2C6C95-FCE3-4FCF-9220-129DD6294B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166120E-118F-4B8B-86C0-EAA350E83F10}"/>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C. Why should we follow Him?</a:t>
            </a:r>
          </a:p>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Jesus is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God in Flesh</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The cross</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was the only way to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forgive our sins</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Jesus didn’t go to the cross 	</a:t>
            </a:r>
            <a:r>
              <a:rPr lang="en-US" sz="4400" b="1">
                <a:solidFill>
                  <a:srgbClr val="006600"/>
                </a:solidFill>
                <a:effectLst>
                  <a:outerShdw blurRad="38100" dist="38100" dir="2700000" algn="tl">
                    <a:srgbClr val="000000">
                      <a:alpha val="43137"/>
                    </a:srgbClr>
                  </a:outerShdw>
                </a:effectLst>
                <a:latin typeface="Arial Narrow" pitchFamily="34" charset="0"/>
                <a:cs typeface="Arial" pitchFamily="34" charset="0"/>
              </a:rPr>
              <a:t>against His will</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D299DF90-955E-4D4D-81EA-D8A333E10EA1}"/>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a:t>
            </a:r>
            <a:r>
              <a:rPr lang="en-US">
                <a:solidFill>
                  <a:srgbClr val="002060"/>
                </a:solidFill>
                <a:effectLst>
                  <a:outerShdw blurRad="38100" dist="38100" dir="2700000" algn="tl">
                    <a:srgbClr val="000000">
                      <a:alpha val="43137"/>
                    </a:srgbClr>
                  </a:outerShdw>
                </a:effectLst>
                <a:cs typeface="Arial" pitchFamily="34" charset="0"/>
              </a:rPr>
              <a:t>He Identified Himself Beyond Any Doubt</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3FE329-57C3-4729-B696-8D242694948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444438A-0C5A-4046-BC55-1537BB466273}"/>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Philipians 2:5-8 - </a:t>
            </a:r>
            <a:r>
              <a:rPr lang="en-US" sz="28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Your attitude should be the same as that of Christ Jesus: Who, being in very nature God,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did not consider equality with God something to be grasped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but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made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himself nothing</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taking the very nature</a:t>
            </a:r>
            <a:r>
              <a:rPr lang="en-US" sz="28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of a servant, being made in human likeness.  And being found in appearance as a man, he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humbled himself and became obedient to death</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even death on a cross!</a:t>
            </a:r>
          </a:p>
        </p:txBody>
      </p:sp>
      <p:sp>
        <p:nvSpPr>
          <p:cNvPr id="4" name="Rectangle 3">
            <a:extLst>
              <a:ext uri="{FF2B5EF4-FFF2-40B4-BE49-F238E27FC236}">
                <a16:creationId xmlns:a16="http://schemas.microsoft.com/office/drawing/2014/main" id="{66461A22-E68B-47B4-BF19-99FAF69243C4}"/>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III. </a:t>
            </a:r>
            <a:r>
              <a:rPr lang="en-US">
                <a:solidFill>
                  <a:srgbClr val="002060"/>
                </a:solidFill>
                <a:effectLst>
                  <a:outerShdw blurRad="38100" dist="38100" dir="2700000" algn="tl">
                    <a:srgbClr val="000000">
                      <a:alpha val="43137"/>
                    </a:srgbClr>
                  </a:outerShdw>
                </a:effectLst>
                <a:cs typeface="Arial" pitchFamily="34" charset="0"/>
              </a:rPr>
              <a:t>He Identified Himself Beyond Any Doubt</a:t>
            </a:r>
            <a:endParaRPr lang="en-US">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3D5AA8-FC77-485D-99E1-B2D5711483E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89CE8F-87B3-4C1C-8B57-6C4DE76ECE3A}"/>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How can you respond</a:t>
            </a:r>
            <a:b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to such a loving act?</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Surrender your life in gratitude</a:t>
            </a:r>
            <a:b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to the One who gave His life</a:t>
            </a:r>
            <a:b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for you so willingly!</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D80633F-A001-4C45-9BAB-5BF3D28FE22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DC9C811-8509-4C4D-8B18-D137984A2DB3}"/>
              </a:ext>
            </a:extLst>
          </p:cNvPr>
          <p:cNvSpPr>
            <a:spLocks noGrp="1" noChangeArrowheads="1"/>
          </p:cNvSpPr>
          <p:nvPr>
            <p:ph idx="1"/>
          </p:nvPr>
        </p:nvSpPr>
        <p:spPr>
          <a:xfrm>
            <a:off x="457200" y="1143000"/>
            <a:ext cx="8229600" cy="5715000"/>
          </a:xfrm>
        </p:spPr>
        <p:txBody>
          <a:bodyPr>
            <a:normAutofit/>
          </a:bodyPr>
          <a:lstStyle/>
          <a:p>
            <a:pPr marL="857250" indent="-857250">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 He went to a Well Known Isolated Location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v1-3</a:t>
            </a:r>
          </a:p>
          <a:p>
            <a:pPr algn="just">
              <a:buFont typeface="Wingdings 2" panose="05020102010507070707" pitchFamily="18" charset="2"/>
              <a:buNone/>
              <a:defRPr/>
            </a:pPr>
            <a:r>
              <a:rPr lang="en-US" sz="2600" b="1">
                <a:solidFill>
                  <a:schemeClr val="tx1"/>
                </a:solidFill>
                <a:effectLst>
                  <a:outerShdw blurRad="38100" dist="38100" dir="2700000" algn="tl">
                    <a:srgbClr val="000000">
                      <a:alpha val="43137"/>
                    </a:srgbClr>
                  </a:outerShdw>
                </a:effectLst>
                <a:latin typeface="Arial" pitchFamily="34" charset="0"/>
                <a:cs typeface="Arial" pitchFamily="34" charset="0"/>
              </a:rPr>
              <a:t>When he had finished praying, Jesus left with his disciples and crossed the Kidron Valley. On the other side there was an olive grove, and he and his disciples went into it. Now Judas, who betrayed him, knew the place, because Jesus had often met there with his disciples. So Judas came to the grove, guiding a detachment of soldiers and some officials from the chief priests and Pharisees. They were carrying torches, lanterns and weapons.</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E22F05-61D4-4EF6-86A8-1C6BD42362E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86CEAA-E541-4DC6-8DE2-673B8701FA74}"/>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Now Judas, who betrayed him, knew the place, because Jesus had often met there with his disciples. - v2</a:t>
            </a:r>
            <a:endPar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It was well known to Judas.</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30929EB-9E46-4FCD-9C18-9C9B27C7D9F2}"/>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He Went to a Well Known Isolated Location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AF496A-DCDF-447E-A471-6CC514EECC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1A8B752-D03B-4F59-97DE-15586755C66D}"/>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Judas, who betrayed him,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knew</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place, because Jesus had often met there with his disciples. - v2</a:t>
            </a:r>
            <a:endParaRPr lang="en-US" altLang="en-US" sz="2800" b="1">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It was well known to Judas.</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Know</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to know by 	observation. </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000000">
                    <a:alpha val="43137"/>
                  </a:srgbClr>
                </a:outerShdw>
              </a:effectLst>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ηδει</a:t>
            </a:r>
            <a:r>
              <a:rPr lang="en-US" altLang="en-US" sz="2800" b="1">
                <a:solidFill>
                  <a:schemeClr val="tx1"/>
                </a:solidFill>
                <a:effectLst>
                  <a:outerShdw blurRad="38100" dist="38100" dir="2700000" algn="tl">
                    <a:srgbClr val="000000">
                      <a:alpha val="43137"/>
                    </a:srgbClr>
                  </a:outerShdw>
                </a:effectLst>
              </a:rPr>
              <a:t> </a:t>
            </a:r>
            <a:r>
              <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is the Pluperfect tense of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οἶδα</a:t>
            </a:r>
            <a:r>
              <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which implies Judas had been there enough times to know precisely where the Lord hung out.</a:t>
            </a:r>
          </a:p>
        </p:txBody>
      </p:sp>
      <p:sp>
        <p:nvSpPr>
          <p:cNvPr id="4" name="Rectangle 3">
            <a:extLst>
              <a:ext uri="{FF2B5EF4-FFF2-40B4-BE49-F238E27FC236}">
                <a16:creationId xmlns:a16="http://schemas.microsoft.com/office/drawing/2014/main" id="{C7275A33-C7D9-4AAA-9896-76D276460787}"/>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He Went to a Well Known Isolated Location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AF496A-DCDF-447E-A471-6CC514EECC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1A8B752-D03B-4F59-97DE-15586755C66D}"/>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Judas, who betrayed him, </a:t>
            </a:r>
            <a:r>
              <a:rPr lang="en-US" alt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knew</a:t>
            </a: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place, because Jesus had often met there with his disciples. - v2</a:t>
            </a:r>
            <a:endParaRPr lang="en-US" altLang="en-US" sz="2800" b="1">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It was well known to Judas.</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It was the Lord’s favorite place.</a:t>
            </a:r>
          </a:p>
        </p:txBody>
      </p:sp>
      <p:sp>
        <p:nvSpPr>
          <p:cNvPr id="4" name="Rectangle 3">
            <a:extLst>
              <a:ext uri="{FF2B5EF4-FFF2-40B4-BE49-F238E27FC236}">
                <a16:creationId xmlns:a16="http://schemas.microsoft.com/office/drawing/2014/main" id="{C7275A33-C7D9-4AAA-9896-76D276460787}"/>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He Went to a Well Known Isolated Location </a:t>
            </a:r>
          </a:p>
        </p:txBody>
      </p:sp>
    </p:spTree>
    <p:extLst>
      <p:ext uri="{BB962C8B-B14F-4D97-AF65-F5344CB8AC3E}">
        <p14:creationId xmlns:p14="http://schemas.microsoft.com/office/powerpoint/2010/main" val="3355571433"/>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59A482-24B4-4F58-93F3-76355C7B9DE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7DFE2DC-86EA-40C5-8758-545551544E9F}"/>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So Judas came to the grove, guiding a detachment of soldiers and some officials from the chief priests and Pharisees. They were carrying torches, lanterns and weapons. - v3</a:t>
            </a:r>
            <a:endParaRPr lang="en-US" sz="2800" b="1">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It was isolated enough for a secret arrest to take place.</a:t>
            </a:r>
          </a:p>
        </p:txBody>
      </p:sp>
      <p:sp>
        <p:nvSpPr>
          <p:cNvPr id="4" name="Rectangle 3">
            <a:extLst>
              <a:ext uri="{FF2B5EF4-FFF2-40B4-BE49-F238E27FC236}">
                <a16:creationId xmlns:a16="http://schemas.microsoft.com/office/drawing/2014/main" id="{6278564E-3207-4A7B-B29D-1DB0CA4288E6}"/>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He Went to a Well Known Isolated Location </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ABE23D-ECCE-44AA-BADE-D0798D00FB3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a:solidFill>
                  <a:srgbClr val="0070C0"/>
                </a:solidFill>
              </a:rPr>
            </a:br>
            <a:endParaRPr lang="en-US" sz="320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7358B4-E325-4793-A77D-DBF9B43A8556}"/>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Previously no one dared to 	arrest Jesus because of His 	popularity.</a:t>
            </a:r>
          </a:p>
          <a:p>
            <a:pPr algn="just">
              <a:buFont typeface="Wingdings 2" panose="05020102010507070707" pitchFamily="18" charset="2"/>
              <a:buNone/>
              <a:defRPr/>
            </a:pP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John 7:32 &amp; 44-46 - </a:t>
            </a:r>
            <a:r>
              <a:rPr lang="en-US" sz="25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The Pharisees heard the crowd whispering such things about him. Then the chief priests and the Pharisees sent temple guards to arrest him. . . Some wanted to seize him, but </a:t>
            </a:r>
            <a:r>
              <a:rPr lang="en-US" sz="2500" b="1" u="sng">
                <a:solidFill>
                  <a:schemeClr val="tx1"/>
                </a:solidFill>
                <a:effectLst>
                  <a:outerShdw blurRad="38100" dist="38100" dir="2700000" algn="tl">
                    <a:srgbClr val="000000">
                      <a:alpha val="43137"/>
                    </a:srgbClr>
                  </a:outerShdw>
                </a:effectLst>
                <a:latin typeface="Arial" pitchFamily="34" charset="0"/>
                <a:cs typeface="Arial" pitchFamily="34" charset="0"/>
              </a:rPr>
              <a:t>no one laid a hand on him</a:t>
            </a: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5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Finally the temple guards went back to the chief priests and Pharisees, who asked them, “Why didn’t you bring him in?” </a:t>
            </a:r>
            <a:r>
              <a:rPr lang="en-US" sz="2500" b="1" baseline="3000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500" b="1" u="sng">
                <a:solidFill>
                  <a:schemeClr val="tx1"/>
                </a:solidFill>
                <a:effectLst>
                  <a:outerShdw blurRad="38100" dist="38100" dir="2700000" algn="tl">
                    <a:srgbClr val="000000">
                      <a:alpha val="43137"/>
                    </a:srgbClr>
                  </a:outerShdw>
                </a:effectLst>
                <a:latin typeface="Arial" pitchFamily="34" charset="0"/>
                <a:cs typeface="Arial" pitchFamily="34" charset="0"/>
              </a:rPr>
              <a:t>No one ever spoke the way this man does</a:t>
            </a:r>
            <a:r>
              <a:rPr lang="en-US" sz="2500" b="1">
                <a:solidFill>
                  <a:schemeClr val="tx1"/>
                </a:solidFill>
                <a:effectLst>
                  <a:outerShdw blurRad="38100" dist="38100" dir="2700000" algn="tl">
                    <a:srgbClr val="000000">
                      <a:alpha val="43137"/>
                    </a:srgbClr>
                  </a:outerShdw>
                </a:effectLst>
                <a:latin typeface="Arial" pitchFamily="34" charset="0"/>
                <a:cs typeface="Arial" pitchFamily="34" charset="0"/>
              </a:rPr>
              <a:t>,” the guards declared.</a:t>
            </a:r>
            <a:endParaRPr lang="en-US" sz="2500"/>
          </a:p>
          <a:p>
            <a:pPr marL="609600" indent="-609600" algn="just" eaLnBrk="1" fontAlgn="auto" hangingPunct="1">
              <a:spcAft>
                <a:spcPts val="0"/>
              </a:spcAft>
              <a:buFont typeface="Wingdings 2" panose="05020102010507070707" pitchFamily="18" charset="2"/>
              <a:buNone/>
              <a:defRPr/>
            </a:pPr>
            <a:endParaRPr lang="en-US" sz="28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8BA93AB-2F52-4C25-BBCF-93990BDAFBFC}"/>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  He Went to a Well Known Isolated Location </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36744</TotalTime>
  <Words>2487</Words>
  <Application>Microsoft Office PowerPoint</Application>
  <PresentationFormat>On-screen Show (4:3)</PresentationFormat>
  <Paragraphs>197</Paragraphs>
  <Slides>38</Slides>
  <Notes>38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Arial Narrow</vt:lpstr>
      <vt:lpstr>Calibri</vt:lpstr>
      <vt:lpstr>Franklin Gothic Medium</vt:lpstr>
      <vt:lpstr>Lucida Sans Unicode</vt:lpstr>
      <vt:lpstr>Segoe UI Symbol</vt:lpstr>
      <vt:lpstr>Times New Roman</vt:lpstr>
      <vt:lpstr>Wingdings 2</vt:lpstr>
      <vt:lpstr>Trek</vt:lpstr>
      <vt:lpstr>A  Volunteer for  Death</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1890</cp:revision>
  <dcterms:created xsi:type="dcterms:W3CDTF">2005-04-23T22:37:40Z</dcterms:created>
  <dcterms:modified xsi:type="dcterms:W3CDTF">2022-05-21T23:50:56Z</dcterms:modified>
</cp:coreProperties>
</file>