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3"/>
  </p:notesMasterIdLst>
  <p:handoutMasterIdLst>
    <p:handoutMasterId r:id="rId44"/>
  </p:handoutMasterIdLst>
  <p:sldIdLst>
    <p:sldId id="398" r:id="rId2"/>
    <p:sldId id="3551" r:id="rId3"/>
    <p:sldId id="3619" r:id="rId4"/>
    <p:sldId id="3620" r:id="rId5"/>
    <p:sldId id="3621" r:id="rId6"/>
    <p:sldId id="3622" r:id="rId7"/>
    <p:sldId id="3623" r:id="rId8"/>
    <p:sldId id="3624" r:id="rId9"/>
    <p:sldId id="3590" r:id="rId10"/>
    <p:sldId id="3518" r:id="rId11"/>
    <p:sldId id="3625" r:id="rId12"/>
    <p:sldId id="3626" r:id="rId13"/>
    <p:sldId id="3627" r:id="rId14"/>
    <p:sldId id="3628" r:id="rId15"/>
    <p:sldId id="3629" r:id="rId16"/>
    <p:sldId id="3630" r:id="rId17"/>
    <p:sldId id="3631" r:id="rId18"/>
    <p:sldId id="3632" r:id="rId19"/>
    <p:sldId id="3633" r:id="rId20"/>
    <p:sldId id="3562" r:id="rId21"/>
    <p:sldId id="3634" r:id="rId22"/>
    <p:sldId id="3635" r:id="rId23"/>
    <p:sldId id="3636" r:id="rId24"/>
    <p:sldId id="3637" r:id="rId25"/>
    <p:sldId id="3638" r:id="rId26"/>
    <p:sldId id="3639" r:id="rId27"/>
    <p:sldId id="3640" r:id="rId28"/>
    <p:sldId id="3641" r:id="rId29"/>
    <p:sldId id="3642" r:id="rId30"/>
    <p:sldId id="3643" r:id="rId31"/>
    <p:sldId id="3549" r:id="rId32"/>
    <p:sldId id="3644" r:id="rId33"/>
    <p:sldId id="3645" r:id="rId34"/>
    <p:sldId id="3646" r:id="rId35"/>
    <p:sldId id="3647" r:id="rId36"/>
    <p:sldId id="3648" r:id="rId37"/>
    <p:sldId id="3649" r:id="rId38"/>
    <p:sldId id="3650" r:id="rId39"/>
    <p:sldId id="3550" r:id="rId40"/>
    <p:sldId id="3651" r:id="rId41"/>
    <p:sldId id="3652" r:id="rId42"/>
  </p:sldIdLst>
  <p:sldSz cx="9144000" cy="6858000" type="screen4x3"/>
  <p:notesSz cx="7023100" cy="93091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645" autoAdjust="0"/>
    <p:restoredTop sz="90279" autoAdjust="0"/>
  </p:normalViewPr>
  <p:slideViewPr>
    <p:cSldViewPr>
      <p:cViewPr varScale="1">
        <p:scale>
          <a:sx n="92" d="100"/>
          <a:sy n="92" d="100"/>
        </p:scale>
        <p:origin x="1752" y="306"/>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162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94EC20E0-97F0-4D9B-A3DD-1C5098038196}"/>
              </a:ext>
            </a:extLst>
          </p:cNvPr>
          <p:cNvSpPr>
            <a:spLocks noGrp="1" noChangeArrowheads="1"/>
          </p:cNvSpPr>
          <p:nvPr>
            <p:ph type="hdr" sz="quarter"/>
          </p:nvPr>
        </p:nvSpPr>
        <p:spPr bwMode="auto">
          <a:xfrm>
            <a:off x="0" y="0"/>
            <a:ext cx="3043238" cy="465138"/>
          </a:xfrm>
          <a:prstGeom prst="rect">
            <a:avLst/>
          </a:prstGeom>
          <a:noFill/>
          <a:ln w="9525">
            <a:noFill/>
            <a:miter lim="800000"/>
            <a:headEnd/>
            <a:tailEnd/>
          </a:ln>
          <a:effectLst/>
        </p:spPr>
        <p:txBody>
          <a:bodyPr vert="horz" wrap="square" lIns="93479" tIns="46740" rIns="93479" bIns="4674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dirty="0"/>
          </a:p>
        </p:txBody>
      </p:sp>
      <p:sp>
        <p:nvSpPr>
          <p:cNvPr id="141315" name="Rectangle 3">
            <a:extLst>
              <a:ext uri="{FF2B5EF4-FFF2-40B4-BE49-F238E27FC236}">
                <a16:creationId xmlns:a16="http://schemas.microsoft.com/office/drawing/2014/main" id="{0DACDFC5-401D-4AFB-882B-552395D6FA77}"/>
              </a:ext>
            </a:extLst>
          </p:cNvPr>
          <p:cNvSpPr>
            <a:spLocks noGrp="1" noChangeArrowheads="1"/>
          </p:cNvSpPr>
          <p:nvPr>
            <p:ph type="dt" sz="quarter" idx="1"/>
          </p:nvPr>
        </p:nvSpPr>
        <p:spPr bwMode="auto">
          <a:xfrm>
            <a:off x="3979863" y="0"/>
            <a:ext cx="3043237" cy="465138"/>
          </a:xfrm>
          <a:prstGeom prst="rect">
            <a:avLst/>
          </a:prstGeom>
          <a:noFill/>
          <a:ln w="9525">
            <a:noFill/>
            <a:miter lim="800000"/>
            <a:headEnd/>
            <a:tailEnd/>
          </a:ln>
          <a:effectLst/>
        </p:spPr>
        <p:txBody>
          <a:bodyPr vert="horz" wrap="square" lIns="93479" tIns="46740" rIns="93479" bIns="4674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dirty="0"/>
          </a:p>
        </p:txBody>
      </p:sp>
      <p:sp>
        <p:nvSpPr>
          <p:cNvPr id="141316" name="Rectangle 4">
            <a:extLst>
              <a:ext uri="{FF2B5EF4-FFF2-40B4-BE49-F238E27FC236}">
                <a16:creationId xmlns:a16="http://schemas.microsoft.com/office/drawing/2014/main" id="{7685F61F-4B39-4CA8-873E-70CB026C1FAD}"/>
              </a:ext>
            </a:extLst>
          </p:cNvPr>
          <p:cNvSpPr>
            <a:spLocks noGrp="1" noChangeArrowheads="1"/>
          </p:cNvSpPr>
          <p:nvPr>
            <p:ph type="ftr" sz="quarter" idx="2"/>
          </p:nvPr>
        </p:nvSpPr>
        <p:spPr bwMode="auto">
          <a:xfrm>
            <a:off x="0" y="8843963"/>
            <a:ext cx="3043238" cy="465137"/>
          </a:xfrm>
          <a:prstGeom prst="rect">
            <a:avLst/>
          </a:prstGeom>
          <a:noFill/>
          <a:ln w="9525">
            <a:noFill/>
            <a:miter lim="800000"/>
            <a:headEnd/>
            <a:tailEnd/>
          </a:ln>
          <a:effectLst/>
        </p:spPr>
        <p:txBody>
          <a:bodyPr vert="horz" wrap="square" lIns="93479" tIns="46740" rIns="93479" bIns="4674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dirty="0"/>
          </a:p>
        </p:txBody>
      </p:sp>
      <p:sp>
        <p:nvSpPr>
          <p:cNvPr id="141317" name="Rectangle 5">
            <a:extLst>
              <a:ext uri="{FF2B5EF4-FFF2-40B4-BE49-F238E27FC236}">
                <a16:creationId xmlns:a16="http://schemas.microsoft.com/office/drawing/2014/main" id="{44FED6AB-6557-472F-A04E-B2577895C2AC}"/>
              </a:ext>
            </a:extLst>
          </p:cNvPr>
          <p:cNvSpPr>
            <a:spLocks noGrp="1" noChangeArrowheads="1"/>
          </p:cNvSpPr>
          <p:nvPr>
            <p:ph type="sldNum" sz="quarter" idx="3"/>
          </p:nvPr>
        </p:nvSpPr>
        <p:spPr bwMode="auto">
          <a:xfrm>
            <a:off x="3979863" y="8843963"/>
            <a:ext cx="3043237" cy="465137"/>
          </a:xfrm>
          <a:prstGeom prst="rect">
            <a:avLst/>
          </a:prstGeom>
          <a:noFill/>
          <a:ln w="9525">
            <a:noFill/>
            <a:miter lim="800000"/>
            <a:headEnd/>
            <a:tailEnd/>
          </a:ln>
          <a:effectLst/>
        </p:spPr>
        <p:txBody>
          <a:bodyPr vert="horz" wrap="square" lIns="93479" tIns="46740" rIns="93479" bIns="4674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CBF0FF16-8E32-4032-97FF-9EE71083E0B4}"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3C80E91-044E-49AB-BCFE-40AE8678FDBF}"/>
              </a:ext>
            </a:extLst>
          </p:cNvPr>
          <p:cNvSpPr>
            <a:spLocks noGrp="1"/>
          </p:cNvSpPr>
          <p:nvPr>
            <p:ph type="hdr" sz="quarter"/>
          </p:nvPr>
        </p:nvSpPr>
        <p:spPr>
          <a:xfrm>
            <a:off x="0" y="0"/>
            <a:ext cx="3043238" cy="465138"/>
          </a:xfrm>
          <a:prstGeom prst="rect">
            <a:avLst/>
          </a:prstGeom>
        </p:spPr>
        <p:txBody>
          <a:bodyPr vert="horz" lIns="93479" tIns="46740" rIns="93479" bIns="46740" rtlCol="0"/>
          <a:lstStyle>
            <a:lvl1pPr algn="l" eaLnBrk="1" hangingPunct="1">
              <a:defRPr sz="1200"/>
            </a:lvl1pPr>
          </a:lstStyle>
          <a:p>
            <a:pPr>
              <a:defRPr/>
            </a:pPr>
            <a:endParaRPr lang="en-US" dirty="0"/>
          </a:p>
        </p:txBody>
      </p:sp>
      <p:sp>
        <p:nvSpPr>
          <p:cNvPr id="3" name="Date Placeholder 2">
            <a:extLst>
              <a:ext uri="{FF2B5EF4-FFF2-40B4-BE49-F238E27FC236}">
                <a16:creationId xmlns:a16="http://schemas.microsoft.com/office/drawing/2014/main" id="{1F0F849C-DDCD-4FB2-84AC-B87C387B650F}"/>
              </a:ext>
            </a:extLst>
          </p:cNvPr>
          <p:cNvSpPr>
            <a:spLocks noGrp="1"/>
          </p:cNvSpPr>
          <p:nvPr>
            <p:ph type="dt" idx="1"/>
          </p:nvPr>
        </p:nvSpPr>
        <p:spPr>
          <a:xfrm>
            <a:off x="3978275" y="0"/>
            <a:ext cx="3043238" cy="465138"/>
          </a:xfrm>
          <a:prstGeom prst="rect">
            <a:avLst/>
          </a:prstGeom>
        </p:spPr>
        <p:txBody>
          <a:bodyPr vert="horz" lIns="93479" tIns="46740" rIns="93479" bIns="46740" rtlCol="0"/>
          <a:lstStyle>
            <a:lvl1pPr algn="r" eaLnBrk="1" hangingPunct="1">
              <a:defRPr sz="1200"/>
            </a:lvl1pPr>
          </a:lstStyle>
          <a:p>
            <a:pPr>
              <a:defRPr/>
            </a:pPr>
            <a:fld id="{8F7E92FA-8BAA-4AE4-946F-747DC5CC4D76}" type="datetimeFigureOut">
              <a:rPr lang="en-US"/>
              <a:pPr>
                <a:defRPr/>
              </a:pPr>
              <a:t>4/15/2025</a:t>
            </a:fld>
            <a:endParaRPr lang="en-US" dirty="0"/>
          </a:p>
        </p:txBody>
      </p:sp>
      <p:sp>
        <p:nvSpPr>
          <p:cNvPr id="4" name="Slide Image Placeholder 3">
            <a:extLst>
              <a:ext uri="{FF2B5EF4-FFF2-40B4-BE49-F238E27FC236}">
                <a16:creationId xmlns:a16="http://schemas.microsoft.com/office/drawing/2014/main" id="{A7E8D7B3-221A-4107-BF18-C927F88272A4}"/>
              </a:ext>
            </a:extLst>
          </p:cNvPr>
          <p:cNvSpPr>
            <a:spLocks noGrp="1" noRot="1" noChangeAspect="1"/>
          </p:cNvSpPr>
          <p:nvPr>
            <p:ph type="sldImg" idx="2"/>
          </p:nvPr>
        </p:nvSpPr>
        <p:spPr>
          <a:xfrm>
            <a:off x="1185863" y="698500"/>
            <a:ext cx="4651375" cy="3489325"/>
          </a:xfrm>
          <a:prstGeom prst="rect">
            <a:avLst/>
          </a:prstGeom>
          <a:noFill/>
          <a:ln w="12700">
            <a:solidFill>
              <a:prstClr val="black"/>
            </a:solidFill>
          </a:ln>
        </p:spPr>
        <p:txBody>
          <a:bodyPr vert="horz" lIns="93479" tIns="46740" rIns="93479" bIns="46740" rtlCol="0" anchor="ctr"/>
          <a:lstStyle/>
          <a:p>
            <a:pPr lvl="0"/>
            <a:endParaRPr lang="en-US" noProof="0" dirty="0"/>
          </a:p>
        </p:txBody>
      </p:sp>
      <p:sp>
        <p:nvSpPr>
          <p:cNvPr id="5" name="Notes Placeholder 4">
            <a:extLst>
              <a:ext uri="{FF2B5EF4-FFF2-40B4-BE49-F238E27FC236}">
                <a16:creationId xmlns:a16="http://schemas.microsoft.com/office/drawing/2014/main" id="{B3B7B20C-E0BA-4429-B8D2-B5FA8B56ABFC}"/>
              </a:ext>
            </a:extLst>
          </p:cNvPr>
          <p:cNvSpPr>
            <a:spLocks noGrp="1"/>
          </p:cNvSpPr>
          <p:nvPr>
            <p:ph type="body" sz="quarter" idx="3"/>
          </p:nvPr>
        </p:nvSpPr>
        <p:spPr>
          <a:xfrm>
            <a:off x="701675" y="4421188"/>
            <a:ext cx="5619750" cy="4189412"/>
          </a:xfrm>
          <a:prstGeom prst="rect">
            <a:avLst/>
          </a:prstGeom>
        </p:spPr>
        <p:txBody>
          <a:bodyPr vert="horz" lIns="93479" tIns="46740" rIns="93479" bIns="4674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B66B9471-1E51-407C-8F2E-92DC6E55F1A8}"/>
              </a:ext>
            </a:extLst>
          </p:cNvPr>
          <p:cNvSpPr>
            <a:spLocks noGrp="1"/>
          </p:cNvSpPr>
          <p:nvPr>
            <p:ph type="ftr" sz="quarter" idx="4"/>
          </p:nvPr>
        </p:nvSpPr>
        <p:spPr>
          <a:xfrm>
            <a:off x="0" y="8842375"/>
            <a:ext cx="3043238" cy="465138"/>
          </a:xfrm>
          <a:prstGeom prst="rect">
            <a:avLst/>
          </a:prstGeom>
        </p:spPr>
        <p:txBody>
          <a:bodyPr vert="horz" lIns="93479" tIns="46740" rIns="93479" bIns="46740" rtlCol="0" anchor="b"/>
          <a:lstStyle>
            <a:lvl1pPr algn="l" eaLnBrk="1" hangingPunct="1">
              <a:defRPr sz="1200"/>
            </a:lvl1pPr>
          </a:lstStyle>
          <a:p>
            <a:pPr>
              <a:defRPr/>
            </a:pPr>
            <a:endParaRPr lang="en-US" dirty="0"/>
          </a:p>
        </p:txBody>
      </p:sp>
      <p:sp>
        <p:nvSpPr>
          <p:cNvPr id="7" name="Slide Number Placeholder 6">
            <a:extLst>
              <a:ext uri="{FF2B5EF4-FFF2-40B4-BE49-F238E27FC236}">
                <a16:creationId xmlns:a16="http://schemas.microsoft.com/office/drawing/2014/main" id="{2389196C-ACD9-4615-83AB-B6FF1CF31B5D}"/>
              </a:ext>
            </a:extLst>
          </p:cNvPr>
          <p:cNvSpPr>
            <a:spLocks noGrp="1"/>
          </p:cNvSpPr>
          <p:nvPr>
            <p:ph type="sldNum" sz="quarter" idx="5"/>
          </p:nvPr>
        </p:nvSpPr>
        <p:spPr>
          <a:xfrm>
            <a:off x="3978275" y="8842375"/>
            <a:ext cx="3043238" cy="465138"/>
          </a:xfrm>
          <a:prstGeom prst="rect">
            <a:avLst/>
          </a:prstGeom>
        </p:spPr>
        <p:txBody>
          <a:bodyPr vert="horz" wrap="square" lIns="93479" tIns="46740" rIns="93479" bIns="46740" numCol="1" anchor="b" anchorCtr="0" compatLnSpc="1">
            <a:prstTxWarp prst="textNoShape">
              <a:avLst/>
            </a:prstTxWarp>
          </a:bodyPr>
          <a:lstStyle>
            <a:lvl1pPr algn="r" eaLnBrk="1" hangingPunct="1">
              <a:defRPr sz="1200" smtClean="0"/>
            </a:lvl1pPr>
          </a:lstStyle>
          <a:p>
            <a:pPr>
              <a:defRPr/>
            </a:pPr>
            <a:fld id="{2340F152-B626-47E6-BE70-22C48FDF4715}"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83B28B80-0C2E-4281-8650-B776BF3DAB5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C7B130F7-C4B7-4BA3-B852-C707C9F5E7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3316" name="Slide Number Placeholder 3">
            <a:extLst>
              <a:ext uri="{FF2B5EF4-FFF2-40B4-BE49-F238E27FC236}">
                <a16:creationId xmlns:a16="http://schemas.microsoft.com/office/drawing/2014/main" id="{232553FD-E3FE-43D0-A612-72663811815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6A41EC6-DF8D-4538-857A-D1A607C6A340}" type="slidenum">
              <a:rPr lang="en-US" altLang="en-US">
                <a:solidFill>
                  <a:srgbClr val="990033"/>
                </a:solidFill>
                <a:latin typeface="Arial Narrow" panose="020B0606020202030204" pitchFamily="34" charset="0"/>
              </a:rPr>
              <a:pPr>
                <a:spcBef>
                  <a:spcPct val="0"/>
                </a:spcBef>
              </a:pPr>
              <a:t>1</a:t>
            </a:fld>
            <a:endParaRPr lang="en-US" altLang="en-US" dirty="0">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56DA05B8-2FF1-4771-BBE5-010C6DD0EC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D0D8A878-B4B5-45F0-BEB8-4B5E6EF008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a:extLst>
              <a:ext uri="{FF2B5EF4-FFF2-40B4-BE49-F238E27FC236}">
                <a16:creationId xmlns:a16="http://schemas.microsoft.com/office/drawing/2014/main" id="{66566AEA-DB35-4E15-8E1A-6BA2C543E6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A5E17-992B-47EC-9ACB-4C94D609CABA}" type="slidenum">
              <a:rPr lang="en-US" altLang="en-US">
                <a:solidFill>
                  <a:srgbClr val="990033"/>
                </a:solidFill>
                <a:latin typeface="Arial Narrow" panose="020B0606020202030204" pitchFamily="34" charset="0"/>
              </a:rPr>
              <a:pPr>
                <a:spcBef>
                  <a:spcPct val="0"/>
                </a:spcBef>
              </a:pPr>
              <a:t>10</a:t>
            </a:fld>
            <a:endParaRPr lang="en-US" altLang="en-US" dirty="0">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9B502-9F2D-98C5-69C9-6E1CA89A11DA}"/>
            </a:ext>
          </a:extLst>
        </p:cNvPr>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987181A6-7EDA-2D9D-1DC7-6BBDAB3B22E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59CD720C-BB3C-C91C-3C61-7FB48F796E5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a:extLst>
              <a:ext uri="{FF2B5EF4-FFF2-40B4-BE49-F238E27FC236}">
                <a16:creationId xmlns:a16="http://schemas.microsoft.com/office/drawing/2014/main" id="{55A1918D-FB65-CEC8-593F-E3A5D88939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A5E17-992B-47EC-9ACB-4C94D609CABA}" type="slidenum">
              <a:rPr lang="en-US" altLang="en-US">
                <a:solidFill>
                  <a:srgbClr val="990033"/>
                </a:solidFill>
                <a:latin typeface="Arial Narrow" panose="020B0606020202030204" pitchFamily="34" charset="0"/>
              </a:rPr>
              <a:pPr>
                <a:spcBef>
                  <a:spcPct val="0"/>
                </a:spcBef>
              </a:pPr>
              <a:t>11</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0036151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3BC77-E74F-5A73-2806-8BD75CF7BF4E}"/>
            </a:ext>
          </a:extLst>
        </p:cNvPr>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C3EF938-86B0-27DD-3032-746B8687B3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846DA09C-87FA-336B-F1F2-F1B09D3D61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a:extLst>
              <a:ext uri="{FF2B5EF4-FFF2-40B4-BE49-F238E27FC236}">
                <a16:creationId xmlns:a16="http://schemas.microsoft.com/office/drawing/2014/main" id="{557310FB-E557-9DD5-5F71-73C0CD973A8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A5E17-992B-47EC-9ACB-4C94D609CABA}" type="slidenum">
              <a:rPr lang="en-US" altLang="en-US">
                <a:solidFill>
                  <a:srgbClr val="990033"/>
                </a:solidFill>
                <a:latin typeface="Arial Narrow" panose="020B0606020202030204" pitchFamily="34" charset="0"/>
              </a:rPr>
              <a:pPr>
                <a:spcBef>
                  <a:spcPct val="0"/>
                </a:spcBef>
              </a:pPr>
              <a:t>12</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7773164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2A0D2-33BA-E726-065F-56F259A3C306}"/>
            </a:ext>
          </a:extLst>
        </p:cNvPr>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B518CC4-D638-324C-6A34-E35052C2A0E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9314E8B5-F9BE-59F0-C0DF-3057E9B1D5D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a:extLst>
              <a:ext uri="{FF2B5EF4-FFF2-40B4-BE49-F238E27FC236}">
                <a16:creationId xmlns:a16="http://schemas.microsoft.com/office/drawing/2014/main" id="{8DC9412C-3EE7-2B35-6575-5958F3A0D72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A5E17-992B-47EC-9ACB-4C94D609CABA}" type="slidenum">
              <a:rPr lang="en-US" altLang="en-US">
                <a:solidFill>
                  <a:srgbClr val="990033"/>
                </a:solidFill>
                <a:latin typeface="Arial Narrow" panose="020B0606020202030204" pitchFamily="34" charset="0"/>
              </a:rPr>
              <a:pPr>
                <a:spcBef>
                  <a:spcPct val="0"/>
                </a:spcBef>
              </a:pPr>
              <a:t>13</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402551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D0B37-CC0B-91C5-78BC-09F8FB2AF406}"/>
            </a:ext>
          </a:extLst>
        </p:cNvPr>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9DF6869A-44DF-D270-60D9-60DECF8CE7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93CDC898-7BE9-5A8E-D98E-99625A4AC7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a:extLst>
              <a:ext uri="{FF2B5EF4-FFF2-40B4-BE49-F238E27FC236}">
                <a16:creationId xmlns:a16="http://schemas.microsoft.com/office/drawing/2014/main" id="{49BCF93C-9B04-09F8-B2E1-9EB57612754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A5E17-992B-47EC-9ACB-4C94D609CABA}" type="slidenum">
              <a:rPr lang="en-US" altLang="en-US">
                <a:solidFill>
                  <a:srgbClr val="990033"/>
                </a:solidFill>
                <a:latin typeface="Arial Narrow" panose="020B0606020202030204" pitchFamily="34" charset="0"/>
              </a:rPr>
              <a:pPr>
                <a:spcBef>
                  <a:spcPct val="0"/>
                </a:spcBef>
              </a:pPr>
              <a:t>14</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40641911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550B3-E3F7-5F71-9F0E-8135281CD1D7}"/>
            </a:ext>
          </a:extLst>
        </p:cNvPr>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4BF8DC7-64AD-D999-F2F3-A7A61F78E1A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8B33731D-3359-CBA0-62CB-18D5775DBE5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a:extLst>
              <a:ext uri="{FF2B5EF4-FFF2-40B4-BE49-F238E27FC236}">
                <a16:creationId xmlns:a16="http://schemas.microsoft.com/office/drawing/2014/main" id="{F1CECB7E-C0BB-E2C2-FE0A-5D408AD62E3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A5E17-992B-47EC-9ACB-4C94D609CABA}" type="slidenum">
              <a:rPr lang="en-US" altLang="en-US">
                <a:solidFill>
                  <a:srgbClr val="990033"/>
                </a:solidFill>
                <a:latin typeface="Arial Narrow" panose="020B0606020202030204" pitchFamily="34" charset="0"/>
              </a:rPr>
              <a:pPr>
                <a:spcBef>
                  <a:spcPct val="0"/>
                </a:spcBef>
              </a:pPr>
              <a:t>15</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5020911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715F3-9745-DDB1-CB37-45E3F2B9D82B}"/>
            </a:ext>
          </a:extLst>
        </p:cNvPr>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D963E258-DF7F-D36A-A3B2-A40738CCBE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DA134EDB-21E0-3A9B-490D-3D6F289636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a:extLst>
              <a:ext uri="{FF2B5EF4-FFF2-40B4-BE49-F238E27FC236}">
                <a16:creationId xmlns:a16="http://schemas.microsoft.com/office/drawing/2014/main" id="{89B717B4-D3BD-7D58-0139-7233C23EA4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A5E17-992B-47EC-9ACB-4C94D609CABA}" type="slidenum">
              <a:rPr lang="en-US" altLang="en-US">
                <a:solidFill>
                  <a:srgbClr val="990033"/>
                </a:solidFill>
                <a:latin typeface="Arial Narrow" panose="020B0606020202030204" pitchFamily="34" charset="0"/>
              </a:rPr>
              <a:pPr>
                <a:spcBef>
                  <a:spcPct val="0"/>
                </a:spcBef>
              </a:pPr>
              <a:t>16</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4873301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EACF1-292E-57F4-7A0D-20ED5B9CF003}"/>
            </a:ext>
          </a:extLst>
        </p:cNvPr>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F5F13902-072C-693B-88F9-CE39A364A5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27B80899-3B6D-8BF2-3E62-F01A985702E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a:extLst>
              <a:ext uri="{FF2B5EF4-FFF2-40B4-BE49-F238E27FC236}">
                <a16:creationId xmlns:a16="http://schemas.microsoft.com/office/drawing/2014/main" id="{8CDCCC27-B6EE-2ABD-82FD-9B7ECF884A1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A5E17-992B-47EC-9ACB-4C94D609CABA}" type="slidenum">
              <a:rPr lang="en-US" altLang="en-US">
                <a:solidFill>
                  <a:srgbClr val="990033"/>
                </a:solidFill>
                <a:latin typeface="Arial Narrow" panose="020B0606020202030204" pitchFamily="34" charset="0"/>
              </a:rPr>
              <a:pPr>
                <a:spcBef>
                  <a:spcPct val="0"/>
                </a:spcBef>
              </a:pPr>
              <a:t>17</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42468943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5C621-DE1C-B1A1-80CC-0629C6F57579}"/>
            </a:ext>
          </a:extLst>
        </p:cNvPr>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89FCD0F0-CAA2-9E72-ADDD-8007EBC86E6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1EA3B3F-C8DA-EDC1-FA7F-4D7156DFFB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a:extLst>
              <a:ext uri="{FF2B5EF4-FFF2-40B4-BE49-F238E27FC236}">
                <a16:creationId xmlns:a16="http://schemas.microsoft.com/office/drawing/2014/main" id="{615EFD95-19FA-D166-4F77-8A02D1DDABB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A5E17-992B-47EC-9ACB-4C94D609CABA}" type="slidenum">
              <a:rPr lang="en-US" altLang="en-US">
                <a:solidFill>
                  <a:srgbClr val="990033"/>
                </a:solidFill>
                <a:latin typeface="Arial Narrow" panose="020B0606020202030204" pitchFamily="34" charset="0"/>
              </a:rPr>
              <a:pPr>
                <a:spcBef>
                  <a:spcPct val="0"/>
                </a:spcBef>
              </a:pPr>
              <a:t>18</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40831713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54187-2F95-D2F4-5E8F-D49A2A78BC45}"/>
            </a:ext>
          </a:extLst>
        </p:cNvPr>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12672869-CB3E-13BB-3407-4FB91D3E050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F8559EFB-919C-2280-1EE3-7744B2B7E2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3556" name="Slide Number Placeholder 3">
            <a:extLst>
              <a:ext uri="{FF2B5EF4-FFF2-40B4-BE49-F238E27FC236}">
                <a16:creationId xmlns:a16="http://schemas.microsoft.com/office/drawing/2014/main" id="{DAAC8F32-EEB4-DF28-9840-A3217D6F8B1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2F7D83-ADCC-42AA-90C0-8712661DF967}" type="slidenum">
              <a:rPr lang="en-US" altLang="en-US">
                <a:solidFill>
                  <a:srgbClr val="990033"/>
                </a:solidFill>
                <a:latin typeface="Arial Narrow" panose="020B0606020202030204" pitchFamily="34" charset="0"/>
              </a:rPr>
              <a:pPr>
                <a:spcBef>
                  <a:spcPct val="0"/>
                </a:spcBef>
              </a:pPr>
              <a:t>19</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967957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659AEF9F-BC32-4194-BB1B-6B55720105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F443752E-8A03-479C-91FD-472BBBAD99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5604" name="Slide Number Placeholder 3">
            <a:extLst>
              <a:ext uri="{FF2B5EF4-FFF2-40B4-BE49-F238E27FC236}">
                <a16:creationId xmlns:a16="http://schemas.microsoft.com/office/drawing/2014/main" id="{01341097-B063-403B-90BF-92E5EDBFFE5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9971562-DBAA-4521-AD3D-7F8D11375E4E}" type="slidenum">
              <a:rPr lang="en-US" altLang="en-US">
                <a:solidFill>
                  <a:srgbClr val="990033"/>
                </a:solidFill>
                <a:latin typeface="Arial Narrow" panose="020B0606020202030204" pitchFamily="34" charset="0"/>
              </a:rPr>
              <a:pPr>
                <a:spcBef>
                  <a:spcPct val="0"/>
                </a:spcBef>
              </a:pPr>
              <a:t>2</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1041582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D3FCCCA1-B9D1-4DCF-93E9-141AFD8BB7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85C918FA-239C-4DFE-B77C-8E049F0E9C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FF1CC48E-1E1F-41F8-936A-21F9CEA3EA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20</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2888661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7387D-97F7-3EDF-58F6-DDBBF9EB808B}"/>
            </a:ext>
          </a:extLst>
        </p:cNvPr>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89470077-EED3-73FC-9D5B-38557112367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88574323-4048-72F0-AFF8-9D7B7C50AA0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BB571BFB-1539-1C1F-2625-631493D4848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21</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6149260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98F3-206B-DFFC-E93B-18ED26327229}"/>
            </a:ext>
          </a:extLst>
        </p:cNvPr>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09655E84-98A0-4778-054F-3093FAB595A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65D9BC34-0013-B3F5-FB75-F946C9B016E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79492244-D9F4-6DC8-247D-092267123A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22</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8764748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0CF6A-281C-CF64-0707-612805866169}"/>
            </a:ext>
          </a:extLst>
        </p:cNvPr>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682A7477-4A87-0F28-B22D-08EA55D5F3A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304C11CB-FAC6-3EF5-D960-6A793CA621D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11FB49F6-2FA0-3DBA-3FDF-A4DE7DABF8F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23</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6060137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C2CBCF-8EEC-3F24-E83E-B02B8EBE63A0}"/>
            </a:ext>
          </a:extLst>
        </p:cNvPr>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39A698D8-AC5C-8CB9-9C99-DA7F9D87B92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E0F9E3C3-B8B7-877B-B23D-3725FDA6349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D9E62DC1-A1D0-9FB1-7080-6A3C71FBD3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24</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3393089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F0AD7-3E1B-72B3-C7BE-192966F74188}"/>
            </a:ext>
          </a:extLst>
        </p:cNvPr>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1566E7A0-12CC-72BF-88BE-3C4506DE8A5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7A2BB92E-2D3B-32DE-ABFE-E36C678479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EA56ED85-E56F-1012-009C-576DEFE777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25</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378510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E1793-BE83-B930-7051-BB0BF5A1F900}"/>
            </a:ext>
          </a:extLst>
        </p:cNvPr>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3ECCFA65-548F-858A-44F3-59FB0660C0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772C3A41-ABFC-DF54-198C-7D0672060F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45F1552A-CBCF-A3D9-C4D3-4322B277774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26</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8556027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9E1C2-D4EF-5892-9F80-1F8F8492F651}"/>
            </a:ext>
          </a:extLst>
        </p:cNvPr>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F7CBEBEE-6BD7-5B03-2EA3-6213D3CB9D5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B0C1521A-4BB7-8BEB-5288-FC546E6085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16CF9694-D551-4BC2-8913-95D60EC8DF2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27</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3518984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9DDCD-5795-7782-86A8-C9F4BC725A63}"/>
            </a:ext>
          </a:extLst>
        </p:cNvPr>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C44AFFF0-395F-CB43-4708-503E0AAC62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FC4EF0CF-A806-0F1C-A327-15B46B0CFB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0BED4CCA-3615-63FD-4D73-E9AC7305A3A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28</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5124670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BA60A-6022-14C5-B61E-A16318645238}"/>
            </a:ext>
          </a:extLst>
        </p:cNvPr>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FCDE8204-96FE-E093-5C6A-621FC3B0F1C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67D46161-BB22-377B-4AF6-E26E817EB3D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741518CB-26BD-B492-BACA-3053429E711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29</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4746800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913D8E-D09F-533B-4327-B18913945C15}"/>
            </a:ext>
          </a:extLst>
        </p:cNvPr>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BECB64C3-9280-3E75-BB73-BA27B5A0B2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CDC21E65-2CC3-ABDA-3842-AB7D1FFF11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5604" name="Slide Number Placeholder 3">
            <a:extLst>
              <a:ext uri="{FF2B5EF4-FFF2-40B4-BE49-F238E27FC236}">
                <a16:creationId xmlns:a16="http://schemas.microsoft.com/office/drawing/2014/main" id="{0B82C460-DB7A-050E-3B41-5901524518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9971562-DBAA-4521-AD3D-7F8D11375E4E}" type="slidenum">
              <a:rPr lang="en-US" altLang="en-US">
                <a:solidFill>
                  <a:srgbClr val="990033"/>
                </a:solidFill>
                <a:latin typeface="Arial Narrow" panose="020B0606020202030204" pitchFamily="34" charset="0"/>
              </a:rPr>
              <a:pPr>
                <a:spcBef>
                  <a:spcPct val="0"/>
                </a:spcBef>
              </a:pPr>
              <a:t>3</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4393013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17E11-C7D4-BD56-74E8-715A072A0D04}"/>
            </a:ext>
          </a:extLst>
        </p:cNvPr>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E85B43E7-6C6F-EACD-0853-EE07A4CEC8E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5E725729-A0DE-1C90-7D13-0148D18A31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3556" name="Slide Number Placeholder 3">
            <a:extLst>
              <a:ext uri="{FF2B5EF4-FFF2-40B4-BE49-F238E27FC236}">
                <a16:creationId xmlns:a16="http://schemas.microsoft.com/office/drawing/2014/main" id="{CAB1BB42-8B08-7D38-F7D9-D1423E9FC4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2F7D83-ADCC-42AA-90C0-8712661DF967}" type="slidenum">
              <a:rPr lang="en-US" altLang="en-US">
                <a:solidFill>
                  <a:srgbClr val="990033"/>
                </a:solidFill>
                <a:latin typeface="Arial Narrow" panose="020B0606020202030204" pitchFamily="34" charset="0"/>
              </a:rPr>
              <a:pPr>
                <a:spcBef>
                  <a:spcPct val="0"/>
                </a:spcBef>
              </a:pPr>
              <a:t>30</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94181424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EF650310-D94F-480A-8A03-E58C2BC26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A9BF3791-62D7-4F8E-8BF0-660E7EF9F0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5236" name="Slide Number Placeholder 3">
            <a:extLst>
              <a:ext uri="{FF2B5EF4-FFF2-40B4-BE49-F238E27FC236}">
                <a16:creationId xmlns:a16="http://schemas.microsoft.com/office/drawing/2014/main" id="{92B42B61-8441-4B54-8EA1-A6A95C523D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0709D9-DF9D-4051-9CD2-076AE56B352A}" type="slidenum">
              <a:rPr lang="en-US" altLang="en-US">
                <a:solidFill>
                  <a:srgbClr val="990033"/>
                </a:solidFill>
                <a:latin typeface="Arial Narrow" panose="020B0606020202030204" pitchFamily="34" charset="0"/>
              </a:rPr>
              <a:pPr>
                <a:spcBef>
                  <a:spcPct val="0"/>
                </a:spcBef>
              </a:pPr>
              <a:t>31</a:t>
            </a:fld>
            <a:endParaRPr lang="en-US" altLang="en-US" dirty="0">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3DA4D-2A98-3E5A-2B73-F14365752CF4}"/>
            </a:ext>
          </a:extLst>
        </p:cNvPr>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9218404C-2266-ECEC-A8B0-7D61E3514B6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6C53ACEF-D2DD-F02A-C056-06CEB6ECA8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5236" name="Slide Number Placeholder 3">
            <a:extLst>
              <a:ext uri="{FF2B5EF4-FFF2-40B4-BE49-F238E27FC236}">
                <a16:creationId xmlns:a16="http://schemas.microsoft.com/office/drawing/2014/main" id="{5B89FBE5-3D99-DD43-704E-F42A0CE18D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0709D9-DF9D-4051-9CD2-076AE56B352A}" type="slidenum">
              <a:rPr lang="en-US" altLang="en-US">
                <a:solidFill>
                  <a:srgbClr val="990033"/>
                </a:solidFill>
                <a:latin typeface="Arial Narrow" panose="020B0606020202030204" pitchFamily="34" charset="0"/>
              </a:rPr>
              <a:pPr>
                <a:spcBef>
                  <a:spcPct val="0"/>
                </a:spcBef>
              </a:pPr>
              <a:t>32</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87670779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F6B7D-3581-22DE-3C58-D3979E3DDCC9}"/>
            </a:ext>
          </a:extLst>
        </p:cNvPr>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3B5A515E-378C-A7FA-C276-B60D0499233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A037DDB8-0B6C-592A-5A03-1D1BA4C111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5236" name="Slide Number Placeholder 3">
            <a:extLst>
              <a:ext uri="{FF2B5EF4-FFF2-40B4-BE49-F238E27FC236}">
                <a16:creationId xmlns:a16="http://schemas.microsoft.com/office/drawing/2014/main" id="{C637879B-4448-53DC-BD1E-07FDA25280B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0709D9-DF9D-4051-9CD2-076AE56B352A}" type="slidenum">
              <a:rPr lang="en-US" altLang="en-US">
                <a:solidFill>
                  <a:srgbClr val="990033"/>
                </a:solidFill>
                <a:latin typeface="Arial Narrow" panose="020B0606020202030204" pitchFamily="34" charset="0"/>
              </a:rPr>
              <a:pPr>
                <a:spcBef>
                  <a:spcPct val="0"/>
                </a:spcBef>
              </a:pPr>
              <a:t>33</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42112777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CD2F4-A0A3-8F6A-DAC5-9A876E2C8E07}"/>
            </a:ext>
          </a:extLst>
        </p:cNvPr>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1E06563C-20B8-9E19-7D45-1A1B0F7C79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5BAD1402-C526-9A62-2333-A2FF7354A0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5236" name="Slide Number Placeholder 3">
            <a:extLst>
              <a:ext uri="{FF2B5EF4-FFF2-40B4-BE49-F238E27FC236}">
                <a16:creationId xmlns:a16="http://schemas.microsoft.com/office/drawing/2014/main" id="{719F559C-5351-3CC8-94C3-135A41B580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0709D9-DF9D-4051-9CD2-076AE56B352A}" type="slidenum">
              <a:rPr lang="en-US" altLang="en-US">
                <a:solidFill>
                  <a:srgbClr val="990033"/>
                </a:solidFill>
                <a:latin typeface="Arial Narrow" panose="020B0606020202030204" pitchFamily="34" charset="0"/>
              </a:rPr>
              <a:pPr>
                <a:spcBef>
                  <a:spcPct val="0"/>
                </a:spcBef>
              </a:pPr>
              <a:t>34</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95923086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C5B28-CF53-838B-F06E-0AF8EB8422CA}"/>
            </a:ext>
          </a:extLst>
        </p:cNvPr>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FF9758AE-FC67-8AFF-40E4-749E2B7907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0ED6223A-EE38-5726-37EF-C71B990662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5236" name="Slide Number Placeholder 3">
            <a:extLst>
              <a:ext uri="{FF2B5EF4-FFF2-40B4-BE49-F238E27FC236}">
                <a16:creationId xmlns:a16="http://schemas.microsoft.com/office/drawing/2014/main" id="{8013C778-07BE-BA9D-F4F7-8A6D01D434F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0709D9-DF9D-4051-9CD2-076AE56B352A}" type="slidenum">
              <a:rPr lang="en-US" altLang="en-US">
                <a:solidFill>
                  <a:srgbClr val="990033"/>
                </a:solidFill>
                <a:latin typeface="Arial Narrow" panose="020B0606020202030204" pitchFamily="34" charset="0"/>
              </a:rPr>
              <a:pPr>
                <a:spcBef>
                  <a:spcPct val="0"/>
                </a:spcBef>
              </a:pPr>
              <a:t>35</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6178645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0FED8-2755-4FAE-92F2-9F30034133AE}"/>
            </a:ext>
          </a:extLst>
        </p:cNvPr>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3D02FCD8-76DA-302E-0F9C-45A6382539E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BB38A840-107B-1D1B-5C30-9D643EAFE02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5236" name="Slide Number Placeholder 3">
            <a:extLst>
              <a:ext uri="{FF2B5EF4-FFF2-40B4-BE49-F238E27FC236}">
                <a16:creationId xmlns:a16="http://schemas.microsoft.com/office/drawing/2014/main" id="{17EA0D0D-A397-4925-00C7-AFBD8D26F7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0709D9-DF9D-4051-9CD2-076AE56B352A}" type="slidenum">
              <a:rPr lang="en-US" altLang="en-US">
                <a:solidFill>
                  <a:srgbClr val="990033"/>
                </a:solidFill>
                <a:latin typeface="Arial Narrow" panose="020B0606020202030204" pitchFamily="34" charset="0"/>
              </a:rPr>
              <a:pPr>
                <a:spcBef>
                  <a:spcPct val="0"/>
                </a:spcBef>
              </a:pPr>
              <a:t>36</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76765621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39B0BF-1967-D7AD-569A-1C8609D16C39}"/>
            </a:ext>
          </a:extLst>
        </p:cNvPr>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B772F5EC-056B-708E-F858-859CB954FF7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73AAA590-34DE-6B13-524D-C24E977961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5236" name="Slide Number Placeholder 3">
            <a:extLst>
              <a:ext uri="{FF2B5EF4-FFF2-40B4-BE49-F238E27FC236}">
                <a16:creationId xmlns:a16="http://schemas.microsoft.com/office/drawing/2014/main" id="{032A4D05-9C15-4343-288B-1D6C8099837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0709D9-DF9D-4051-9CD2-076AE56B352A}" type="slidenum">
              <a:rPr lang="en-US" altLang="en-US">
                <a:solidFill>
                  <a:srgbClr val="990033"/>
                </a:solidFill>
                <a:latin typeface="Arial Narrow" panose="020B0606020202030204" pitchFamily="34" charset="0"/>
              </a:rPr>
              <a:pPr>
                <a:spcBef>
                  <a:spcPct val="0"/>
                </a:spcBef>
              </a:pPr>
              <a:t>37</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09357918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31B8AA-2928-8C48-5E45-C25E2AC4BA2D}"/>
            </a:ext>
          </a:extLst>
        </p:cNvPr>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DD376372-738C-BAF2-52D3-957F75BE99D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56280988-2352-F661-51DE-CBF563738E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5236" name="Slide Number Placeholder 3">
            <a:extLst>
              <a:ext uri="{FF2B5EF4-FFF2-40B4-BE49-F238E27FC236}">
                <a16:creationId xmlns:a16="http://schemas.microsoft.com/office/drawing/2014/main" id="{8499567C-B64E-0AAD-2575-E2F88FCE41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0709D9-DF9D-4051-9CD2-076AE56B352A}" type="slidenum">
              <a:rPr lang="en-US" altLang="en-US">
                <a:solidFill>
                  <a:srgbClr val="990033"/>
                </a:solidFill>
                <a:latin typeface="Arial Narrow" panose="020B0606020202030204" pitchFamily="34" charset="0"/>
              </a:rPr>
              <a:pPr>
                <a:spcBef>
                  <a:spcPct val="0"/>
                </a:spcBef>
              </a:pPr>
              <a:t>38</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16683559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6E1421EF-B803-40F6-A591-6D5CFD1F00C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F6427960-649A-4724-8A36-CD7009F09D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7284" name="Slide Number Placeholder 3">
            <a:extLst>
              <a:ext uri="{FF2B5EF4-FFF2-40B4-BE49-F238E27FC236}">
                <a16:creationId xmlns:a16="http://schemas.microsoft.com/office/drawing/2014/main" id="{F07D340D-9898-4A38-BC64-84C190BE0CE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E014D3-3F55-47AA-A4ED-3028F1D29DD2}" type="slidenum">
              <a:rPr lang="en-US" altLang="en-US">
                <a:solidFill>
                  <a:srgbClr val="990033"/>
                </a:solidFill>
                <a:latin typeface="Arial Narrow" panose="020B0606020202030204" pitchFamily="34" charset="0"/>
              </a:rPr>
              <a:pPr>
                <a:spcBef>
                  <a:spcPct val="0"/>
                </a:spcBef>
              </a:pPr>
              <a:t>39</a:t>
            </a:fld>
            <a:endParaRPr lang="en-US" altLang="en-US" dirty="0">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B53B07-AE1C-0DAF-B9E5-7086AB4810CE}"/>
            </a:ext>
          </a:extLst>
        </p:cNvPr>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EEB7EC32-DB1D-D890-58BB-D8D679C4A13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CAB6E09D-428F-6522-CA4F-CC8B3AA8981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5604" name="Slide Number Placeholder 3">
            <a:extLst>
              <a:ext uri="{FF2B5EF4-FFF2-40B4-BE49-F238E27FC236}">
                <a16:creationId xmlns:a16="http://schemas.microsoft.com/office/drawing/2014/main" id="{A08356BF-B5EB-EDEE-A399-502F79C2826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9971562-DBAA-4521-AD3D-7F8D11375E4E}" type="slidenum">
              <a:rPr lang="en-US" altLang="en-US">
                <a:solidFill>
                  <a:srgbClr val="990033"/>
                </a:solidFill>
                <a:latin typeface="Arial Narrow" panose="020B0606020202030204" pitchFamily="34" charset="0"/>
              </a:rPr>
              <a:pPr>
                <a:spcBef>
                  <a:spcPct val="0"/>
                </a:spcBef>
              </a:pPr>
              <a:t>4</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97002536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7E09C-0BEA-92FF-F967-47BA03AA30FA}"/>
            </a:ext>
          </a:extLst>
        </p:cNvPr>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02B336DD-4D73-A7C9-403D-B5A28A63FFB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EC1356C0-D3FB-202C-87A4-46A9296AB6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7284" name="Slide Number Placeholder 3">
            <a:extLst>
              <a:ext uri="{FF2B5EF4-FFF2-40B4-BE49-F238E27FC236}">
                <a16:creationId xmlns:a16="http://schemas.microsoft.com/office/drawing/2014/main" id="{CCD910B6-FD70-BA33-CD92-5E81276666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E014D3-3F55-47AA-A4ED-3028F1D29DD2}" type="slidenum">
              <a:rPr lang="en-US" altLang="en-US">
                <a:solidFill>
                  <a:srgbClr val="990033"/>
                </a:solidFill>
                <a:latin typeface="Arial Narrow" panose="020B0606020202030204" pitchFamily="34" charset="0"/>
              </a:rPr>
              <a:pPr>
                <a:spcBef>
                  <a:spcPct val="0"/>
                </a:spcBef>
              </a:pPr>
              <a:t>40</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67905126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FD44D-90AA-852E-B766-0BAB508373C6}"/>
            </a:ext>
          </a:extLst>
        </p:cNvPr>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90920BCC-F1C3-415F-8052-8CCBF45B0F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A4948CFE-53FC-E78A-EFA4-59E0E95DA6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7284" name="Slide Number Placeholder 3">
            <a:extLst>
              <a:ext uri="{FF2B5EF4-FFF2-40B4-BE49-F238E27FC236}">
                <a16:creationId xmlns:a16="http://schemas.microsoft.com/office/drawing/2014/main" id="{96C4F03B-F16D-3A95-E7D0-61319DD76E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E014D3-3F55-47AA-A4ED-3028F1D29DD2}" type="slidenum">
              <a:rPr lang="en-US" altLang="en-US">
                <a:solidFill>
                  <a:srgbClr val="990033"/>
                </a:solidFill>
                <a:latin typeface="Arial Narrow" panose="020B0606020202030204" pitchFamily="34" charset="0"/>
              </a:rPr>
              <a:pPr>
                <a:spcBef>
                  <a:spcPct val="0"/>
                </a:spcBef>
              </a:pPr>
              <a:t>41</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4117282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0CC3F-EC81-820E-F54D-60119DBDFCEB}"/>
            </a:ext>
          </a:extLst>
        </p:cNvPr>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FB60891B-8A95-2E25-10B1-83A92A4DD0A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D3C71B3A-0E4D-B006-FF6D-70B28DB5BB7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5604" name="Slide Number Placeholder 3">
            <a:extLst>
              <a:ext uri="{FF2B5EF4-FFF2-40B4-BE49-F238E27FC236}">
                <a16:creationId xmlns:a16="http://schemas.microsoft.com/office/drawing/2014/main" id="{0CF0BF73-C626-32DC-A7C7-D5C4AE699BA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9971562-DBAA-4521-AD3D-7F8D11375E4E}" type="slidenum">
              <a:rPr lang="en-US" altLang="en-US">
                <a:solidFill>
                  <a:srgbClr val="990033"/>
                </a:solidFill>
                <a:latin typeface="Arial Narrow" panose="020B0606020202030204" pitchFamily="34" charset="0"/>
              </a:rPr>
              <a:pPr>
                <a:spcBef>
                  <a:spcPct val="0"/>
                </a:spcBef>
              </a:pPr>
              <a:t>5</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954399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04E783-C8BB-CFBD-1B27-547386AE935B}"/>
            </a:ext>
          </a:extLst>
        </p:cNvPr>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4684FAFE-63E7-EF73-9612-828A1C1E953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C8EB830F-1389-35FF-7679-C46E2EDE3E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5604" name="Slide Number Placeholder 3">
            <a:extLst>
              <a:ext uri="{FF2B5EF4-FFF2-40B4-BE49-F238E27FC236}">
                <a16:creationId xmlns:a16="http://schemas.microsoft.com/office/drawing/2014/main" id="{C3D5F732-CBF0-BD7F-3BB3-2A9CF1D6A3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9971562-DBAA-4521-AD3D-7F8D11375E4E}" type="slidenum">
              <a:rPr lang="en-US" altLang="en-US">
                <a:solidFill>
                  <a:srgbClr val="990033"/>
                </a:solidFill>
                <a:latin typeface="Arial Narrow" panose="020B0606020202030204" pitchFamily="34" charset="0"/>
              </a:rPr>
              <a:pPr>
                <a:spcBef>
                  <a:spcPct val="0"/>
                </a:spcBef>
              </a:pPr>
              <a:t>6</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4777702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1805E-BC38-DD0F-376B-17BFAC6AEEC0}"/>
            </a:ext>
          </a:extLst>
        </p:cNvPr>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CC870F57-8663-3587-7A3F-FBE8D96097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854C96BB-49BE-2B96-ADA0-BFC6CCAE1AC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5604" name="Slide Number Placeholder 3">
            <a:extLst>
              <a:ext uri="{FF2B5EF4-FFF2-40B4-BE49-F238E27FC236}">
                <a16:creationId xmlns:a16="http://schemas.microsoft.com/office/drawing/2014/main" id="{75D44C94-CFDA-1AFA-F29A-37A3DB750E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9971562-DBAA-4521-AD3D-7F8D11375E4E}" type="slidenum">
              <a:rPr lang="en-US" altLang="en-US">
                <a:solidFill>
                  <a:srgbClr val="990033"/>
                </a:solidFill>
                <a:latin typeface="Arial Narrow" panose="020B0606020202030204" pitchFamily="34" charset="0"/>
              </a:rPr>
              <a:pPr>
                <a:spcBef>
                  <a:spcPct val="0"/>
                </a:spcBef>
              </a:pPr>
              <a:t>7</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9426300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274DD-A549-7C3E-94BF-45BA09646EC1}"/>
            </a:ext>
          </a:extLst>
        </p:cNvPr>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45740833-8ABC-D376-DC11-DFD04F704B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809576C4-C85A-68AD-DD5A-68D938D7FFA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5604" name="Slide Number Placeholder 3">
            <a:extLst>
              <a:ext uri="{FF2B5EF4-FFF2-40B4-BE49-F238E27FC236}">
                <a16:creationId xmlns:a16="http://schemas.microsoft.com/office/drawing/2014/main" id="{32740FD1-2F40-5D24-517F-B318D962C7B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9971562-DBAA-4521-AD3D-7F8D11375E4E}" type="slidenum">
              <a:rPr lang="en-US" altLang="en-US">
                <a:solidFill>
                  <a:srgbClr val="990033"/>
                </a:solidFill>
                <a:latin typeface="Arial Narrow" panose="020B0606020202030204" pitchFamily="34" charset="0"/>
              </a:rPr>
              <a:pPr>
                <a:spcBef>
                  <a:spcPct val="0"/>
                </a:spcBef>
              </a:pPr>
              <a:t>8</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0640976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E6F2EACD-506E-491B-BF2C-B8481DADD0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C0CD2532-493D-420C-923F-A1978890B0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3556" name="Slide Number Placeholder 3">
            <a:extLst>
              <a:ext uri="{FF2B5EF4-FFF2-40B4-BE49-F238E27FC236}">
                <a16:creationId xmlns:a16="http://schemas.microsoft.com/office/drawing/2014/main" id="{5B482E87-822E-45BC-B702-CD3D5E732A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2F7D83-ADCC-42AA-90C0-8712661DF967}" type="slidenum">
              <a:rPr lang="en-US" altLang="en-US">
                <a:solidFill>
                  <a:srgbClr val="990033"/>
                </a:solidFill>
                <a:latin typeface="Arial Narrow" panose="020B0606020202030204" pitchFamily="34" charset="0"/>
              </a:rPr>
              <a:pPr>
                <a:spcBef>
                  <a:spcPct val="0"/>
                </a:spcBef>
              </a:pPr>
              <a:t>9</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460198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94768FB8-FE5A-444C-A7A2-4F0A094A9EDC}"/>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02A0F0EA-8D31-4C91-9557-93B0C4BFFD35}"/>
              </a:ext>
            </a:extLst>
          </p:cNvPr>
          <p:cNvSpPr>
            <a:spLocks noGrp="1"/>
          </p:cNvSpPr>
          <p:nvPr>
            <p:ph type="dt" sz="half" idx="10"/>
          </p:nvPr>
        </p:nvSpPr>
        <p:spPr/>
        <p:txBody>
          <a:bodyPr/>
          <a:lstStyle>
            <a:lvl1pPr>
              <a:defRPr/>
            </a:lvl1pPr>
          </a:lstStyle>
          <a:p>
            <a:pPr>
              <a:defRPr/>
            </a:pPr>
            <a:endParaRPr lang="en-US" dirty="0"/>
          </a:p>
        </p:txBody>
      </p:sp>
      <p:sp>
        <p:nvSpPr>
          <p:cNvPr id="6" name="Footer Placeholder 1">
            <a:extLst>
              <a:ext uri="{FF2B5EF4-FFF2-40B4-BE49-F238E27FC236}">
                <a16:creationId xmlns:a16="http://schemas.microsoft.com/office/drawing/2014/main" id="{7217EE6D-8565-49A1-A659-598A6BE3581C}"/>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14">
            <a:extLst>
              <a:ext uri="{FF2B5EF4-FFF2-40B4-BE49-F238E27FC236}">
                <a16:creationId xmlns:a16="http://schemas.microsoft.com/office/drawing/2014/main" id="{4B18F1BA-8279-4542-8D1F-599561F7D1AD}"/>
              </a:ext>
            </a:extLst>
          </p:cNvPr>
          <p:cNvSpPr>
            <a:spLocks noGrp="1"/>
          </p:cNvSpPr>
          <p:nvPr>
            <p:ph type="sldNum" sz="quarter" idx="12"/>
          </p:nvPr>
        </p:nvSpPr>
        <p:spPr>
          <a:xfrm>
            <a:off x="8229600" y="6473825"/>
            <a:ext cx="758825" cy="247650"/>
          </a:xfrm>
        </p:spPr>
        <p:txBody>
          <a:bodyPr/>
          <a:lstStyle>
            <a:lvl1pPr>
              <a:defRPr smtClean="0"/>
            </a:lvl1pPr>
          </a:lstStyle>
          <a:p>
            <a:pPr>
              <a:defRPr/>
            </a:pPr>
            <a:fld id="{E43BFA49-8B19-42D9-9412-55F281D2BC42}" type="slidenum">
              <a:rPr lang="en-US" altLang="en-US"/>
              <a:pPr>
                <a:defRPr/>
              </a:pPr>
              <a:t>‹#›</a:t>
            </a:fld>
            <a:endParaRPr lang="en-US" altLang="en-US" dirty="0"/>
          </a:p>
        </p:txBody>
      </p:sp>
    </p:spTree>
    <p:extLst>
      <p:ext uri="{BB962C8B-B14F-4D97-AF65-F5344CB8AC3E}">
        <p14:creationId xmlns:p14="http://schemas.microsoft.com/office/powerpoint/2010/main" val="4045324381"/>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6666C07D-7E28-4124-AC00-2C84B824C5B8}"/>
              </a:ext>
            </a:extLst>
          </p:cNvPr>
          <p:cNvSpPr>
            <a:spLocks noGrp="1"/>
          </p:cNvSpPr>
          <p:nvPr>
            <p:ph type="dt" sz="half" idx="10"/>
          </p:nvPr>
        </p:nvSpPr>
        <p:spPr/>
        <p:txBody>
          <a:bodyPr/>
          <a:lstStyle>
            <a:lvl1pPr>
              <a:defRPr/>
            </a:lvl1pPr>
          </a:lstStyle>
          <a:p>
            <a:pPr>
              <a:defRPr/>
            </a:pPr>
            <a:endParaRPr lang="en-US" dirty="0"/>
          </a:p>
        </p:txBody>
      </p:sp>
      <p:sp>
        <p:nvSpPr>
          <p:cNvPr id="5" name="Footer Placeholder 27">
            <a:extLst>
              <a:ext uri="{FF2B5EF4-FFF2-40B4-BE49-F238E27FC236}">
                <a16:creationId xmlns:a16="http://schemas.microsoft.com/office/drawing/2014/main" id="{0D5E981B-6AB3-42AC-AB2D-BB5CA75CC5F1}"/>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4">
            <a:extLst>
              <a:ext uri="{FF2B5EF4-FFF2-40B4-BE49-F238E27FC236}">
                <a16:creationId xmlns:a16="http://schemas.microsoft.com/office/drawing/2014/main" id="{91617D89-4AB2-4E14-8694-C62E1D62D04E}"/>
              </a:ext>
            </a:extLst>
          </p:cNvPr>
          <p:cNvSpPr>
            <a:spLocks noGrp="1"/>
          </p:cNvSpPr>
          <p:nvPr>
            <p:ph type="sldNum" sz="quarter" idx="12"/>
          </p:nvPr>
        </p:nvSpPr>
        <p:spPr/>
        <p:txBody>
          <a:bodyPr/>
          <a:lstStyle>
            <a:lvl1pPr>
              <a:defRPr/>
            </a:lvl1pPr>
          </a:lstStyle>
          <a:p>
            <a:pPr>
              <a:defRPr/>
            </a:pPr>
            <a:fld id="{EB76385D-3A10-450F-BEC2-A29547BE2F36}" type="slidenum">
              <a:rPr lang="en-US" altLang="en-US"/>
              <a:pPr>
                <a:defRPr/>
              </a:pPr>
              <a:t>‹#›</a:t>
            </a:fld>
            <a:endParaRPr lang="en-US" altLang="en-US" dirty="0"/>
          </a:p>
        </p:txBody>
      </p:sp>
    </p:spTree>
    <p:extLst>
      <p:ext uri="{BB962C8B-B14F-4D97-AF65-F5344CB8AC3E}">
        <p14:creationId xmlns:p14="http://schemas.microsoft.com/office/powerpoint/2010/main" val="2678505393"/>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9F214A-0B42-4D2A-8DC1-5F1E0398DD28}"/>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3250D2FB-EEC4-44ED-BEB8-F85DC806A604}"/>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3F7A8106-3ABD-4193-B759-0649FE29409B}"/>
              </a:ext>
            </a:extLst>
          </p:cNvPr>
          <p:cNvSpPr>
            <a:spLocks noGrp="1"/>
          </p:cNvSpPr>
          <p:nvPr>
            <p:ph type="sldNum" sz="quarter" idx="12"/>
          </p:nvPr>
        </p:nvSpPr>
        <p:spPr/>
        <p:txBody>
          <a:bodyPr/>
          <a:lstStyle>
            <a:lvl1pPr>
              <a:defRPr smtClean="0"/>
            </a:lvl1pPr>
          </a:lstStyle>
          <a:p>
            <a:pPr>
              <a:defRPr/>
            </a:pPr>
            <a:fld id="{FB0A2BBC-914C-46B8-94C9-D618A1CD9CEE}" type="slidenum">
              <a:rPr lang="en-US" altLang="en-US"/>
              <a:pPr>
                <a:defRPr/>
              </a:pPr>
              <a:t>‹#›</a:t>
            </a:fld>
            <a:endParaRPr lang="en-US" altLang="en-US" dirty="0"/>
          </a:p>
        </p:txBody>
      </p:sp>
    </p:spTree>
    <p:extLst>
      <p:ext uri="{BB962C8B-B14F-4D97-AF65-F5344CB8AC3E}">
        <p14:creationId xmlns:p14="http://schemas.microsoft.com/office/powerpoint/2010/main" val="1599153559"/>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C9ABF643-C540-4373-8B9C-3425C7102E9C}"/>
              </a:ext>
            </a:extLst>
          </p:cNvPr>
          <p:cNvSpPr>
            <a:spLocks noGrp="1"/>
          </p:cNvSpPr>
          <p:nvPr>
            <p:ph type="dt" sz="half" idx="10"/>
          </p:nvPr>
        </p:nvSpPr>
        <p:spPr/>
        <p:txBody>
          <a:bodyPr/>
          <a:lstStyle>
            <a:lvl1pPr>
              <a:defRPr/>
            </a:lvl1pPr>
          </a:lstStyle>
          <a:p>
            <a:pPr>
              <a:defRPr/>
            </a:pPr>
            <a:endParaRPr lang="en-US" dirty="0"/>
          </a:p>
        </p:txBody>
      </p:sp>
      <p:sp>
        <p:nvSpPr>
          <p:cNvPr id="5" name="Footer Placeholder 18">
            <a:extLst>
              <a:ext uri="{FF2B5EF4-FFF2-40B4-BE49-F238E27FC236}">
                <a16:creationId xmlns:a16="http://schemas.microsoft.com/office/drawing/2014/main" id="{C243537D-C79C-4E02-BBAE-61865297C9A5}"/>
              </a:ext>
            </a:extLst>
          </p:cNvPr>
          <p:cNvSpPr>
            <a:spLocks noGrp="1"/>
          </p:cNvSpPr>
          <p:nvPr>
            <p:ph type="ftr" sz="quarter" idx="11"/>
          </p:nvPr>
        </p:nvSpPr>
        <p:spPr>
          <a:xfrm>
            <a:off x="3581400" y="76200"/>
            <a:ext cx="2895600" cy="288925"/>
          </a:xfrm>
        </p:spPr>
        <p:txBody>
          <a:bodyPr/>
          <a:lstStyle>
            <a:lvl1pPr>
              <a:defRPr/>
            </a:lvl1pPr>
          </a:lstStyle>
          <a:p>
            <a:pPr>
              <a:defRPr/>
            </a:pPr>
            <a:endParaRPr lang="en-US" dirty="0"/>
          </a:p>
        </p:txBody>
      </p:sp>
      <p:sp>
        <p:nvSpPr>
          <p:cNvPr id="6" name="Slide Number Placeholder 15">
            <a:extLst>
              <a:ext uri="{FF2B5EF4-FFF2-40B4-BE49-F238E27FC236}">
                <a16:creationId xmlns:a16="http://schemas.microsoft.com/office/drawing/2014/main" id="{FB5BB568-5CE8-4259-A629-7CC7D4942E6C}"/>
              </a:ext>
            </a:extLst>
          </p:cNvPr>
          <p:cNvSpPr>
            <a:spLocks noGrp="1"/>
          </p:cNvSpPr>
          <p:nvPr>
            <p:ph type="sldNum" sz="quarter" idx="12"/>
          </p:nvPr>
        </p:nvSpPr>
        <p:spPr>
          <a:xfrm>
            <a:off x="8229600" y="6473825"/>
            <a:ext cx="758825" cy="247650"/>
          </a:xfrm>
        </p:spPr>
        <p:txBody>
          <a:bodyPr/>
          <a:lstStyle>
            <a:lvl1pPr>
              <a:defRPr smtClean="0"/>
            </a:lvl1pPr>
          </a:lstStyle>
          <a:p>
            <a:pPr>
              <a:defRPr/>
            </a:pPr>
            <a:fld id="{AF01F4CF-124E-4CD8-961B-E551E5B3ABF3}" type="slidenum">
              <a:rPr lang="en-US" altLang="en-US"/>
              <a:pPr>
                <a:defRPr/>
              </a:pPr>
              <a:t>‹#›</a:t>
            </a:fld>
            <a:endParaRPr lang="en-US" altLang="en-US" dirty="0"/>
          </a:p>
        </p:txBody>
      </p:sp>
    </p:spTree>
    <p:extLst>
      <p:ext uri="{BB962C8B-B14F-4D97-AF65-F5344CB8AC3E}">
        <p14:creationId xmlns:p14="http://schemas.microsoft.com/office/powerpoint/2010/main" val="3571247537"/>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E69D56AB-C374-47E8-934D-8B8E5DE5AB04}"/>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7D31560D-93A8-4FE1-8300-03A784D62198}"/>
              </a:ext>
            </a:extLst>
          </p:cNvPr>
          <p:cNvSpPr>
            <a:spLocks noGrp="1"/>
          </p:cNvSpPr>
          <p:nvPr>
            <p:ph type="dt" sz="half" idx="10"/>
          </p:nvPr>
        </p:nvSpPr>
        <p:spPr/>
        <p:txBody>
          <a:bodyPr/>
          <a:lstStyle>
            <a:lvl1pPr>
              <a:defRPr/>
            </a:lvl1pPr>
          </a:lstStyle>
          <a:p>
            <a:pPr>
              <a:defRPr/>
            </a:pPr>
            <a:endParaRPr lang="en-US" dirty="0"/>
          </a:p>
        </p:txBody>
      </p:sp>
      <p:sp>
        <p:nvSpPr>
          <p:cNvPr id="7" name="Footer Placeholder 10">
            <a:extLst>
              <a:ext uri="{FF2B5EF4-FFF2-40B4-BE49-F238E27FC236}">
                <a16:creationId xmlns:a16="http://schemas.microsoft.com/office/drawing/2014/main" id="{62B4C179-90EF-47D4-B785-2B362ED4165F}"/>
              </a:ext>
            </a:extLst>
          </p:cNvPr>
          <p:cNvSpPr>
            <a:spLocks noGrp="1"/>
          </p:cNvSpPr>
          <p:nvPr>
            <p:ph type="ftr" sz="quarter" idx="11"/>
          </p:nvPr>
        </p:nvSpPr>
        <p:spPr/>
        <p:txBody>
          <a:bodyPr/>
          <a:lstStyle>
            <a:lvl1pPr>
              <a:defRPr/>
            </a:lvl1pPr>
          </a:lstStyle>
          <a:p>
            <a:pPr>
              <a:defRPr/>
            </a:pPr>
            <a:endParaRPr lang="en-US" dirty="0"/>
          </a:p>
        </p:txBody>
      </p:sp>
      <p:sp>
        <p:nvSpPr>
          <p:cNvPr id="9" name="Slide Number Placeholder 15">
            <a:extLst>
              <a:ext uri="{FF2B5EF4-FFF2-40B4-BE49-F238E27FC236}">
                <a16:creationId xmlns:a16="http://schemas.microsoft.com/office/drawing/2014/main" id="{D3FD1472-5752-4D4D-A4F3-97758C79E236}"/>
              </a:ext>
            </a:extLst>
          </p:cNvPr>
          <p:cNvSpPr>
            <a:spLocks noGrp="1"/>
          </p:cNvSpPr>
          <p:nvPr>
            <p:ph type="sldNum" sz="quarter" idx="12"/>
          </p:nvPr>
        </p:nvSpPr>
        <p:spPr/>
        <p:txBody>
          <a:bodyPr/>
          <a:lstStyle>
            <a:lvl1pPr>
              <a:defRPr smtClean="0"/>
            </a:lvl1pPr>
          </a:lstStyle>
          <a:p>
            <a:pPr>
              <a:defRPr/>
            </a:pPr>
            <a:fld id="{180515C2-8683-4E69-8D8E-4ADB0B28C31D}" type="slidenum">
              <a:rPr lang="en-US" altLang="en-US"/>
              <a:pPr>
                <a:defRPr/>
              </a:pPr>
              <a:t>‹#›</a:t>
            </a:fld>
            <a:endParaRPr lang="en-US" altLang="en-US" dirty="0"/>
          </a:p>
        </p:txBody>
      </p:sp>
    </p:spTree>
    <p:extLst>
      <p:ext uri="{BB962C8B-B14F-4D97-AF65-F5344CB8AC3E}">
        <p14:creationId xmlns:p14="http://schemas.microsoft.com/office/powerpoint/2010/main" val="3404272178"/>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2A06213C-91FC-43B5-AD2B-BE08372016F9}"/>
              </a:ext>
            </a:extLst>
          </p:cNvPr>
          <p:cNvSpPr>
            <a:spLocks noGrp="1"/>
          </p:cNvSpPr>
          <p:nvPr>
            <p:ph type="dt" sz="half" idx="10"/>
          </p:nvPr>
        </p:nvSpPr>
        <p:spPr/>
        <p:txBody>
          <a:bodyPr/>
          <a:lstStyle>
            <a:lvl1pPr>
              <a:defRPr/>
            </a:lvl1pPr>
          </a:lstStyle>
          <a:p>
            <a:pPr>
              <a:defRPr/>
            </a:pPr>
            <a:endParaRPr lang="en-US" dirty="0"/>
          </a:p>
        </p:txBody>
      </p:sp>
      <p:sp>
        <p:nvSpPr>
          <p:cNvPr id="6" name="Footer Placeholder 27">
            <a:extLst>
              <a:ext uri="{FF2B5EF4-FFF2-40B4-BE49-F238E27FC236}">
                <a16:creationId xmlns:a16="http://schemas.microsoft.com/office/drawing/2014/main" id="{3104CC7E-440D-4394-8624-44F6F090040A}"/>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4">
            <a:extLst>
              <a:ext uri="{FF2B5EF4-FFF2-40B4-BE49-F238E27FC236}">
                <a16:creationId xmlns:a16="http://schemas.microsoft.com/office/drawing/2014/main" id="{5E8A8B4B-91D2-4D17-A23E-473BD351436D}"/>
              </a:ext>
            </a:extLst>
          </p:cNvPr>
          <p:cNvSpPr>
            <a:spLocks noGrp="1"/>
          </p:cNvSpPr>
          <p:nvPr>
            <p:ph type="sldNum" sz="quarter" idx="12"/>
          </p:nvPr>
        </p:nvSpPr>
        <p:spPr/>
        <p:txBody>
          <a:bodyPr/>
          <a:lstStyle>
            <a:lvl1pPr>
              <a:defRPr/>
            </a:lvl1pPr>
          </a:lstStyle>
          <a:p>
            <a:pPr>
              <a:defRPr/>
            </a:pPr>
            <a:fld id="{49B93F8D-ACC4-4F9C-81CE-53D463917E27}" type="slidenum">
              <a:rPr lang="en-US" altLang="en-US"/>
              <a:pPr>
                <a:defRPr/>
              </a:pPr>
              <a:t>‹#›</a:t>
            </a:fld>
            <a:endParaRPr lang="en-US" altLang="en-US" dirty="0"/>
          </a:p>
        </p:txBody>
      </p:sp>
    </p:spTree>
    <p:extLst>
      <p:ext uri="{BB962C8B-B14F-4D97-AF65-F5344CB8AC3E}">
        <p14:creationId xmlns:p14="http://schemas.microsoft.com/office/powerpoint/2010/main" val="1457932983"/>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4EC409AA-37C1-4935-91C7-660248BA6E6B}"/>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98C19B58-CFCB-4281-89DA-EBD3F75D9413}"/>
              </a:ext>
            </a:extLst>
          </p:cNvPr>
          <p:cNvSpPr>
            <a:spLocks noGrp="1"/>
          </p:cNvSpPr>
          <p:nvPr>
            <p:ph type="dt" sz="half" idx="10"/>
          </p:nvPr>
        </p:nvSpPr>
        <p:spPr/>
        <p:txBody>
          <a:bodyPr/>
          <a:lstStyle>
            <a:lvl1pPr>
              <a:defRPr/>
            </a:lvl1pPr>
          </a:lstStyle>
          <a:p>
            <a:pPr>
              <a:defRPr/>
            </a:pPr>
            <a:endParaRPr lang="en-US" dirty="0"/>
          </a:p>
        </p:txBody>
      </p:sp>
      <p:sp>
        <p:nvSpPr>
          <p:cNvPr id="9" name="Footer Placeholder 5">
            <a:extLst>
              <a:ext uri="{FF2B5EF4-FFF2-40B4-BE49-F238E27FC236}">
                <a16:creationId xmlns:a16="http://schemas.microsoft.com/office/drawing/2014/main" id="{9C534D8E-5E64-4300-A63E-A641FE7E4AB4}"/>
              </a:ext>
            </a:extLst>
          </p:cNvPr>
          <p:cNvSpPr>
            <a:spLocks noGrp="1"/>
          </p:cNvSpPr>
          <p:nvPr>
            <p:ph type="ftr" sz="quarter" idx="11"/>
          </p:nvPr>
        </p:nvSpPr>
        <p:spPr/>
        <p:txBody>
          <a:bodyPr/>
          <a:lstStyle>
            <a:lvl1pPr>
              <a:defRPr/>
            </a:lvl1pPr>
          </a:lstStyle>
          <a:p>
            <a:pPr>
              <a:defRPr/>
            </a:pPr>
            <a:endParaRPr lang="en-US" dirty="0"/>
          </a:p>
        </p:txBody>
      </p:sp>
      <p:sp>
        <p:nvSpPr>
          <p:cNvPr id="10" name="Slide Number Placeholder 6">
            <a:extLst>
              <a:ext uri="{FF2B5EF4-FFF2-40B4-BE49-F238E27FC236}">
                <a16:creationId xmlns:a16="http://schemas.microsoft.com/office/drawing/2014/main" id="{095C75BC-2D96-4DCD-A458-F6287E0C8374}"/>
              </a:ext>
            </a:extLst>
          </p:cNvPr>
          <p:cNvSpPr>
            <a:spLocks noGrp="1"/>
          </p:cNvSpPr>
          <p:nvPr>
            <p:ph type="sldNum" sz="quarter" idx="12"/>
          </p:nvPr>
        </p:nvSpPr>
        <p:spPr>
          <a:xfrm>
            <a:off x="8229600" y="6477000"/>
            <a:ext cx="762000" cy="247650"/>
          </a:xfrm>
        </p:spPr>
        <p:txBody>
          <a:bodyPr/>
          <a:lstStyle>
            <a:lvl1pPr>
              <a:defRPr smtClean="0"/>
            </a:lvl1pPr>
          </a:lstStyle>
          <a:p>
            <a:pPr>
              <a:defRPr/>
            </a:pPr>
            <a:fld id="{B3849BEF-F260-4E05-94DB-932CFB8C5EB5}" type="slidenum">
              <a:rPr lang="en-US" altLang="en-US"/>
              <a:pPr>
                <a:defRPr/>
              </a:pPr>
              <a:t>‹#›</a:t>
            </a:fld>
            <a:endParaRPr lang="en-US" altLang="en-US" dirty="0"/>
          </a:p>
        </p:txBody>
      </p:sp>
    </p:spTree>
    <p:extLst>
      <p:ext uri="{BB962C8B-B14F-4D97-AF65-F5344CB8AC3E}">
        <p14:creationId xmlns:p14="http://schemas.microsoft.com/office/powerpoint/2010/main" val="1637002835"/>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F31EC4A3-96E9-4BDF-835D-06C1FE4B7211}"/>
              </a:ext>
            </a:extLst>
          </p:cNvPr>
          <p:cNvSpPr>
            <a:spLocks noGrp="1"/>
          </p:cNvSpPr>
          <p:nvPr>
            <p:ph type="dt" sz="half" idx="10"/>
          </p:nvPr>
        </p:nvSpPr>
        <p:spPr/>
        <p:txBody>
          <a:bodyPr/>
          <a:lstStyle>
            <a:lvl1pPr>
              <a:defRPr/>
            </a:lvl1pPr>
          </a:lstStyle>
          <a:p>
            <a:pPr>
              <a:defRPr/>
            </a:pPr>
            <a:endParaRPr lang="en-US" dirty="0"/>
          </a:p>
        </p:txBody>
      </p:sp>
      <p:sp>
        <p:nvSpPr>
          <p:cNvPr id="4" name="Footer Placeholder 27">
            <a:extLst>
              <a:ext uri="{FF2B5EF4-FFF2-40B4-BE49-F238E27FC236}">
                <a16:creationId xmlns:a16="http://schemas.microsoft.com/office/drawing/2014/main" id="{7DA9BF40-BCAD-4DE1-985C-BE58AF524637}"/>
              </a:ext>
            </a:extLst>
          </p:cNvPr>
          <p:cNvSpPr>
            <a:spLocks noGrp="1"/>
          </p:cNvSpPr>
          <p:nvPr>
            <p:ph type="ftr" sz="quarter" idx="11"/>
          </p:nvPr>
        </p:nvSpPr>
        <p:spPr/>
        <p:txBody>
          <a:bodyPr/>
          <a:lstStyle>
            <a:lvl1pPr>
              <a:defRPr/>
            </a:lvl1pPr>
          </a:lstStyle>
          <a:p>
            <a:pPr>
              <a:defRPr/>
            </a:pPr>
            <a:endParaRPr lang="en-US" dirty="0"/>
          </a:p>
        </p:txBody>
      </p:sp>
      <p:sp>
        <p:nvSpPr>
          <p:cNvPr id="5" name="Slide Number Placeholder 4">
            <a:extLst>
              <a:ext uri="{FF2B5EF4-FFF2-40B4-BE49-F238E27FC236}">
                <a16:creationId xmlns:a16="http://schemas.microsoft.com/office/drawing/2014/main" id="{DA384FEA-AC42-4E6E-A52D-C64BD67B8981}"/>
              </a:ext>
            </a:extLst>
          </p:cNvPr>
          <p:cNvSpPr>
            <a:spLocks noGrp="1"/>
          </p:cNvSpPr>
          <p:nvPr>
            <p:ph type="sldNum" sz="quarter" idx="12"/>
          </p:nvPr>
        </p:nvSpPr>
        <p:spPr/>
        <p:txBody>
          <a:bodyPr/>
          <a:lstStyle>
            <a:lvl1pPr>
              <a:defRPr/>
            </a:lvl1pPr>
          </a:lstStyle>
          <a:p>
            <a:pPr>
              <a:defRPr/>
            </a:pPr>
            <a:fld id="{B857B1FC-FFBB-4A1E-809F-925B13D3B7F6}" type="slidenum">
              <a:rPr lang="en-US" altLang="en-US"/>
              <a:pPr>
                <a:defRPr/>
              </a:pPr>
              <a:t>‹#›</a:t>
            </a:fld>
            <a:endParaRPr lang="en-US" altLang="en-US" dirty="0"/>
          </a:p>
        </p:txBody>
      </p:sp>
    </p:spTree>
    <p:extLst>
      <p:ext uri="{BB962C8B-B14F-4D97-AF65-F5344CB8AC3E}">
        <p14:creationId xmlns:p14="http://schemas.microsoft.com/office/powerpoint/2010/main" val="3611346217"/>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DE506432-2091-4883-B711-82AAFBAF61A7}"/>
              </a:ext>
            </a:extLst>
          </p:cNvPr>
          <p:cNvSpPr>
            <a:spLocks noGrp="1"/>
          </p:cNvSpPr>
          <p:nvPr>
            <p:ph type="dt" sz="half" idx="10"/>
          </p:nvPr>
        </p:nvSpPr>
        <p:spPr/>
        <p:txBody>
          <a:bodyPr/>
          <a:lstStyle>
            <a:lvl1pPr>
              <a:defRPr/>
            </a:lvl1pPr>
          </a:lstStyle>
          <a:p>
            <a:pPr>
              <a:defRPr/>
            </a:pPr>
            <a:endParaRPr lang="en-US" dirty="0"/>
          </a:p>
        </p:txBody>
      </p:sp>
      <p:sp>
        <p:nvSpPr>
          <p:cNvPr id="3" name="Footer Placeholder 23">
            <a:extLst>
              <a:ext uri="{FF2B5EF4-FFF2-40B4-BE49-F238E27FC236}">
                <a16:creationId xmlns:a16="http://schemas.microsoft.com/office/drawing/2014/main" id="{4D9A08D8-8660-4C3E-A887-559A8DED5E12}"/>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6">
            <a:extLst>
              <a:ext uri="{FF2B5EF4-FFF2-40B4-BE49-F238E27FC236}">
                <a16:creationId xmlns:a16="http://schemas.microsoft.com/office/drawing/2014/main" id="{52102ADC-9D9D-4B5D-B05C-72969ACCDB7F}"/>
              </a:ext>
            </a:extLst>
          </p:cNvPr>
          <p:cNvSpPr>
            <a:spLocks noGrp="1"/>
          </p:cNvSpPr>
          <p:nvPr>
            <p:ph type="sldNum" sz="quarter" idx="12"/>
          </p:nvPr>
        </p:nvSpPr>
        <p:spPr/>
        <p:txBody>
          <a:bodyPr/>
          <a:lstStyle>
            <a:lvl1pPr>
              <a:defRPr smtClean="0"/>
            </a:lvl1pPr>
          </a:lstStyle>
          <a:p>
            <a:pPr>
              <a:defRPr/>
            </a:pPr>
            <a:fld id="{6D28D7FF-1C47-4FF8-AF68-3169286A02F3}" type="slidenum">
              <a:rPr lang="en-US" altLang="en-US"/>
              <a:pPr>
                <a:defRPr/>
              </a:pPr>
              <a:t>‹#›</a:t>
            </a:fld>
            <a:endParaRPr lang="en-US" altLang="en-US" dirty="0"/>
          </a:p>
        </p:txBody>
      </p:sp>
    </p:spTree>
    <p:extLst>
      <p:ext uri="{BB962C8B-B14F-4D97-AF65-F5344CB8AC3E}">
        <p14:creationId xmlns:p14="http://schemas.microsoft.com/office/powerpoint/2010/main" val="1279670697"/>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AB28687D-B481-450A-8617-28809C9FDF17}"/>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A19E4D61-4CF2-42AB-AF64-EF6D607BC0AC}"/>
              </a:ext>
            </a:extLst>
          </p:cNvPr>
          <p:cNvSpPr>
            <a:spLocks noGrp="1"/>
          </p:cNvSpPr>
          <p:nvPr>
            <p:ph type="dt" sz="half" idx="10"/>
          </p:nvPr>
        </p:nvSpPr>
        <p:spPr/>
        <p:txBody>
          <a:bodyPr/>
          <a:lstStyle>
            <a:lvl1pPr>
              <a:defRPr/>
            </a:lvl1pPr>
          </a:lstStyle>
          <a:p>
            <a:pPr>
              <a:defRPr/>
            </a:pPr>
            <a:endParaRPr lang="en-US" dirty="0"/>
          </a:p>
        </p:txBody>
      </p:sp>
      <p:sp>
        <p:nvSpPr>
          <p:cNvPr id="7" name="Footer Placeholder 28">
            <a:extLst>
              <a:ext uri="{FF2B5EF4-FFF2-40B4-BE49-F238E27FC236}">
                <a16:creationId xmlns:a16="http://schemas.microsoft.com/office/drawing/2014/main" id="{5DD1A71F-89EF-4880-9C94-A1DFF808E916}"/>
              </a:ext>
            </a:extLst>
          </p:cNvPr>
          <p:cNvSpPr>
            <a:spLocks noGrp="1"/>
          </p:cNvSpPr>
          <p:nvPr>
            <p:ph type="ftr" sz="quarter" idx="11"/>
          </p:nvPr>
        </p:nvSpPr>
        <p:spPr/>
        <p:txBody>
          <a:bodyPr/>
          <a:lstStyle>
            <a:lvl1pPr>
              <a:defRPr/>
            </a:lvl1pPr>
          </a:lstStyle>
          <a:p>
            <a:pPr>
              <a:defRPr/>
            </a:pPr>
            <a:endParaRPr lang="en-US" dirty="0"/>
          </a:p>
        </p:txBody>
      </p:sp>
      <p:sp>
        <p:nvSpPr>
          <p:cNvPr id="8" name="Slide Number Placeholder 6">
            <a:extLst>
              <a:ext uri="{FF2B5EF4-FFF2-40B4-BE49-F238E27FC236}">
                <a16:creationId xmlns:a16="http://schemas.microsoft.com/office/drawing/2014/main" id="{4B55F8EE-0E75-43E3-96DF-18FAF8228163}"/>
              </a:ext>
            </a:extLst>
          </p:cNvPr>
          <p:cNvSpPr>
            <a:spLocks noGrp="1"/>
          </p:cNvSpPr>
          <p:nvPr>
            <p:ph type="sldNum" sz="quarter" idx="12"/>
          </p:nvPr>
        </p:nvSpPr>
        <p:spPr/>
        <p:txBody>
          <a:bodyPr/>
          <a:lstStyle>
            <a:lvl1pPr>
              <a:defRPr smtClean="0"/>
            </a:lvl1pPr>
          </a:lstStyle>
          <a:p>
            <a:pPr>
              <a:defRPr/>
            </a:pPr>
            <a:fld id="{B9380D65-FD5A-466F-92B2-B916DB47DBDA}" type="slidenum">
              <a:rPr lang="en-US" altLang="en-US"/>
              <a:pPr>
                <a:defRPr/>
              </a:pPr>
              <a:t>‹#›</a:t>
            </a:fld>
            <a:endParaRPr lang="en-US" altLang="en-US" dirty="0"/>
          </a:p>
        </p:txBody>
      </p:sp>
    </p:spTree>
    <p:extLst>
      <p:ext uri="{BB962C8B-B14F-4D97-AF65-F5344CB8AC3E}">
        <p14:creationId xmlns:p14="http://schemas.microsoft.com/office/powerpoint/2010/main" val="3825307743"/>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2E5F040E-2517-4579-9766-22864D272992}"/>
              </a:ext>
            </a:extLst>
          </p:cNvPr>
          <p:cNvSpPr>
            <a:spLocks noGrp="1"/>
          </p:cNvSpPr>
          <p:nvPr>
            <p:ph type="dt" sz="half" idx="10"/>
          </p:nvPr>
        </p:nvSpPr>
        <p:spPr/>
        <p:txBody>
          <a:bodyPr/>
          <a:lstStyle>
            <a:lvl1pPr>
              <a:defRPr/>
            </a:lvl1pPr>
          </a:lstStyle>
          <a:p>
            <a:pPr>
              <a:defRPr/>
            </a:pPr>
            <a:endParaRPr lang="en-US" dirty="0"/>
          </a:p>
        </p:txBody>
      </p:sp>
      <p:sp>
        <p:nvSpPr>
          <p:cNvPr id="6" name="Footer Placeholder 4">
            <a:extLst>
              <a:ext uri="{FF2B5EF4-FFF2-40B4-BE49-F238E27FC236}">
                <a16:creationId xmlns:a16="http://schemas.microsoft.com/office/drawing/2014/main" id="{40337346-EFFF-4FCA-9361-C7A7A489173D}"/>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30">
            <a:extLst>
              <a:ext uri="{FF2B5EF4-FFF2-40B4-BE49-F238E27FC236}">
                <a16:creationId xmlns:a16="http://schemas.microsoft.com/office/drawing/2014/main" id="{35F38B3B-41BB-469F-B5C2-A4AD5029D4BB}"/>
              </a:ext>
            </a:extLst>
          </p:cNvPr>
          <p:cNvSpPr>
            <a:spLocks noGrp="1"/>
          </p:cNvSpPr>
          <p:nvPr>
            <p:ph type="sldNum" sz="quarter" idx="12"/>
          </p:nvPr>
        </p:nvSpPr>
        <p:spPr/>
        <p:txBody>
          <a:bodyPr/>
          <a:lstStyle>
            <a:lvl1pPr>
              <a:defRPr smtClean="0"/>
            </a:lvl1pPr>
          </a:lstStyle>
          <a:p>
            <a:pPr>
              <a:defRPr/>
            </a:pPr>
            <a:fld id="{0623EAE2-BA55-48E1-9302-A5988C75C45D}" type="slidenum">
              <a:rPr lang="en-US" altLang="en-US"/>
              <a:pPr>
                <a:defRPr/>
              </a:pPr>
              <a:t>‹#›</a:t>
            </a:fld>
            <a:endParaRPr lang="en-US" altLang="en-US" dirty="0"/>
          </a:p>
        </p:txBody>
      </p:sp>
    </p:spTree>
    <p:extLst>
      <p:ext uri="{BB962C8B-B14F-4D97-AF65-F5344CB8AC3E}">
        <p14:creationId xmlns:p14="http://schemas.microsoft.com/office/powerpoint/2010/main" val="4201025892"/>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81F8BB18-07BE-4BAA-887B-62CCF2B50985}"/>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777F7444-DD46-4B8D-ADE5-1259BFDFF579}"/>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CECD323E-6D2A-479B-9490-104CC1539902}"/>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dirty="0"/>
          </a:p>
        </p:txBody>
      </p:sp>
      <p:sp>
        <p:nvSpPr>
          <p:cNvPr id="28" name="Footer Placeholder 27">
            <a:extLst>
              <a:ext uri="{FF2B5EF4-FFF2-40B4-BE49-F238E27FC236}">
                <a16:creationId xmlns:a16="http://schemas.microsoft.com/office/drawing/2014/main" id="{66E786B9-E5C1-48E7-B58E-DF26D501976C}"/>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dirty="0"/>
          </a:p>
        </p:txBody>
      </p:sp>
      <p:sp>
        <p:nvSpPr>
          <p:cNvPr id="5" name="Slide Number Placeholder 4">
            <a:extLst>
              <a:ext uri="{FF2B5EF4-FFF2-40B4-BE49-F238E27FC236}">
                <a16:creationId xmlns:a16="http://schemas.microsoft.com/office/drawing/2014/main" id="{58A6DBB5-0408-4A46-9AA0-C991E0637DDB}"/>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8A09DA3A-00C9-417C-8F54-F93CF6136424}" type="slidenum">
              <a:rPr lang="en-US" altLang="en-US"/>
              <a:pPr>
                <a:defRPr/>
              </a:pPr>
              <a:t>‹#›</a:t>
            </a:fld>
            <a:endParaRPr lang="en-US" altLang="en-US" dirty="0"/>
          </a:p>
        </p:txBody>
      </p:sp>
      <p:sp>
        <p:nvSpPr>
          <p:cNvPr id="10" name="Title Placeholder 9">
            <a:extLst>
              <a:ext uri="{FF2B5EF4-FFF2-40B4-BE49-F238E27FC236}">
                <a16:creationId xmlns:a16="http://schemas.microsoft.com/office/drawing/2014/main" id="{E6ACBDFD-07E3-4B8B-AFA2-89E601D0B95D}"/>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46B9CBCE-400E-44A8-80F2-F51D30870F34}"/>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69F8ACB2-A208-4CBB-A34D-9A55D94AD5A9}"/>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7381" r:id="rId1"/>
    <p:sldLayoutId id="2147487382" r:id="rId2"/>
    <p:sldLayoutId id="2147487383" r:id="rId3"/>
    <p:sldLayoutId id="2147487378" r:id="rId4"/>
    <p:sldLayoutId id="2147487384" r:id="rId5"/>
    <p:sldLayoutId id="2147487379" r:id="rId6"/>
    <p:sldLayoutId id="2147487385" r:id="rId7"/>
    <p:sldLayoutId id="2147487386" r:id="rId8"/>
    <p:sldLayoutId id="2147487387" r:id="rId9"/>
    <p:sldLayoutId id="2147487380" r:id="rId10"/>
    <p:sldLayoutId id="2147487388"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1E31BD6F-4CE9-468E-BCAD-FEF391A9EA1E}"/>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000" b="1" dirty="0">
                <a:solidFill>
                  <a:srgbClr val="002060"/>
                </a:solidFill>
                <a:effectLst>
                  <a:outerShdw blurRad="38100" dist="38100" dir="2700000" algn="tl">
                    <a:srgbClr val="000000">
                      <a:alpha val="43137"/>
                    </a:srgbClr>
                  </a:outerShdw>
                </a:effectLst>
              </a:rPr>
              <a:t>Who  is  the  Holy Spirit  &amp;  How Does  He  Affect Our  Lives?</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66CDAB0-70E3-462E-BB77-D33091CF137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18485D4-EF06-45E9-840F-3CE46223914E}"/>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He is One of the Persons of the Trinity.</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658B0110-E8F9-46F4-9DA1-397DED4BE76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Who is the Holy Spirit?</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B4D9F-F1E1-05F9-F2C0-B1E9FFAA50D5}"/>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CD33EC78-A826-7319-1FB8-FF893320681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C49155A-7260-D59F-64B2-26485E87D03E}"/>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	1.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anose="020B0604020202020204" pitchFamily="34" charset="0"/>
              </a:rPr>
              <a:t>Trinity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One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 being expressed in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Three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 distinct characteristics.</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C691AA61-0D82-DB17-A908-650CE23DF35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Who is the Holy Spirit?</a:t>
            </a:r>
          </a:p>
        </p:txBody>
      </p:sp>
    </p:spTree>
    <p:extLst>
      <p:ext uri="{BB962C8B-B14F-4D97-AF65-F5344CB8AC3E}">
        <p14:creationId xmlns:p14="http://schemas.microsoft.com/office/powerpoint/2010/main" val="2136058091"/>
      </p:ext>
    </p:extLst>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6E0DA9-6829-2F28-37DB-EB1EF99682E2}"/>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9BA42216-A72B-48F8-08CB-3DFC822721F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845E81B-739C-1176-4F6B-BCC4713D6C70}"/>
              </a:ext>
            </a:extLst>
          </p:cNvPr>
          <p:cNvSpPr>
            <a:spLocks noGrp="1" noChangeArrowheads="1"/>
          </p:cNvSpPr>
          <p:nvPr>
            <p:ph idx="1"/>
          </p:nvPr>
        </p:nvSpPr>
        <p:spPr>
          <a:xfrm>
            <a:off x="457200" y="1219200"/>
            <a:ext cx="8229600" cy="51054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anose="020B0604020202020204" pitchFamily="34" charset="0"/>
              </a:rPr>
              <a:t>The Father</a:t>
            </a:r>
            <a:br>
              <a:rPr lang="en-US" sz="4400" b="1" dirty="0">
                <a:solidFill>
                  <a:srgbClr val="006600"/>
                </a:solidFill>
                <a:effectLst>
                  <a:outerShdw blurRad="38100" dist="38100" dir="2700000" algn="tl">
                    <a:srgbClr val="000000">
                      <a:alpha val="43137"/>
                    </a:srgbClr>
                  </a:outerShdw>
                </a:effectLst>
                <a:latin typeface="Arial Narrow" pitchFamily="34" charset="0"/>
                <a:cs typeface="Arial" panose="020B0604020202020204" pitchFamily="34" charset="0"/>
              </a:rPr>
            </a:br>
            <a: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The part of God</a:t>
            </a:r>
            <a:b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br>
            <a: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Who is all powerful,</a:t>
            </a:r>
            <a:b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br>
            <a: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invisible &amp;</a:t>
            </a:r>
            <a:b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br>
            <a: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everywhere at the same time.</a:t>
            </a:r>
            <a:endParaRPr lang="en-US" sz="42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8D0EE07E-96C3-6C1E-ED43-29B79F888E1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Who is the Holy Spirit?</a:t>
            </a:r>
          </a:p>
        </p:txBody>
      </p:sp>
    </p:spTree>
    <p:extLst>
      <p:ext uri="{BB962C8B-B14F-4D97-AF65-F5344CB8AC3E}">
        <p14:creationId xmlns:p14="http://schemas.microsoft.com/office/powerpoint/2010/main" val="1729570471"/>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6CE2D-C725-734A-D065-03E33BB1EDD4}"/>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CE8E8A8E-61B3-2907-898E-E58579038AA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9094829-A990-7065-F828-4DC3F0566DCF}"/>
              </a:ext>
            </a:extLst>
          </p:cNvPr>
          <p:cNvSpPr>
            <a:spLocks noGrp="1" noChangeArrowheads="1"/>
          </p:cNvSpPr>
          <p:nvPr>
            <p:ph idx="1"/>
          </p:nvPr>
        </p:nvSpPr>
        <p:spPr>
          <a:xfrm>
            <a:off x="457200" y="1219200"/>
            <a:ext cx="8229600" cy="51054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anose="020B0604020202020204" pitchFamily="34" charset="0"/>
              </a:rPr>
              <a:t>The Son</a:t>
            </a:r>
            <a:br>
              <a:rPr lang="en-US" sz="4400" b="1" dirty="0">
                <a:solidFill>
                  <a:srgbClr val="006600"/>
                </a:solidFill>
                <a:effectLst>
                  <a:outerShdw blurRad="38100" dist="38100" dir="2700000" algn="tl">
                    <a:srgbClr val="000000">
                      <a:alpha val="43137"/>
                    </a:srgbClr>
                  </a:outerShdw>
                </a:effectLst>
                <a:latin typeface="Arial Narrow" pitchFamily="34" charset="0"/>
                <a:cs typeface="Arial" panose="020B0604020202020204" pitchFamily="34" charset="0"/>
              </a:rPr>
            </a:br>
            <a: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The part of God</a:t>
            </a:r>
            <a:b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br>
            <a: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Who took on humanity</a:t>
            </a:r>
            <a:b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br>
            <a: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to identify with us.</a:t>
            </a:r>
          </a:p>
          <a:p>
            <a:pPr marL="609600" indent="-609600" algn="just" eaLnBrk="1" fontAlgn="auto" hangingPunct="1">
              <a:spcAft>
                <a:spcPts val="0"/>
              </a:spcAft>
              <a:buNone/>
              <a:defRPr/>
            </a:pPr>
            <a:r>
              <a:rPr lang="en-US" sz="24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Philippians 2:5-8 - </a:t>
            </a:r>
            <a:r>
              <a:rPr lang="en-US" sz="2400" b="1" kern="1400" dirty="0">
                <a:ln>
                  <a:noFill/>
                </a:ln>
                <a:solidFill>
                  <a:schemeClr val="tx1"/>
                </a:solidFill>
                <a:effectLst>
                  <a:outerShdw blurRad="38100" dist="38100" dir="2700000" algn="tl">
                    <a:srgbClr val="000000">
                      <a:alpha val="43137"/>
                    </a:srgbClr>
                  </a:outerShdw>
                </a:effectLst>
                <a:latin typeface="Arial" panose="020B0604020202020204" pitchFamily="34" charset="0"/>
              </a:rPr>
              <a:t>Your attitude should be the same as that of Christ Jesus: Who, </a:t>
            </a:r>
            <a:r>
              <a:rPr lang="en-US" sz="24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rPr>
              <a:t>being in very nature God</a:t>
            </a:r>
            <a:r>
              <a:rPr lang="en-US" sz="2400" b="1" kern="1400" dirty="0">
                <a:ln>
                  <a:noFill/>
                </a:ln>
                <a:solidFill>
                  <a:schemeClr val="tx1"/>
                </a:solidFill>
                <a:effectLst>
                  <a:outerShdw blurRad="38100" dist="38100" dir="2700000" algn="tl">
                    <a:srgbClr val="000000">
                      <a:alpha val="43137"/>
                    </a:srgbClr>
                  </a:outerShdw>
                </a:effectLst>
                <a:latin typeface="Arial" panose="020B0604020202020204" pitchFamily="34" charset="0"/>
              </a:rPr>
              <a:t>, did not consider equality with God something to be grasped, but made himself nothing, </a:t>
            </a:r>
            <a:r>
              <a:rPr lang="en-US" sz="24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rPr>
              <a:t>taking the very nature of a servant</a:t>
            </a:r>
            <a:r>
              <a:rPr lang="en-US" sz="2400" b="1" kern="1400" dirty="0">
                <a:ln>
                  <a:noFill/>
                </a:ln>
                <a:solidFill>
                  <a:schemeClr val="tx1"/>
                </a:solidFill>
                <a:effectLst>
                  <a:outerShdw blurRad="38100" dist="38100" dir="2700000" algn="tl">
                    <a:srgbClr val="000000">
                      <a:alpha val="43137"/>
                    </a:srgbClr>
                  </a:outerShdw>
                </a:effectLst>
                <a:latin typeface="Arial" panose="020B0604020202020204" pitchFamily="34" charset="0"/>
              </a:rPr>
              <a:t>, </a:t>
            </a:r>
            <a:r>
              <a:rPr lang="en-US" sz="24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rPr>
              <a:t>being made in human likeness</a:t>
            </a:r>
            <a:r>
              <a:rPr lang="en-US" sz="2400" b="1" kern="1400" dirty="0">
                <a:ln>
                  <a:noFill/>
                </a:ln>
                <a:solidFill>
                  <a:schemeClr val="tx1"/>
                </a:solidFill>
                <a:effectLst>
                  <a:outerShdw blurRad="38100" dist="38100" dir="2700000" algn="tl">
                    <a:srgbClr val="000000">
                      <a:alpha val="43137"/>
                    </a:srgbClr>
                  </a:outerShdw>
                </a:effectLst>
                <a:latin typeface="Arial" panose="020B0604020202020204" pitchFamily="34" charset="0"/>
              </a:rPr>
              <a:t>. And being found </a:t>
            </a:r>
            <a:r>
              <a:rPr lang="en-US" sz="24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rPr>
              <a:t>in appearance</a:t>
            </a:r>
            <a:r>
              <a:rPr lang="en-US" sz="2400" b="1" kern="1400" dirty="0">
                <a:ln>
                  <a:noFill/>
                </a:ln>
                <a:solidFill>
                  <a:schemeClr val="tx1"/>
                </a:solidFill>
                <a:effectLst>
                  <a:outerShdw blurRad="38100" dist="38100" dir="2700000" algn="tl">
                    <a:srgbClr val="000000">
                      <a:alpha val="43137"/>
                    </a:srgbClr>
                  </a:outerShdw>
                </a:effectLst>
                <a:latin typeface="Arial" panose="020B0604020202020204" pitchFamily="34" charset="0"/>
              </a:rPr>
              <a:t> as </a:t>
            </a:r>
            <a:r>
              <a:rPr lang="en-US" sz="24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rPr>
              <a:t>a man</a:t>
            </a:r>
            <a:r>
              <a:rPr lang="en-US" sz="2400" b="1" kern="1400" dirty="0">
                <a:ln>
                  <a:noFill/>
                </a:ln>
                <a:solidFill>
                  <a:schemeClr val="tx1"/>
                </a:solidFill>
                <a:effectLst>
                  <a:outerShdw blurRad="38100" dist="38100" dir="2700000" algn="tl">
                    <a:srgbClr val="000000">
                      <a:alpha val="43137"/>
                    </a:srgbClr>
                  </a:outerShdw>
                </a:effectLst>
                <a:latin typeface="Arial" panose="020B0604020202020204" pitchFamily="34" charset="0"/>
              </a:rPr>
              <a:t>, he humbled himself and </a:t>
            </a:r>
            <a:r>
              <a:rPr lang="en-US" sz="24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rPr>
              <a:t>became obedient to death</a:t>
            </a:r>
            <a:r>
              <a:rPr lang="en-US" sz="2400" b="1" kern="1400" dirty="0">
                <a:ln>
                  <a:noFill/>
                </a:ln>
                <a:solidFill>
                  <a:schemeClr val="tx1"/>
                </a:solidFill>
                <a:effectLst>
                  <a:outerShdw blurRad="38100" dist="38100" dir="2700000" algn="tl">
                    <a:srgbClr val="000000">
                      <a:alpha val="43137"/>
                    </a:srgbClr>
                  </a:outerShdw>
                </a:effectLst>
                <a:latin typeface="Arial" panose="020B0604020202020204" pitchFamily="34" charset="0"/>
              </a:rPr>
              <a:t> — even death on a cross!</a:t>
            </a:r>
            <a:endParaRPr lang="en-US" sz="2400" kern="1400" dirty="0">
              <a:ln>
                <a:noFill/>
              </a:ln>
              <a:solidFill>
                <a:schemeClr val="tx1"/>
              </a:solidFill>
              <a:effectLst>
                <a:outerShdw blurRad="38100" dist="38100" dir="2700000" algn="tl">
                  <a:srgbClr val="000000">
                    <a:alpha val="43137"/>
                  </a:srgbClr>
                </a:outerShdw>
              </a:effectLst>
              <a:latin typeface="Times New Roman" panose="02020603050405020304" pitchFamily="18" charset="0"/>
            </a:endParaRPr>
          </a:p>
        </p:txBody>
      </p:sp>
      <p:sp>
        <p:nvSpPr>
          <p:cNvPr id="4" name="Rectangle 3">
            <a:extLst>
              <a:ext uri="{FF2B5EF4-FFF2-40B4-BE49-F238E27FC236}">
                <a16:creationId xmlns:a16="http://schemas.microsoft.com/office/drawing/2014/main" id="{B6DD3DAC-B7F1-AF83-0460-17D36C8C409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Who is the Holy Spirit?</a:t>
            </a:r>
          </a:p>
        </p:txBody>
      </p:sp>
    </p:spTree>
    <p:extLst>
      <p:ext uri="{BB962C8B-B14F-4D97-AF65-F5344CB8AC3E}">
        <p14:creationId xmlns:p14="http://schemas.microsoft.com/office/powerpoint/2010/main" val="712432066"/>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7568B-3952-BA2D-3E45-403B7A797AB8}"/>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A2E00B18-2866-54F6-7870-12DDC37A257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C0E4523-FEDC-1C61-CEF1-5D674C6B5DFA}"/>
              </a:ext>
            </a:extLst>
          </p:cNvPr>
          <p:cNvSpPr>
            <a:spLocks noGrp="1" noChangeArrowheads="1"/>
          </p:cNvSpPr>
          <p:nvPr>
            <p:ph idx="1"/>
          </p:nvPr>
        </p:nvSpPr>
        <p:spPr>
          <a:xfrm>
            <a:off x="457200" y="1219200"/>
            <a:ext cx="8229600" cy="51054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anose="020B0604020202020204" pitchFamily="34" charset="0"/>
              </a:rPr>
              <a:t>The Son</a:t>
            </a:r>
            <a:br>
              <a:rPr lang="en-US" sz="4400" b="1" dirty="0">
                <a:solidFill>
                  <a:srgbClr val="006600"/>
                </a:solidFill>
                <a:effectLst>
                  <a:outerShdw blurRad="38100" dist="38100" dir="2700000" algn="tl">
                    <a:srgbClr val="000000">
                      <a:alpha val="43137"/>
                    </a:srgbClr>
                  </a:outerShdw>
                </a:effectLst>
                <a:latin typeface="Arial Narrow" pitchFamily="34" charset="0"/>
                <a:cs typeface="Arial" panose="020B0604020202020204" pitchFamily="34" charset="0"/>
              </a:rPr>
            </a:br>
            <a: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The part of God</a:t>
            </a:r>
            <a:b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br>
            <a: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Who took on humanity</a:t>
            </a:r>
            <a:b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br>
            <a: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to identify with us</a:t>
            </a:r>
          </a:p>
          <a:p>
            <a:pPr marL="609600" indent="-609600" algn="ctr" eaLnBrk="1" fontAlgn="auto" hangingPunct="1">
              <a:spcAft>
                <a:spcPts val="0"/>
              </a:spcAft>
              <a:buFont typeface="Wingdings 2" panose="05020102010507070707" pitchFamily="18" charset="2"/>
              <a:buNone/>
              <a:defRPr/>
            </a:pPr>
            <a:r>
              <a:rPr lang="en-US" sz="4200" b="1" dirty="0">
                <a:solidFill>
                  <a:srgbClr val="006600"/>
                </a:solidFill>
                <a:effectLst>
                  <a:outerShdw blurRad="38100" dist="38100" dir="2700000" algn="tl">
                    <a:srgbClr val="000000">
                      <a:alpha val="43137"/>
                    </a:srgbClr>
                  </a:outerShdw>
                </a:effectLst>
                <a:latin typeface="Arial Narrow" pitchFamily="34" charset="0"/>
                <a:cs typeface="Arial" panose="020B0604020202020204" pitchFamily="34" charset="0"/>
              </a:rPr>
              <a:t>then the cross</a:t>
            </a:r>
          </a:p>
        </p:txBody>
      </p:sp>
      <p:sp>
        <p:nvSpPr>
          <p:cNvPr id="4" name="Rectangle 3">
            <a:extLst>
              <a:ext uri="{FF2B5EF4-FFF2-40B4-BE49-F238E27FC236}">
                <a16:creationId xmlns:a16="http://schemas.microsoft.com/office/drawing/2014/main" id="{3695459C-3F4B-493A-1BAB-87DBED568A7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Who is the Holy Spirit?</a:t>
            </a:r>
          </a:p>
        </p:txBody>
      </p:sp>
    </p:spTree>
    <p:extLst>
      <p:ext uri="{BB962C8B-B14F-4D97-AF65-F5344CB8AC3E}">
        <p14:creationId xmlns:p14="http://schemas.microsoft.com/office/powerpoint/2010/main" val="2173699086"/>
      </p:ext>
    </p:extLst>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B8AA52-8D5E-7005-A088-1B9671A0C2B5}"/>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1F82BDA7-E339-F874-8283-2496533B3E4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52315DB-B7D7-C013-1EC1-DA4BF2E20498}"/>
              </a:ext>
            </a:extLst>
          </p:cNvPr>
          <p:cNvSpPr>
            <a:spLocks noGrp="1" noChangeArrowheads="1"/>
          </p:cNvSpPr>
          <p:nvPr>
            <p:ph idx="1"/>
          </p:nvPr>
        </p:nvSpPr>
        <p:spPr>
          <a:xfrm>
            <a:off x="457200" y="1219200"/>
            <a:ext cx="8229600" cy="51054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anose="020B0604020202020204" pitchFamily="34" charset="0"/>
              </a:rPr>
              <a:t>The Son</a:t>
            </a:r>
            <a:br>
              <a:rPr lang="en-US" sz="4400" b="1" dirty="0">
                <a:solidFill>
                  <a:srgbClr val="006600"/>
                </a:solidFill>
                <a:effectLst>
                  <a:outerShdw blurRad="38100" dist="38100" dir="2700000" algn="tl">
                    <a:srgbClr val="000000">
                      <a:alpha val="43137"/>
                    </a:srgbClr>
                  </a:outerShdw>
                </a:effectLst>
                <a:latin typeface="Arial Narrow" pitchFamily="34" charset="0"/>
                <a:cs typeface="Arial" panose="020B0604020202020204" pitchFamily="34" charset="0"/>
              </a:rPr>
            </a:br>
            <a: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The part of God</a:t>
            </a:r>
            <a:b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br>
            <a: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Who took on humanity</a:t>
            </a:r>
            <a:b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br>
            <a: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to identify with us</a:t>
            </a:r>
          </a:p>
          <a:p>
            <a:pPr marL="609600" indent="-609600" algn="ctr" eaLnBrk="1" fontAlgn="auto" hangingPunct="1">
              <a:spcAft>
                <a:spcPts val="0"/>
              </a:spcAft>
              <a:buFont typeface="Wingdings 2" panose="05020102010507070707" pitchFamily="18" charset="2"/>
              <a:buNone/>
              <a:defRPr/>
            </a:pPr>
            <a:r>
              <a:rPr lang="en-US" sz="4200" b="1" dirty="0">
                <a:solidFill>
                  <a:srgbClr val="006600"/>
                </a:solidFill>
                <a:effectLst>
                  <a:outerShdw blurRad="38100" dist="38100" dir="2700000" algn="tl">
                    <a:srgbClr val="000000">
                      <a:alpha val="43137"/>
                    </a:srgbClr>
                  </a:outerShdw>
                </a:effectLst>
                <a:latin typeface="Arial Narrow" pitchFamily="34" charset="0"/>
                <a:cs typeface="Arial" panose="020B0604020202020204" pitchFamily="34" charset="0"/>
              </a:rPr>
              <a:t>then the resurrection!</a:t>
            </a:r>
            <a:endParaRPr lang="en-US" sz="4200" b="1" dirty="0">
              <a:solidFill>
                <a:srgbClr val="0066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2C7969D3-B827-0AC0-13AF-65CEA869876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Who is the Holy Spirit?</a:t>
            </a:r>
          </a:p>
        </p:txBody>
      </p:sp>
    </p:spTree>
    <p:extLst>
      <p:ext uri="{BB962C8B-B14F-4D97-AF65-F5344CB8AC3E}">
        <p14:creationId xmlns:p14="http://schemas.microsoft.com/office/powerpoint/2010/main" val="1942342362"/>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FF5A66-4C8C-EDBD-D945-8EBE164ECB15}"/>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36D0B7A9-FFE9-3F3C-3524-086223A2766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12D1BD3-2D9F-AF8A-5B5B-C8A8DEC25C13}"/>
              </a:ext>
            </a:extLst>
          </p:cNvPr>
          <p:cNvSpPr>
            <a:spLocks noGrp="1" noChangeArrowheads="1"/>
          </p:cNvSpPr>
          <p:nvPr>
            <p:ph idx="1"/>
          </p:nvPr>
        </p:nvSpPr>
        <p:spPr>
          <a:xfrm>
            <a:off x="457200" y="1219200"/>
            <a:ext cx="8229600" cy="51054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anose="020B0604020202020204" pitchFamily="34" charset="0"/>
              </a:rPr>
              <a:t>The Holy Spirit</a:t>
            </a:r>
          </a:p>
          <a:p>
            <a:pPr marL="609600" indent="-609600" algn="ctr" eaLnBrk="1" fontAlgn="auto" hangingPunct="1">
              <a:spcAft>
                <a:spcPts val="0"/>
              </a:spcAft>
              <a:buFont typeface="Wingdings 2" panose="05020102010507070707" pitchFamily="18" charset="2"/>
              <a:buNone/>
              <a:defRPr/>
            </a:pPr>
            <a:r>
              <a:rPr lang="en-US" sz="42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Invisible – responsible for inspiration – the supernatural power of Creation &amp; Life!</a:t>
            </a:r>
            <a:endParaRPr lang="en-US" sz="4200" b="1" dirty="0">
              <a:solidFill>
                <a:srgbClr val="0066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47C79FE2-8604-3519-B224-7995239627C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Who is the Holy Spirit?</a:t>
            </a:r>
          </a:p>
        </p:txBody>
      </p:sp>
    </p:spTree>
    <p:extLst>
      <p:ext uri="{BB962C8B-B14F-4D97-AF65-F5344CB8AC3E}">
        <p14:creationId xmlns:p14="http://schemas.microsoft.com/office/powerpoint/2010/main" val="1429206634"/>
      </p:ext>
    </p:extLst>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76362-BCF8-EBFA-6624-CCB92CC83C32}"/>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95F36D0D-8E1F-D2AE-893B-89444FA0D35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DF1DBC4-18DE-3380-8F76-015D121C2371}"/>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	2. Each characteristic is a 	distinct, individual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person</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40A350F4-C45F-A1F9-BDBF-4776BA60C18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Who is the Holy Spirit?</a:t>
            </a:r>
          </a:p>
        </p:txBody>
      </p:sp>
    </p:spTree>
    <p:extLst>
      <p:ext uri="{BB962C8B-B14F-4D97-AF65-F5344CB8AC3E}">
        <p14:creationId xmlns:p14="http://schemas.microsoft.com/office/powerpoint/2010/main" val="3459061043"/>
      </p:ext>
    </p:extLst>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4C11F-13BA-FAFF-C726-5067ED72A19A}"/>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2A59938E-469C-7E5C-F24F-053C3239FAA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FA4ACD4-B027-911E-2E48-783B6FB08B4A}"/>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 Holy Spirit </a:t>
            </a:r>
            <a:r>
              <a:rPr lang="en-US" sz="4400" b="1" u="sng" dirty="0">
                <a:solidFill>
                  <a:srgbClr val="990033"/>
                </a:solidFill>
                <a:effectLst>
                  <a:outerShdw blurRad="38100" dist="38100" dir="2700000" algn="tl">
                    <a:srgbClr val="000000">
                      <a:alpha val="43137"/>
                    </a:srgbClr>
                  </a:outerShdw>
                </a:effectLst>
                <a:latin typeface="Arial Narrow" pitchFamily="34" charset="0"/>
              </a:rPr>
              <a:t>took Lord’s place </a:t>
            </a:r>
            <a:r>
              <a:rPr lang="en-US" sz="4400" b="1" dirty="0">
                <a:solidFill>
                  <a:srgbClr val="990033"/>
                </a:solidFill>
                <a:effectLst>
                  <a:outerShdw blurRad="38100" dist="38100" dir="2700000" algn="tl">
                    <a:srgbClr val="000000">
                      <a:alpha val="43137"/>
                    </a:srgbClr>
                  </a:outerShdw>
                </a:effectLst>
                <a:latin typeface="Arial Narrow" pitchFamily="34" charset="0"/>
              </a:rPr>
              <a:t>when Jesus ascended to the Father.</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And I will ask the Father, and he will give you another Counselor to be with you forever — the Spirit of truth . . . He lives with you and will be in you. – </a:t>
            </a:r>
            <a:r>
              <a:rPr lang="en-US" sz="2800" b="1" dirty="0" err="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v16</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-17</a:t>
            </a:r>
          </a:p>
        </p:txBody>
      </p:sp>
      <p:sp>
        <p:nvSpPr>
          <p:cNvPr id="4" name="Rectangle 3">
            <a:extLst>
              <a:ext uri="{FF2B5EF4-FFF2-40B4-BE49-F238E27FC236}">
                <a16:creationId xmlns:a16="http://schemas.microsoft.com/office/drawing/2014/main" id="{23FA9ED9-FA3F-00D4-5D30-DFC403C0205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Who is the Holy Spirit?</a:t>
            </a:r>
          </a:p>
        </p:txBody>
      </p:sp>
    </p:spTree>
    <p:extLst>
      <p:ext uri="{BB962C8B-B14F-4D97-AF65-F5344CB8AC3E}">
        <p14:creationId xmlns:p14="http://schemas.microsoft.com/office/powerpoint/2010/main" val="2838375444"/>
      </p:ext>
    </p:extLst>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6EB61-F058-7CE0-87F4-8221576D91CB}"/>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6DE9BA4B-E69F-1CC2-0CC4-F928817FDBE2}"/>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A38CEBD-909E-7AF9-47C3-D493AFDBE95F}"/>
              </a:ext>
            </a:extLst>
          </p:cNvPr>
          <p:cNvSpPr>
            <a:spLocks noGrp="1" noChangeArrowheads="1"/>
          </p:cNvSpPr>
          <p:nvPr>
            <p:ph idx="1"/>
          </p:nvPr>
        </p:nvSpPr>
        <p:spPr>
          <a:xfrm>
            <a:off x="457200" y="1143000"/>
            <a:ext cx="8229600" cy="5334000"/>
          </a:xfrm>
        </p:spPr>
        <p:txBody>
          <a:bodyPr>
            <a:normAutofit/>
          </a:bodyPr>
          <a:lstStyle/>
          <a:p>
            <a:pPr algn="jus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Who is the Holy Spirit?</a:t>
            </a:r>
          </a:p>
          <a:p>
            <a:pPr algn="jus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 What Does the Holy Spirit Do in Your Life?</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286962329"/>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FF9A995-0E49-4CF5-ADC8-2FD3E967298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027C3F1-36E5-441E-B66B-CC2DD646B5AB}"/>
              </a:ext>
            </a:extLst>
          </p:cNvPr>
          <p:cNvSpPr>
            <a:spLocks noGrp="1" noChangeArrowheads="1"/>
          </p:cNvSpPr>
          <p:nvPr>
            <p:ph idx="1"/>
          </p:nvPr>
        </p:nvSpPr>
        <p:spPr>
          <a:xfrm>
            <a:off x="457200" y="1219200"/>
            <a:ext cx="8229600" cy="51054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What does Halloween focus on?</a:t>
            </a: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anose="020B0606020202030204" pitchFamily="34" charset="0"/>
                <a:cs typeface="Arial" pitchFamily="34" charset="0"/>
              </a:rPr>
              <a:t>The Metaphysical</a:t>
            </a:r>
          </a:p>
          <a:p>
            <a:pPr marL="609600" indent="-609600" algn="ctr" eaLnBrk="1" fontAlgn="auto" hangingPunct="1">
              <a:spcAft>
                <a:spcPts val="0"/>
              </a:spcAft>
              <a:buFont typeface="Wingdings 2" panose="05020102010507070707" pitchFamily="18" charset="2"/>
              <a:buNone/>
              <a:defRPr/>
            </a:pPr>
            <a:endParaRPr lang="en-US" sz="4400" b="1" dirty="0">
              <a:solidFill>
                <a:srgbClr val="006600"/>
              </a:solidFill>
              <a:effectLst>
                <a:outerShdw blurRad="38100" dist="38100" dir="2700000" algn="tl">
                  <a:srgbClr val="000000">
                    <a:alpha val="43137"/>
                  </a:srgbClr>
                </a:outerShdw>
              </a:effectLst>
              <a:latin typeface="Arial Narrow" panose="020B0606020202030204"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The Spiritual</a:t>
            </a:r>
          </a:p>
        </p:txBody>
      </p:sp>
    </p:spTree>
    <p:extLst>
      <p:ext uri="{BB962C8B-B14F-4D97-AF65-F5344CB8AC3E}">
        <p14:creationId xmlns:p14="http://schemas.microsoft.com/office/powerpoint/2010/main" val="1285698417"/>
      </p:ext>
    </p:extLst>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BDAE8D-B163-40E8-84D6-476D4E68EB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379683-4815-4144-ADAC-4580BEE2A2B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He gives you </a:t>
            </a:r>
            <a:r>
              <a:rPr lang="en-US" sz="4400" b="1" dirty="0">
                <a:solidFill>
                  <a:srgbClr val="006600"/>
                </a:solidFill>
                <a:effectLst>
                  <a:outerShdw blurRad="38100" dist="38100" dir="2700000" algn="tl">
                    <a:srgbClr val="000000">
                      <a:alpha val="43137"/>
                    </a:srgbClr>
                  </a:outerShdw>
                </a:effectLst>
                <a:latin typeface="Arial Narrow" pitchFamily="34" charset="0"/>
              </a:rPr>
              <a:t>direction</a:t>
            </a:r>
            <a:r>
              <a:rPr lang="en-US" sz="4400" b="1" dirty="0">
                <a:solidFill>
                  <a:srgbClr val="990033"/>
                </a:solidFill>
                <a:effectLst>
                  <a:outerShdw blurRad="38100" dist="38100" dir="2700000" algn="tl">
                    <a:srgbClr val="000000">
                      <a:alpha val="43137"/>
                    </a:srgbClr>
                  </a:outerShdw>
                </a:effectLst>
                <a:latin typeface="Arial Narrow" pitchFamily="34" charset="0"/>
              </a:rPr>
              <a:t> – guidance.</a:t>
            </a:r>
          </a:p>
        </p:txBody>
      </p:sp>
      <p:sp>
        <p:nvSpPr>
          <p:cNvPr id="4" name="Rectangle 3">
            <a:extLst>
              <a:ext uri="{FF2B5EF4-FFF2-40B4-BE49-F238E27FC236}">
                <a16:creationId xmlns:a16="http://schemas.microsoft.com/office/drawing/2014/main" id="{032979C7-8C7A-4C43-89DA-28B2DAB4BDC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Does the Holy Spirit Do in Your Life?</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73420694"/>
      </p:ext>
    </p:extLst>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F5445-6003-79BC-D6DC-2038686B26B6}"/>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5A7740FD-E1CE-256D-7918-A4EE94B6D11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B7F40AD-4280-5D23-984D-98D2EA35DBC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He gives you </a:t>
            </a:r>
            <a:r>
              <a:rPr lang="en-US" sz="4400" b="1" dirty="0">
                <a:solidFill>
                  <a:srgbClr val="006600"/>
                </a:solidFill>
                <a:effectLst>
                  <a:outerShdw blurRad="38100" dist="38100" dir="2700000" algn="tl">
                    <a:srgbClr val="000000">
                      <a:alpha val="43137"/>
                    </a:srgbClr>
                  </a:outerShdw>
                </a:effectLst>
                <a:latin typeface="Arial Narrow" pitchFamily="34" charset="0"/>
              </a:rPr>
              <a:t>direction</a:t>
            </a:r>
            <a:r>
              <a:rPr lang="en-US" sz="4400" b="1" dirty="0">
                <a:solidFill>
                  <a:srgbClr val="990033"/>
                </a:solidFill>
                <a:effectLst>
                  <a:outerShdw blurRad="38100" dist="38100" dir="2700000" algn="tl">
                    <a:srgbClr val="000000">
                      <a:alpha val="43137"/>
                    </a:srgbClr>
                  </a:outerShdw>
                </a:effectLst>
                <a:latin typeface="Arial Narrow" pitchFamily="34" charset="0"/>
              </a:rPr>
              <a:t> – guidance.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controls the </a:t>
            </a:r>
            <a:r>
              <a:rPr lang="en-US" sz="4400" b="1" u="sng" dirty="0">
                <a:solidFill>
                  <a:srgbClr val="990033"/>
                </a:solidFill>
                <a:effectLst>
                  <a:outerShdw blurRad="38100" dist="38100" dir="2700000" algn="tl">
                    <a:srgbClr val="000000">
                      <a:alpha val="43137"/>
                    </a:srgbClr>
                  </a:outerShdw>
                </a:effectLst>
                <a:latin typeface="Arial Narrow" pitchFamily="34" charset="0"/>
              </a:rPr>
              <a:t>movements</a:t>
            </a:r>
            <a:r>
              <a:rPr lang="en-US" sz="4400" b="1" dirty="0">
                <a:solidFill>
                  <a:srgbClr val="990033"/>
                </a:solidFill>
                <a:effectLst>
                  <a:outerShdw blurRad="38100" dist="38100" dir="2700000" algn="tl">
                    <a:srgbClr val="000000">
                      <a:alpha val="43137"/>
                    </a:srgbClr>
                  </a:outerShdw>
                </a:effectLst>
                <a:latin typeface="Arial Narrow" pitchFamily="34" charset="0"/>
              </a:rPr>
              <a:t> of 	Christians.</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Acts 10:1-48</a:t>
            </a:r>
          </a:p>
        </p:txBody>
      </p:sp>
      <p:sp>
        <p:nvSpPr>
          <p:cNvPr id="4" name="Rectangle 3">
            <a:extLst>
              <a:ext uri="{FF2B5EF4-FFF2-40B4-BE49-F238E27FC236}">
                <a16:creationId xmlns:a16="http://schemas.microsoft.com/office/drawing/2014/main" id="{C754CCD8-C9E8-98CA-FD93-4635594B7EB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Does the Holy Spirit Do in Your Life?</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43231801"/>
      </p:ext>
    </p:extLst>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F1C96-4B1F-0D1E-7F7C-FCCC8F0042D3}"/>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7EB63CFE-9B69-7ADC-F4EB-949596087C8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11C9CEE-8D2E-0363-233D-DF9655D515A2}"/>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He gives you </a:t>
            </a:r>
            <a:r>
              <a:rPr lang="en-US" sz="4400" b="1" dirty="0">
                <a:solidFill>
                  <a:srgbClr val="006600"/>
                </a:solidFill>
                <a:effectLst>
                  <a:outerShdw blurRad="38100" dist="38100" dir="2700000" algn="tl">
                    <a:srgbClr val="000000">
                      <a:alpha val="43137"/>
                    </a:srgbClr>
                  </a:outerShdw>
                </a:effectLst>
                <a:latin typeface="Arial Narrow" pitchFamily="34" charset="0"/>
              </a:rPr>
              <a:t>direction</a:t>
            </a:r>
            <a:r>
              <a:rPr lang="en-US" sz="4400" b="1" dirty="0">
                <a:solidFill>
                  <a:srgbClr val="990033"/>
                </a:solidFill>
                <a:effectLst>
                  <a:outerShdw blurRad="38100" dist="38100" dir="2700000" algn="tl">
                    <a:srgbClr val="000000">
                      <a:alpha val="43137"/>
                    </a:srgbClr>
                  </a:outerShdw>
                </a:effectLst>
                <a:latin typeface="Arial Narrow" pitchFamily="34" charset="0"/>
              </a:rPr>
              <a:t> – guidance.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He chooses the </a:t>
            </a:r>
            <a:r>
              <a:rPr lang="en-US" sz="4400" b="1" u="sng" dirty="0">
                <a:solidFill>
                  <a:srgbClr val="990033"/>
                </a:solidFill>
                <a:effectLst>
                  <a:outerShdw blurRad="38100" dist="38100" dir="2700000" algn="tl">
                    <a:srgbClr val="000000">
                      <a:alpha val="43137"/>
                    </a:srgbClr>
                  </a:outerShdw>
                </a:effectLst>
                <a:latin typeface="Arial Narrow" pitchFamily="34" charset="0"/>
              </a:rPr>
              <a:t>fields of </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operation</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Acts 16:6 - </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rPr>
              <a:t>Paul &amp; his companions traveled throughout the region of Phrygia &amp; Galatia, </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rPr>
              <a:t>having been kept by the Holy Spirit from preaching the word in the province of Asia</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rPr>
              <a:t>.</a:t>
            </a:r>
            <a:endParaRPr lang="en-US" sz="2800" b="1" kern="1400" dirty="0">
              <a:ln>
                <a:noFill/>
              </a:ln>
              <a:solidFill>
                <a:schemeClr val="tx1"/>
              </a:solidFill>
              <a:effectLst>
                <a:outerShdw blurRad="38100" dist="38100" dir="2700000" algn="tl">
                  <a:srgbClr val="000000">
                    <a:alpha val="43137"/>
                  </a:srgbClr>
                </a:outerShdw>
              </a:effectLst>
              <a:latin typeface="Times New Roman" panose="02020603050405020304" pitchFamily="18" charset="0"/>
            </a:endParaRPr>
          </a:p>
        </p:txBody>
      </p:sp>
      <p:sp>
        <p:nvSpPr>
          <p:cNvPr id="4" name="Rectangle 3">
            <a:extLst>
              <a:ext uri="{FF2B5EF4-FFF2-40B4-BE49-F238E27FC236}">
                <a16:creationId xmlns:a16="http://schemas.microsoft.com/office/drawing/2014/main" id="{BB48734D-7FFC-DAC2-E726-67CD458F24B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Does the Holy Spirit Do in Your Life?</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72788528"/>
      </p:ext>
    </p:extLst>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13F32-7640-03E9-CA06-C8E177429140}"/>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2BBEC175-6E00-8260-4640-F2E5671C95D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A99879D-99AD-CD97-FCEE-563B409C83D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He provides </a:t>
            </a:r>
            <a:r>
              <a:rPr lang="en-US" sz="4400" b="1" dirty="0">
                <a:solidFill>
                  <a:srgbClr val="006600"/>
                </a:solidFill>
                <a:effectLst>
                  <a:outerShdw blurRad="38100" dist="38100" dir="2700000" algn="tl">
                    <a:srgbClr val="000000">
                      <a:alpha val="43137"/>
                    </a:srgbClr>
                  </a:outerShdw>
                </a:effectLst>
                <a:latin typeface="Arial Narrow" pitchFamily="34" charset="0"/>
              </a:rPr>
              <a:t>comfort</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1FD84596-8F04-3768-CDED-07F24F68FB1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Does the Holy Spirit Do in Your Life?</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41144298"/>
      </p:ext>
    </p:extLst>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39350-447C-4BC7-D0AC-848414DC668F}"/>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1419F7C0-67F0-0042-21B0-B6D5FAF927B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C11BD61-9898-115B-1D6B-C2115CBD60D2}"/>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He provides </a:t>
            </a:r>
            <a:r>
              <a:rPr lang="en-US" sz="4400" b="1" dirty="0">
                <a:solidFill>
                  <a:srgbClr val="006600"/>
                </a:solidFill>
                <a:effectLst>
                  <a:outerShdw blurRad="38100" dist="38100" dir="2700000" algn="tl">
                    <a:srgbClr val="000000">
                      <a:alpha val="43137"/>
                    </a:srgbClr>
                  </a:outerShdw>
                </a:effectLst>
                <a:latin typeface="Arial Narrow" pitchFamily="34" charset="0"/>
              </a:rPr>
              <a:t>comfort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is called “The Comforter”.</a:t>
            </a:r>
          </a:p>
          <a:p>
            <a:pPr marL="609600" indent="-609600" algn="just" eaLnBrk="1" fontAlgn="auto" hangingPunct="1">
              <a:spcAft>
                <a:spcPts val="0"/>
              </a:spcAft>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14:16 - </a:t>
            </a:r>
            <a:r>
              <a:rPr lang="en-US" sz="2800" b="1" i="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And I will pray the Father, and, that he may abide with you for ever.</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 shall give you another Comforter</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609600" indent="-609600" algn="just" eaLnBrk="1" fontAlgn="auto" hangingPunct="1">
              <a:spcAft>
                <a:spcPts val="0"/>
              </a:spcAft>
              <a:buNone/>
              <a:defRPr/>
            </a:pP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ctr" eaLnBrk="1" fontAlgn="auto" hangingPunct="1">
              <a:spcAft>
                <a:spcPts val="0"/>
              </a:spcAft>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(King James Version)</a:t>
            </a:r>
          </a:p>
        </p:txBody>
      </p:sp>
      <p:sp>
        <p:nvSpPr>
          <p:cNvPr id="4" name="Rectangle 3">
            <a:extLst>
              <a:ext uri="{FF2B5EF4-FFF2-40B4-BE49-F238E27FC236}">
                <a16:creationId xmlns:a16="http://schemas.microsoft.com/office/drawing/2014/main" id="{8DD6C683-EE32-D1CA-D314-B3BACD1A5ED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Does the Holy Spirit Do in Your Life?</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26689840"/>
      </p:ext>
    </p:extLst>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9669A6-D6E6-F48E-447F-E97C887457D6}"/>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7615D986-5254-6D91-0170-69167BE73C8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30A702-E461-65C4-1B28-7FFBC2B93A7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He provides </a:t>
            </a:r>
            <a:r>
              <a:rPr lang="en-US" sz="4400" b="1" dirty="0">
                <a:solidFill>
                  <a:srgbClr val="006600"/>
                </a:solidFill>
                <a:effectLst>
                  <a:outerShdw blurRad="38100" dist="38100" dir="2700000" algn="tl">
                    <a:srgbClr val="000000">
                      <a:alpha val="43137"/>
                    </a:srgbClr>
                  </a:outerShdw>
                </a:effectLst>
                <a:latin typeface="Arial Narrow" pitchFamily="34" charset="0"/>
              </a:rPr>
              <a:t>comfort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makes you </a:t>
            </a:r>
            <a:r>
              <a:rPr lang="en-US" sz="4400" b="1" u="sng" dirty="0">
                <a:solidFill>
                  <a:srgbClr val="990033"/>
                </a:solidFill>
                <a:effectLst>
                  <a:outerShdw blurRad="38100" dist="38100" dir="2700000" algn="tl">
                    <a:srgbClr val="000000">
                      <a:alpha val="43137"/>
                    </a:srgbClr>
                  </a:outerShdw>
                </a:effectLst>
                <a:latin typeface="Arial Narrow" pitchFamily="34" charset="0"/>
              </a:rPr>
              <a:t>competent</a:t>
            </a:r>
            <a:r>
              <a:rPr lang="en-US" sz="4400" b="1" dirty="0">
                <a:solidFill>
                  <a:srgbClr val="990033"/>
                </a:solidFill>
                <a:effectLst>
                  <a:outerShdw blurRad="38100" dist="38100" dir="2700000" algn="tl">
                    <a:srgbClr val="000000">
                      <a:alpha val="43137"/>
                    </a:srgbClr>
                  </a:outerShdw>
                </a:effectLst>
                <a:latin typeface="Arial Narrow" pitchFamily="34" charset="0"/>
              </a:rPr>
              <a:t> to be 	ministers.</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II Corinthians 3:6 - </a:t>
            </a:r>
            <a:r>
              <a:rPr lang="en-US" sz="2800" b="1" i="0" u="none" strike="noStrike" baseline="0" dirty="0">
                <a:solidFill>
                  <a:schemeClr val="tx1"/>
                </a:solidFill>
                <a:effectLst>
                  <a:outerShdw blurRad="38100" dist="38100" dir="2700000" algn="tl">
                    <a:srgbClr val="000000">
                      <a:alpha val="43137"/>
                    </a:srgbClr>
                  </a:outerShdw>
                </a:effectLst>
                <a:latin typeface="Arial" panose="020B0604020202020204" pitchFamily="34" charset="0"/>
              </a:rPr>
              <a:t>He has made us </a:t>
            </a:r>
            <a:r>
              <a:rPr lang="en-US" sz="2800" b="1" i="0" u="sng" strike="noStrike" baseline="0" dirty="0">
                <a:solidFill>
                  <a:schemeClr val="tx1"/>
                </a:solidFill>
                <a:effectLst>
                  <a:outerShdw blurRad="38100" dist="38100" dir="2700000" algn="tl">
                    <a:srgbClr val="000000">
                      <a:alpha val="43137"/>
                    </a:srgbClr>
                  </a:outerShdw>
                </a:effectLst>
                <a:latin typeface="Arial" panose="020B0604020202020204" pitchFamily="34" charset="0"/>
              </a:rPr>
              <a:t>competent</a:t>
            </a:r>
            <a:r>
              <a:rPr lang="en-US" sz="2800" b="1" i="0" u="none" strike="noStrike" baseline="0" dirty="0">
                <a:solidFill>
                  <a:schemeClr val="tx1"/>
                </a:solidFill>
                <a:effectLst>
                  <a:outerShdw blurRad="38100" dist="38100" dir="2700000" algn="tl">
                    <a:srgbClr val="000000">
                      <a:alpha val="43137"/>
                    </a:srgbClr>
                  </a:outerShdw>
                </a:effectLst>
                <a:latin typeface="Arial" panose="020B0604020202020204" pitchFamily="34" charset="0"/>
              </a:rPr>
              <a:t> as ministers of a new covenant . . . </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B9DE0FAE-F363-87EF-849D-5492FCC09D4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Does the Holy Spirit Do in Your Life?</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83829831"/>
      </p:ext>
    </p:extLst>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AB898-055D-A495-0E91-1A5477F8FAA9}"/>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0477C5AC-6E03-D094-D17F-9224BA51508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079A7BC-B235-662C-D40A-25F1B4A9153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He provides you </a:t>
            </a:r>
            <a:r>
              <a:rPr lang="en-US" sz="4400" b="1" dirty="0">
                <a:solidFill>
                  <a:srgbClr val="006600"/>
                </a:solidFill>
                <a:effectLst>
                  <a:outerShdw blurRad="38100" dist="38100" dir="2700000" algn="tl">
                    <a:srgbClr val="000000">
                      <a:alpha val="43137"/>
                    </a:srgbClr>
                  </a:outerShdw>
                </a:effectLst>
                <a:latin typeface="Arial Narrow" pitchFamily="34" charset="0"/>
              </a:rPr>
              <a:t>power</a:t>
            </a:r>
            <a:r>
              <a:rPr lang="en-US" sz="4400" b="1" dirty="0">
                <a:solidFill>
                  <a:srgbClr val="990033"/>
                </a:solidFill>
                <a:effectLst>
                  <a:outerShdw blurRad="38100" dist="38100" dir="2700000" algn="tl">
                    <a:srgbClr val="000000">
                      <a:alpha val="43137"/>
                    </a:srgbClr>
                  </a:outerShdw>
                </a:effectLst>
                <a:latin typeface="Arial Narrow" pitchFamily="34" charset="0"/>
              </a:rPr>
              <a:t> to live a victorious life!</a:t>
            </a:r>
          </a:p>
        </p:txBody>
      </p:sp>
      <p:sp>
        <p:nvSpPr>
          <p:cNvPr id="4" name="Rectangle 3">
            <a:extLst>
              <a:ext uri="{FF2B5EF4-FFF2-40B4-BE49-F238E27FC236}">
                <a16:creationId xmlns:a16="http://schemas.microsoft.com/office/drawing/2014/main" id="{93569395-8BA9-0A5C-ACF4-888CFA9DF5B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Does the Holy Spirit Do in Your Life?</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84003819"/>
      </p:ext>
    </p:extLst>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F45E4-7F7C-6A11-9E66-219E035707C9}"/>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086A7D35-4E1A-9455-B95D-640F8039793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64C3822-D42A-EEFD-E492-CFD4FF6ADC3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He provides you </a:t>
            </a:r>
            <a:r>
              <a:rPr lang="en-US" sz="4400" b="1" dirty="0">
                <a:solidFill>
                  <a:srgbClr val="006600"/>
                </a:solidFill>
                <a:effectLst>
                  <a:outerShdw blurRad="38100" dist="38100" dir="2700000" algn="tl">
                    <a:srgbClr val="000000">
                      <a:alpha val="43137"/>
                    </a:srgbClr>
                  </a:outerShdw>
                </a:effectLst>
                <a:latin typeface="Arial Narrow" pitchFamily="34" charset="0"/>
              </a:rPr>
              <a:t>power</a:t>
            </a:r>
            <a:r>
              <a:rPr lang="en-US" sz="4400" b="1" dirty="0">
                <a:solidFill>
                  <a:srgbClr val="990033"/>
                </a:solidFill>
                <a:effectLst>
                  <a:outerShdw blurRad="38100" dist="38100" dir="2700000" algn="tl">
                    <a:srgbClr val="000000">
                      <a:alpha val="43137"/>
                    </a:srgbClr>
                  </a:outerShdw>
                </a:effectLst>
                <a:latin typeface="Arial Narrow" pitchFamily="34" charset="0"/>
              </a:rPr>
              <a:t> to live a victorious life!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helps you in your 	</a:t>
            </a:r>
            <a:r>
              <a:rPr lang="en-US" sz="4400" b="1" u="sng" dirty="0">
                <a:solidFill>
                  <a:srgbClr val="990033"/>
                </a:solidFill>
                <a:effectLst>
                  <a:outerShdw blurRad="38100" dist="38100" dir="2700000" algn="tl">
                    <a:srgbClr val="000000">
                      <a:alpha val="43137"/>
                    </a:srgbClr>
                  </a:outerShdw>
                </a:effectLst>
                <a:latin typeface="Arial Narrow" pitchFamily="34" charset="0"/>
              </a:rPr>
              <a:t>weakness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0" indent="0" algn="just">
              <a:buNone/>
            </a:pPr>
            <a:r>
              <a:rPr lang="en-US" sz="24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Romans 8:26-27 - </a:t>
            </a:r>
            <a:r>
              <a:rPr lang="en-US" sz="2400" b="1" i="0" u="none" strike="noStrike" baseline="0" dirty="0">
                <a:solidFill>
                  <a:schemeClr val="tx1"/>
                </a:solidFill>
                <a:effectLst>
                  <a:outerShdw blurRad="38100" dist="38100" dir="2700000" algn="tl">
                    <a:srgbClr val="000000">
                      <a:alpha val="43137"/>
                    </a:srgbClr>
                  </a:outerShdw>
                </a:effectLst>
                <a:latin typeface="Arial" panose="020B0604020202020204" pitchFamily="34" charset="0"/>
              </a:rPr>
              <a:t>In the same way, the Spirit </a:t>
            </a:r>
            <a:r>
              <a:rPr lang="en-US" sz="2400" b="1" i="0" u="sng" strike="noStrike" baseline="0" dirty="0">
                <a:solidFill>
                  <a:schemeClr val="tx1"/>
                </a:solidFill>
                <a:effectLst>
                  <a:outerShdw blurRad="38100" dist="38100" dir="2700000" algn="tl">
                    <a:srgbClr val="000000">
                      <a:alpha val="43137"/>
                    </a:srgbClr>
                  </a:outerShdw>
                </a:effectLst>
                <a:latin typeface="Arial" panose="020B0604020202020204" pitchFamily="34" charset="0"/>
              </a:rPr>
              <a:t>helps us in our weakness</a:t>
            </a:r>
            <a:r>
              <a:rPr lang="en-US" sz="2400" b="1" i="0" u="none" strike="noStrike" baseline="0" dirty="0">
                <a:solidFill>
                  <a:schemeClr val="tx1"/>
                </a:solidFill>
                <a:effectLst>
                  <a:outerShdw blurRad="38100" dist="38100" dir="2700000" algn="tl">
                    <a:srgbClr val="000000">
                      <a:alpha val="43137"/>
                    </a:srgbClr>
                  </a:outerShdw>
                </a:effectLst>
                <a:latin typeface="Arial" panose="020B0604020202020204" pitchFamily="34" charset="0"/>
              </a:rPr>
              <a:t>. We do not know what we ought to pray for, but the Spirit Himself </a:t>
            </a:r>
            <a:r>
              <a:rPr lang="en-US" sz="2400" b="1" i="0" u="sng" strike="noStrike" baseline="0" dirty="0">
                <a:solidFill>
                  <a:schemeClr val="tx1"/>
                </a:solidFill>
                <a:effectLst>
                  <a:outerShdw blurRad="38100" dist="38100" dir="2700000" algn="tl">
                    <a:srgbClr val="000000">
                      <a:alpha val="43137"/>
                    </a:srgbClr>
                  </a:outerShdw>
                </a:effectLst>
                <a:latin typeface="Arial" panose="020B0604020202020204" pitchFamily="34" charset="0"/>
              </a:rPr>
              <a:t>intercedes for us</a:t>
            </a:r>
            <a:r>
              <a:rPr lang="en-US" sz="2400" b="1" i="0" u="none" strike="noStrike" baseline="0" dirty="0">
                <a:solidFill>
                  <a:schemeClr val="tx1"/>
                </a:solidFill>
                <a:effectLst>
                  <a:outerShdw blurRad="38100" dist="38100" dir="2700000" algn="tl">
                    <a:srgbClr val="000000">
                      <a:alpha val="43137"/>
                    </a:srgbClr>
                  </a:outerShdw>
                </a:effectLst>
                <a:latin typeface="Arial" panose="020B0604020202020204" pitchFamily="34" charset="0"/>
              </a:rPr>
              <a:t> with groans that words cannot express. And He Who searches our hearts knows the mind of the Spirit, because the Spirit intercedes for the saints in accordance with God’s will.</a:t>
            </a:r>
            <a:endParaRPr lang="en-US" sz="24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1E5BE3A8-63A4-C639-012B-855B9D6D6AA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Does the Holy Spirit Do in Your Life?</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43881794"/>
      </p:ext>
    </p:extLst>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F8C6C9-D162-80FE-82AD-6399CA3BFF13}"/>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564213BF-6B42-64FC-35E7-C347D3A31FC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CD2CEC4-0FBA-9879-6E7C-B806575E870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He provides you </a:t>
            </a:r>
            <a:r>
              <a:rPr lang="en-US" sz="4400" b="1" dirty="0">
                <a:solidFill>
                  <a:srgbClr val="006600"/>
                </a:solidFill>
                <a:effectLst>
                  <a:outerShdw blurRad="38100" dist="38100" dir="2700000" algn="tl">
                    <a:srgbClr val="000000">
                      <a:alpha val="43137"/>
                    </a:srgbClr>
                  </a:outerShdw>
                </a:effectLst>
                <a:latin typeface="Arial Narrow" pitchFamily="34" charset="0"/>
              </a:rPr>
              <a:t>power</a:t>
            </a:r>
            <a:r>
              <a:rPr lang="en-US" sz="4400" b="1" dirty="0">
                <a:solidFill>
                  <a:srgbClr val="990033"/>
                </a:solidFill>
                <a:effectLst>
                  <a:outerShdw blurRad="38100" dist="38100" dir="2700000" algn="tl">
                    <a:srgbClr val="000000">
                      <a:alpha val="43137"/>
                    </a:srgbClr>
                  </a:outerShdw>
                </a:effectLst>
                <a:latin typeface="Arial Narrow" pitchFamily="34" charset="0"/>
              </a:rPr>
              <a:t> to live a victorious life!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He provides the </a:t>
            </a:r>
            <a:r>
              <a:rPr lang="en-US" sz="4400" b="1" u="sng" dirty="0">
                <a:solidFill>
                  <a:srgbClr val="990033"/>
                </a:solidFill>
                <a:effectLst>
                  <a:outerShdw blurRad="38100" dist="38100" dir="2700000" algn="tl">
                    <a:srgbClr val="000000">
                      <a:alpha val="43137"/>
                    </a:srgbClr>
                  </a:outerShdw>
                </a:effectLst>
                <a:latin typeface="Arial Narrow" pitchFamily="34" charset="0"/>
              </a:rPr>
              <a:t>Fruit of the </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Spirit</a:t>
            </a:r>
            <a:r>
              <a:rPr lang="en-US" sz="4400" b="1" dirty="0">
                <a:solidFill>
                  <a:srgbClr val="990033"/>
                </a:solidFill>
                <a:effectLst>
                  <a:outerShdw blurRad="38100" dist="38100" dir="2700000" algn="tl">
                    <a:srgbClr val="000000">
                      <a:alpha val="43137"/>
                    </a:srgbClr>
                  </a:outerShdw>
                </a:effectLst>
                <a:latin typeface="Arial Narrow" pitchFamily="34" charset="0"/>
              </a:rPr>
              <a:t> in your life.</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Galatians 5:22-23 - </a:t>
            </a:r>
            <a:r>
              <a:rPr lang="en-US" sz="2800" b="1" i="0" u="none" strike="noStrike" baseline="0" dirty="0">
                <a:solidFill>
                  <a:schemeClr val="tx1"/>
                </a:solidFill>
                <a:effectLst>
                  <a:outerShdw blurRad="38100" dist="38100" dir="2700000" algn="tl">
                    <a:srgbClr val="000000">
                      <a:alpha val="43137"/>
                    </a:srgbClr>
                  </a:outerShdw>
                </a:effectLst>
                <a:latin typeface="Arial" panose="020B0604020202020204" pitchFamily="34" charset="0"/>
              </a:rPr>
              <a:t>But the fruit of the Spirit is love, peace, patience, kindness, goodness, faithfulness, gentleness &amp; self-control. Against such things there is no law.</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F0831037-4F19-1037-8BD7-140A6C99404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Does the Holy Spirit Do in Your Life?</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07374071"/>
      </p:ext>
    </p:extLst>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8E12B-5F0A-B525-A6BB-2E7C2C03451A}"/>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9278F5C9-7B5B-6FB6-472E-6E484BCA585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0165426-81D1-78D0-0642-D8F64A93F95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He provides you </a:t>
            </a:r>
            <a:r>
              <a:rPr lang="en-US" sz="4400" b="1" dirty="0">
                <a:solidFill>
                  <a:srgbClr val="006600"/>
                </a:solidFill>
                <a:effectLst>
                  <a:outerShdw blurRad="38100" dist="38100" dir="2700000" algn="tl">
                    <a:srgbClr val="000000">
                      <a:alpha val="43137"/>
                    </a:srgbClr>
                  </a:outerShdw>
                </a:effectLst>
                <a:latin typeface="Arial Narrow" pitchFamily="34" charset="0"/>
              </a:rPr>
              <a:t>power</a:t>
            </a:r>
            <a:r>
              <a:rPr lang="en-US" sz="4400" b="1" dirty="0">
                <a:solidFill>
                  <a:srgbClr val="990033"/>
                </a:solidFill>
                <a:effectLst>
                  <a:outerShdw blurRad="38100" dist="38100" dir="2700000" algn="tl">
                    <a:srgbClr val="000000">
                      <a:alpha val="43137"/>
                    </a:srgbClr>
                  </a:outerShdw>
                </a:effectLst>
                <a:latin typeface="Arial Narrow" pitchFamily="34" charset="0"/>
              </a:rPr>
              <a:t> to live a victorious life!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He provides the </a:t>
            </a:r>
            <a:r>
              <a:rPr lang="en-US" sz="4400" b="1" u="sng" dirty="0">
                <a:solidFill>
                  <a:srgbClr val="990033"/>
                </a:solidFill>
                <a:effectLst>
                  <a:outerShdw blurRad="38100" dist="38100" dir="2700000" algn="tl">
                    <a:srgbClr val="000000">
                      <a:alpha val="43137"/>
                    </a:srgbClr>
                  </a:outerShdw>
                </a:effectLst>
                <a:latin typeface="Arial Narrow" pitchFamily="34" charset="0"/>
              </a:rPr>
              <a:t>Fruit of the </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Spirit</a:t>
            </a:r>
            <a:r>
              <a:rPr lang="en-US" sz="4400" b="1" dirty="0">
                <a:solidFill>
                  <a:srgbClr val="990033"/>
                </a:solidFill>
                <a:effectLst>
                  <a:outerShdw blurRad="38100" dist="38100" dir="2700000" algn="tl">
                    <a:srgbClr val="000000">
                      <a:alpha val="43137"/>
                    </a:srgbClr>
                  </a:outerShdw>
                </a:effectLst>
                <a:latin typeface="Arial Narrow" pitchFamily="34" charset="0"/>
              </a:rPr>
              <a:t> in your life.</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Ephesians 5:9 - . . . </a:t>
            </a:r>
            <a:r>
              <a:rPr lang="en-US" sz="2800" b="1" i="0" u="none" strike="noStrike" baseline="0" dirty="0">
                <a:solidFill>
                  <a:schemeClr val="tx1"/>
                </a:solidFill>
                <a:effectLst>
                  <a:outerShdw blurRad="38100" dist="38100" dir="2700000" algn="tl">
                    <a:srgbClr val="000000">
                      <a:alpha val="43137"/>
                    </a:srgbClr>
                  </a:outerShdw>
                </a:effectLst>
                <a:latin typeface="Arial" panose="020B0604020202020204" pitchFamily="34" charset="0"/>
              </a:rPr>
              <a:t>for the fruit of the light consists in all goodness, righteousness and truth . . .</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C1C69775-7970-B8D4-0050-4C3CA691C26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Does the Holy Spirit Do in Your Life?</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45864951"/>
      </p:ext>
    </p:extLst>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25D0D-BE2E-2636-2DCC-D802E95F6AFC}"/>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1FB3AEA2-44A7-7D9A-4468-F2C707BA863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605F2E2-6674-AABD-709A-B55075910A3A}"/>
              </a:ext>
            </a:extLst>
          </p:cNvPr>
          <p:cNvSpPr>
            <a:spLocks noGrp="1" noChangeArrowheads="1"/>
          </p:cNvSpPr>
          <p:nvPr>
            <p:ph idx="1"/>
          </p:nvPr>
        </p:nvSpPr>
        <p:spPr>
          <a:xfrm>
            <a:off x="457200" y="1219200"/>
            <a:ext cx="8229600" cy="51054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There are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Two</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Types of Spiritual</a:t>
            </a: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p:txBody>
      </p:sp>
      <p:graphicFrame>
        <p:nvGraphicFramePr>
          <p:cNvPr id="2" name="Table 1">
            <a:extLst>
              <a:ext uri="{FF2B5EF4-FFF2-40B4-BE49-F238E27FC236}">
                <a16:creationId xmlns:a16="http://schemas.microsoft.com/office/drawing/2014/main" id="{30887815-7AC8-CFA8-75AC-6A5D4078B659}"/>
              </a:ext>
            </a:extLst>
          </p:cNvPr>
          <p:cNvGraphicFramePr>
            <a:graphicFrameLocks noGrp="1"/>
          </p:cNvGraphicFramePr>
          <p:nvPr>
            <p:extLst>
              <p:ext uri="{D42A27DB-BD31-4B8C-83A1-F6EECF244321}">
                <p14:modId xmlns:p14="http://schemas.microsoft.com/office/powerpoint/2010/main" val="3386913053"/>
              </p:ext>
            </p:extLst>
          </p:nvPr>
        </p:nvGraphicFramePr>
        <p:xfrm>
          <a:off x="1524000" y="3072015"/>
          <a:ext cx="6096000" cy="265176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6886039"/>
                    </a:ext>
                  </a:extLst>
                </a:gridCol>
                <a:gridCol w="3048000">
                  <a:extLst>
                    <a:ext uri="{9D8B030D-6E8A-4147-A177-3AD203B41FA5}">
                      <a16:colId xmlns:a16="http://schemas.microsoft.com/office/drawing/2014/main" val="174230098"/>
                    </a:ext>
                  </a:extLst>
                </a:gridCol>
              </a:tblGrid>
              <a:tr h="370840">
                <a:tc>
                  <a:txBody>
                    <a:bodyPr/>
                    <a:lstStyle/>
                    <a:p>
                      <a:pPr algn="ctr"/>
                      <a:r>
                        <a:rPr lang="en-US" sz="3200" dirty="0">
                          <a:solidFill>
                            <a:srgbClr val="006600"/>
                          </a:solidFill>
                          <a:effectLst>
                            <a:outerShdw blurRad="38100" dist="38100" dir="2700000" algn="tl">
                              <a:srgbClr val="000000">
                                <a:alpha val="43137"/>
                              </a:srgbClr>
                            </a:outerShdw>
                          </a:effectLst>
                          <a:latin typeface="Arial Narrow" panose="020B0606020202030204" pitchFamily="34" charset="0"/>
                        </a:rPr>
                        <a:t>The Realm of God</a:t>
                      </a:r>
                    </a:p>
                    <a:p>
                      <a:pPr algn="ctr"/>
                      <a:endParaRPr lang="en-US" sz="2400" dirty="0">
                        <a:effectLst>
                          <a:outerShdw blurRad="38100" dist="38100" dir="2700000" algn="tl">
                            <a:srgbClr val="000000">
                              <a:alpha val="43137"/>
                            </a:srgbClr>
                          </a:outerShdw>
                        </a:effectLst>
                      </a:endParaRPr>
                    </a:p>
                    <a:p>
                      <a:pPr algn="ctr"/>
                      <a:endParaRPr lang="en-US" sz="2400" dirty="0">
                        <a:effectLst>
                          <a:outerShdw blurRad="38100" dist="38100" dir="2700000" algn="tl">
                            <a:srgbClr val="000000">
                              <a:alpha val="43137"/>
                            </a:srgbClr>
                          </a:outerShdw>
                        </a:effectLst>
                      </a:endParaRPr>
                    </a:p>
                    <a:p>
                      <a:pPr algn="ctr"/>
                      <a:endParaRPr lang="en-US" sz="2400" dirty="0">
                        <a:effectLst>
                          <a:outerShdw blurRad="38100" dist="38100" dir="2700000" algn="tl">
                            <a:srgbClr val="000000">
                              <a:alpha val="43137"/>
                            </a:srgbClr>
                          </a:outerShdw>
                        </a:effectLst>
                      </a:endParaRPr>
                    </a:p>
                    <a:p>
                      <a:pPr algn="ctr"/>
                      <a:r>
                        <a:rPr lang="en-US" sz="2400" i="1" dirty="0">
                          <a:solidFill>
                            <a:srgbClr val="990033"/>
                          </a:solidFill>
                          <a:effectLst>
                            <a:outerShdw blurRad="38100" dist="38100" dir="2700000" algn="tl">
                              <a:srgbClr val="000000">
                                <a:alpha val="43137"/>
                              </a:srgbClr>
                            </a:outerShdw>
                          </a:effectLst>
                        </a:rPr>
                        <a:t>The Holy Spirit</a:t>
                      </a:r>
                    </a:p>
                  </a:txBody>
                  <a:tcPr/>
                </a:tc>
                <a:tc>
                  <a:txBody>
                    <a:bodyPr/>
                    <a:lstStyle/>
                    <a:p>
                      <a:pPr algn="ctr"/>
                      <a:r>
                        <a:rPr lang="en-US" sz="3200" dirty="0">
                          <a:solidFill>
                            <a:srgbClr val="006600"/>
                          </a:solidFill>
                          <a:effectLst>
                            <a:outerShdw blurRad="38100" dist="38100" dir="2700000" algn="tl">
                              <a:srgbClr val="000000">
                                <a:alpha val="43137"/>
                              </a:srgbClr>
                            </a:outerShdw>
                          </a:effectLst>
                          <a:latin typeface="Arial Narrow" panose="020B0606020202030204" pitchFamily="34" charset="0"/>
                        </a:rPr>
                        <a:t>The Realm of Satan</a:t>
                      </a:r>
                    </a:p>
                    <a:p>
                      <a:pPr algn="ctr"/>
                      <a:endParaRPr lang="en-US" sz="3200" dirty="0">
                        <a:effectLst>
                          <a:outerShdw blurRad="38100" dist="38100" dir="2700000" algn="tl">
                            <a:srgbClr val="000000">
                              <a:alpha val="43137"/>
                            </a:srgbClr>
                          </a:outerShdw>
                        </a:effectLst>
                        <a:latin typeface="Arial Narrow" panose="020B0606020202030204" pitchFamily="34" charset="0"/>
                      </a:endParaRPr>
                    </a:p>
                    <a:p>
                      <a:pPr algn="ctr"/>
                      <a:r>
                        <a:rPr lang="en-US" sz="2400" i="1" dirty="0">
                          <a:solidFill>
                            <a:srgbClr val="990033"/>
                          </a:solidFill>
                          <a:effectLst>
                            <a:outerShdw blurRad="38100" dist="38100" dir="2700000" algn="tl">
                              <a:srgbClr val="000000">
                                <a:alpha val="43137"/>
                              </a:srgbClr>
                            </a:outerShdw>
                          </a:effectLst>
                        </a:rPr>
                        <a:t>Ghosts</a:t>
                      </a:r>
                    </a:p>
                    <a:p>
                      <a:pPr algn="ctr"/>
                      <a:r>
                        <a:rPr lang="en-US" sz="2400" i="1" dirty="0">
                          <a:solidFill>
                            <a:srgbClr val="990033"/>
                          </a:solidFill>
                          <a:effectLst>
                            <a:outerShdw blurRad="38100" dist="38100" dir="2700000" algn="tl">
                              <a:srgbClr val="000000">
                                <a:alpha val="43137"/>
                              </a:srgbClr>
                            </a:outerShdw>
                          </a:effectLst>
                        </a:rPr>
                        <a:t>Hobgoblins</a:t>
                      </a:r>
                    </a:p>
                    <a:p>
                      <a:pPr algn="ctr"/>
                      <a:r>
                        <a:rPr lang="en-US" sz="2400" i="1" dirty="0">
                          <a:solidFill>
                            <a:srgbClr val="990033"/>
                          </a:solidFill>
                          <a:effectLst>
                            <a:outerShdw blurRad="38100" dist="38100" dir="2700000" algn="tl">
                              <a:srgbClr val="000000">
                                <a:alpha val="43137"/>
                              </a:srgbClr>
                            </a:outerShdw>
                          </a:effectLst>
                        </a:rPr>
                        <a:t>Demons</a:t>
                      </a:r>
                    </a:p>
                  </a:txBody>
                  <a:tcPr/>
                </a:tc>
                <a:extLst>
                  <a:ext uri="{0D108BD9-81ED-4DB2-BD59-A6C34878D82A}">
                    <a16:rowId xmlns:a16="http://schemas.microsoft.com/office/drawing/2014/main" val="3913568789"/>
                  </a:ext>
                </a:extLst>
              </a:tr>
            </a:tbl>
          </a:graphicData>
        </a:graphic>
      </p:graphicFrame>
    </p:spTree>
    <p:extLst>
      <p:ext uri="{BB962C8B-B14F-4D97-AF65-F5344CB8AC3E}">
        <p14:creationId xmlns:p14="http://schemas.microsoft.com/office/powerpoint/2010/main" val="2892269367"/>
      </p:ext>
    </p:extLst>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4CDF5-7179-5AA7-31A6-0FBEB97B0766}"/>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ADBD517B-824F-0BB0-DC77-B71AFC1B88BC}"/>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EC66C1F-7C77-DC9F-AC03-E8BF2653633C}"/>
              </a:ext>
            </a:extLst>
          </p:cNvPr>
          <p:cNvSpPr>
            <a:spLocks noGrp="1" noChangeArrowheads="1"/>
          </p:cNvSpPr>
          <p:nvPr>
            <p:ph idx="1"/>
          </p:nvPr>
        </p:nvSpPr>
        <p:spPr>
          <a:xfrm>
            <a:off x="457200" y="1143000"/>
            <a:ext cx="8229600" cy="5334000"/>
          </a:xfrm>
        </p:spPr>
        <p:txBody>
          <a:bodyPr>
            <a:normAutofit/>
          </a:bodyPr>
          <a:lstStyle/>
          <a:p>
            <a:pPr algn="jus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Who is the Holy Spirit?</a:t>
            </a:r>
          </a:p>
          <a:p>
            <a:pPr algn="jus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 What Does the Holy Spirit Do in Your Life?</a:t>
            </a:r>
          </a:p>
          <a:p>
            <a:pPr algn="jus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III. What Does This All Mean?</a:t>
            </a:r>
            <a:endParaRPr lang="en-US" sz="2400" b="1" dirty="0">
              <a:solidFill>
                <a:schemeClr val="tx1"/>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813889467"/>
      </p:ext>
    </p:extLst>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5FCBDD2-F7B6-4054-AD3B-C51B146F5332}"/>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FC4344-0935-454C-85DF-44DA0B82BE0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identifies with ordinary people.</a:t>
            </a:r>
          </a:p>
        </p:txBody>
      </p:sp>
      <p:sp>
        <p:nvSpPr>
          <p:cNvPr id="4" name="Rectangle 3">
            <a:extLst>
              <a:ext uri="{FF2B5EF4-FFF2-40B4-BE49-F238E27FC236}">
                <a16:creationId xmlns:a16="http://schemas.microsoft.com/office/drawing/2014/main" id="{4ACC729C-F44F-424B-AE1F-AAB9E03930F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Does This All Mean?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90E1FB-6040-8203-5830-8FE7880C18E5}"/>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4D8D0880-8666-8E57-B3E4-B0F101CF4ECA}"/>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BBCD35D-1943-6395-A593-B4B3F1B0DC0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identifies with ordinary people.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Jesus had brothers &amp; sisters.</a:t>
            </a: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13:55-56 - </a:t>
            </a:r>
            <a:r>
              <a:rPr lang="en-US" sz="2700" b="1" kern="0" dirty="0">
                <a:solidFill>
                  <a:schemeClr val="tx1"/>
                </a:solidFill>
                <a:effectLst>
                  <a:outerShdw blurRad="38100" dist="38100" dir="2700000" algn="tl">
                    <a:srgbClr val="000000">
                      <a:alpha val="43137"/>
                    </a:srgbClr>
                  </a:outerShdw>
                </a:effectLst>
                <a:latin typeface="Arial" panose="020B0604020202020204" pitchFamily="34" charset="0"/>
                <a:ea typeface="Aptos" panose="020B0004020202020204" pitchFamily="34" charset="0"/>
                <a:cs typeface="Arial" panose="020B0604020202020204" pitchFamily="34" charset="0"/>
              </a:rPr>
              <a:t>Isn’t this the carpenter’s son? Isn’t his mother’s name Mary, and aren’t his brothers James, Joseph, Simon and Judas? </a:t>
            </a:r>
            <a:r>
              <a:rPr lang="en-US" sz="2700" b="1" kern="0" baseline="30000" dirty="0">
                <a:solidFill>
                  <a:schemeClr val="tx1"/>
                </a:solidFill>
                <a:effectLst>
                  <a:outerShdw blurRad="38100" dist="38100" dir="2700000" algn="tl">
                    <a:srgbClr val="000000">
                      <a:alpha val="43137"/>
                    </a:srgbClr>
                  </a:outerShdw>
                </a:effectLst>
                <a:latin typeface="Arial" panose="020B0604020202020204" pitchFamily="34" charset="0"/>
                <a:ea typeface="Aptos" panose="020B0004020202020204" pitchFamily="34" charset="0"/>
                <a:cs typeface="Arial" panose="020B0604020202020204" pitchFamily="34" charset="0"/>
              </a:rPr>
              <a:t> </a:t>
            </a:r>
            <a:r>
              <a:rPr lang="en-US" sz="2700" b="1" kern="0" dirty="0">
                <a:solidFill>
                  <a:schemeClr val="tx1"/>
                </a:solidFill>
                <a:effectLst>
                  <a:outerShdw blurRad="38100" dist="38100" dir="2700000" algn="tl">
                    <a:srgbClr val="000000">
                      <a:alpha val="43137"/>
                    </a:srgbClr>
                  </a:outerShdw>
                </a:effectLst>
                <a:latin typeface="Arial" panose="020B0604020202020204" pitchFamily="34" charset="0"/>
                <a:ea typeface="Aptos" panose="020B0004020202020204" pitchFamily="34" charset="0"/>
                <a:cs typeface="Arial" panose="020B0604020202020204" pitchFamily="34" charset="0"/>
              </a:rPr>
              <a:t>Aren’t all his sisters with us?</a:t>
            </a:r>
          </a:p>
          <a:p>
            <a:pPr marL="609600" indent="-609600" algn="just" eaLnBrk="1" fontAlgn="auto" hangingPunct="1">
              <a:spcAft>
                <a:spcPts val="0"/>
              </a:spcAft>
              <a:buFont typeface="Wingdings 2" panose="05020102010507070707" pitchFamily="18" charset="2"/>
              <a:buNone/>
              <a:defRPr/>
            </a:pPr>
            <a:r>
              <a:rPr lang="en-US" sz="2700" b="1" kern="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7:3 - </a:t>
            </a:r>
            <a:r>
              <a:rPr lang="en-US" sz="2700" b="1" kern="0" dirty="0">
                <a:solidFill>
                  <a:schemeClr val="tx1"/>
                </a:solidFill>
                <a:effectLst>
                  <a:outerShdw blurRad="38100" dist="38100" dir="2700000" algn="tl">
                    <a:srgbClr val="000000">
                      <a:alpha val="43137"/>
                    </a:srgbClr>
                  </a:outerShdw>
                </a:effectLst>
                <a:latin typeface="Arial" panose="020B0604020202020204" pitchFamily="34" charset="0"/>
                <a:ea typeface="Aptos" panose="020B0004020202020204" pitchFamily="34" charset="0"/>
                <a:cs typeface="Arial" panose="020B0604020202020204" pitchFamily="34" charset="0"/>
              </a:rPr>
              <a:t>Jesus’ brothers said to him, “You ought to leave here and go to Judea, so that your disciples may see the miracles you do.</a:t>
            </a:r>
            <a:endParaRPr lang="en-US" sz="27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F424271A-8B73-2A2D-F9A1-AD0676EC317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Does This All Mean?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95831613"/>
      </p:ext>
    </p:extLst>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9C4B1-A7D4-9FE5-6EFD-35F468625E4A}"/>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FC3723C0-E6F7-FBBB-F00D-EC41D511ABFC}"/>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D7ACDCE-BD3F-7415-3172-1BB07E92CBA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identifies with ordinary people.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Jesus had brothers &amp; sisters.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He experienced being a baby – 	a child – even a teenager!</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Luke 2:41-52</a:t>
            </a:r>
          </a:p>
        </p:txBody>
      </p:sp>
      <p:sp>
        <p:nvSpPr>
          <p:cNvPr id="4" name="Rectangle 3">
            <a:extLst>
              <a:ext uri="{FF2B5EF4-FFF2-40B4-BE49-F238E27FC236}">
                <a16:creationId xmlns:a16="http://schemas.microsoft.com/office/drawing/2014/main" id="{A479B0A1-1ED5-E428-1A70-F7412FF1C86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Does This All Mean?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8705655"/>
      </p:ext>
    </p:extLst>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2B644-DBF8-DA10-4261-A767FEB791FD}"/>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84095D19-76A1-AADF-5ED2-0382DF58A359}"/>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50D3557-5B37-B900-D135-E1BFAF9A162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identifies with ordinary people.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Jesus had brothers &amp; sisters.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He experienced being a baby – 	a child – even a </a:t>
            </a:r>
            <a:r>
              <a:rPr lang="en-US" sz="4400" b="1" dirty="0" err="1">
                <a:solidFill>
                  <a:srgbClr val="990033"/>
                </a:solidFill>
                <a:effectLst>
                  <a:outerShdw blurRad="38100" dist="38100" dir="2700000" algn="tl">
                    <a:srgbClr val="000000">
                      <a:alpha val="43137"/>
                    </a:srgbClr>
                  </a:outerShdw>
                </a:effectLst>
                <a:latin typeface="Arial Narrow" pitchFamily="34" charset="0"/>
              </a:rPr>
              <a:t>tennager</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His parents were average lower 	middle class.</a:t>
            </a:r>
          </a:p>
        </p:txBody>
      </p:sp>
      <p:sp>
        <p:nvSpPr>
          <p:cNvPr id="4" name="Rectangle 3">
            <a:extLst>
              <a:ext uri="{FF2B5EF4-FFF2-40B4-BE49-F238E27FC236}">
                <a16:creationId xmlns:a16="http://schemas.microsoft.com/office/drawing/2014/main" id="{E2163CA8-4BEB-628D-73D5-ECA801509C2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Does This All Mean?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92803162"/>
      </p:ext>
    </p:extLst>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A4FBA-52AA-157B-4213-5662A12FAA84}"/>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2B77B4FD-07B1-F383-E479-8286AA85187F}"/>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50D07FD-B00B-52C6-00B1-8B592DA6AB6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identifies with ordinary people.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4. Lord Jesus worked hard as a 	carpenter &amp; brought home an 	average pay-check.</a:t>
            </a:r>
          </a:p>
        </p:txBody>
      </p:sp>
      <p:sp>
        <p:nvSpPr>
          <p:cNvPr id="4" name="Rectangle 3">
            <a:extLst>
              <a:ext uri="{FF2B5EF4-FFF2-40B4-BE49-F238E27FC236}">
                <a16:creationId xmlns:a16="http://schemas.microsoft.com/office/drawing/2014/main" id="{3A8CA340-F457-53A5-C55B-0409540C651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Does This All Mean?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15999606"/>
      </p:ext>
    </p:extLst>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CD7F2-B541-ADA9-4173-0EC0347C314E}"/>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E51F9470-266D-9336-505E-242C092A56EE}"/>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5E09074-CE34-3E2A-16D4-D9103EC908E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God knows what it’s like </a:t>
            </a:r>
            <a:r>
              <a:rPr lang="en-US" sz="4400" b="1" dirty="0">
                <a:solidFill>
                  <a:srgbClr val="006600"/>
                </a:solidFill>
                <a:effectLst>
                  <a:outerShdw blurRad="38100" dist="38100" dir="2700000" algn="tl">
                    <a:srgbClr val="000000">
                      <a:alpha val="43137"/>
                    </a:srgbClr>
                  </a:outerShdw>
                </a:effectLst>
                <a:latin typeface="Arial Narrow" pitchFamily="34" charset="0"/>
              </a:rPr>
              <a:t>to be tempted</a:t>
            </a:r>
            <a:r>
              <a:rPr lang="en-US" sz="4400" b="1" dirty="0">
                <a:solidFill>
                  <a:schemeClr val="tx1"/>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4</a:t>
            </a:r>
          </a:p>
        </p:txBody>
      </p:sp>
      <p:sp>
        <p:nvSpPr>
          <p:cNvPr id="4" name="Rectangle 3">
            <a:extLst>
              <a:ext uri="{FF2B5EF4-FFF2-40B4-BE49-F238E27FC236}">
                <a16:creationId xmlns:a16="http://schemas.microsoft.com/office/drawing/2014/main" id="{4A5B66F7-0113-856E-062B-445AB14EA68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Does This All Mean?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70800868"/>
      </p:ext>
    </p:extLst>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ED522-271C-AB58-76B3-086D31A26D2A}"/>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D2371B95-451E-9A3A-4F19-89D2AD9B686F}"/>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9442D3E-8873-CA1A-6030-70FEE21E4F4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God </a:t>
            </a:r>
            <a:r>
              <a:rPr lang="en-US" sz="4400" b="1" dirty="0">
                <a:solidFill>
                  <a:srgbClr val="006600"/>
                </a:solidFill>
                <a:effectLst>
                  <a:outerShdw blurRad="38100" dist="38100" dir="2700000" algn="tl">
                    <a:srgbClr val="000000">
                      <a:alpha val="43137"/>
                    </a:srgbClr>
                  </a:outerShdw>
                </a:effectLst>
                <a:latin typeface="Arial Narrow" pitchFamily="34" charset="0"/>
              </a:rPr>
              <a:t>experienced what we experience</a:t>
            </a:r>
            <a:r>
              <a:rPr lang="en-US" sz="4400" b="1" dirty="0">
                <a:solidFill>
                  <a:srgbClr val="990033"/>
                </a:solidFill>
                <a:effectLst>
                  <a:outerShdw blurRad="38100" dist="38100" dir="2700000" algn="tl">
                    <a:srgbClr val="000000">
                      <a:alpha val="43137"/>
                    </a:srgbClr>
                  </a:outerShdw>
                </a:effectLst>
                <a:latin typeface="Arial Narrow" pitchFamily="34" charset="0"/>
              </a:rPr>
              <a:t> – pain – disappointment – frustration – bodily needs.</a:t>
            </a:r>
          </a:p>
        </p:txBody>
      </p:sp>
      <p:sp>
        <p:nvSpPr>
          <p:cNvPr id="4" name="Rectangle 3">
            <a:extLst>
              <a:ext uri="{FF2B5EF4-FFF2-40B4-BE49-F238E27FC236}">
                <a16:creationId xmlns:a16="http://schemas.microsoft.com/office/drawing/2014/main" id="{F8D39420-9355-4E15-FE4C-FB553E5818B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Does This All Mean?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95827792"/>
      </p:ext>
    </p:extLst>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B92FD-08AF-CB34-1BDA-E2F3805ABE2D}"/>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C33E4145-DB62-991A-0158-DB42EA58C1B4}"/>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F883389-B7E0-FF94-4F98-963B8B42843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God used His human experience to impress upon us His love</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anose="020B0604020202020204" pitchFamily="34" charset="0"/>
              </a:rPr>
              <a:t>The Cross!</a:t>
            </a:r>
            <a:endParaRPr lang="en-US" sz="2800" b="1" dirty="0">
              <a:solidFill>
                <a:srgbClr val="0066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1A0F7A6F-AE91-01AA-C9C5-B827BA45424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Does This All Mean?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18051664"/>
      </p:ext>
    </p:extLst>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F81F27F-68EF-4036-9E90-66D5AD5B9F5D}"/>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EB3BCBB-FDE1-49EA-9140-0EF9F6476E79}"/>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Knowing these things should help your witness!</a:t>
            </a:r>
          </a:p>
        </p:txBody>
      </p:sp>
      <p:sp>
        <p:nvSpPr>
          <p:cNvPr id="4" name="Rectangle 3">
            <a:extLst>
              <a:ext uri="{FF2B5EF4-FFF2-40B4-BE49-F238E27FC236}">
                <a16:creationId xmlns:a16="http://schemas.microsoft.com/office/drawing/2014/main" id="{C4DD9E85-BDB3-47BD-A112-54D69DAE188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41EF2-14EB-5009-6941-85567A4BF7AF}"/>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AB30B496-6DC4-A8B1-2034-5CF714B6130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DE6A2F6-F4E7-5115-8233-103A2FB7CB54}"/>
              </a:ext>
            </a:extLst>
          </p:cNvPr>
          <p:cNvSpPr>
            <a:spLocks noGrp="1" noChangeArrowheads="1"/>
          </p:cNvSpPr>
          <p:nvPr>
            <p:ph idx="1"/>
          </p:nvPr>
        </p:nvSpPr>
        <p:spPr>
          <a:xfrm>
            <a:off x="457200" y="1219200"/>
            <a:ext cx="8229600" cy="51054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Let’s look at the Realm of God</a:t>
            </a: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anose="020B0606020202030204" pitchFamily="34" charset="0"/>
                <a:cs typeface="Arial" pitchFamily="34" charset="0"/>
              </a:rPr>
              <a:t>The Holy Spirit</a:t>
            </a:r>
          </a:p>
        </p:txBody>
      </p:sp>
    </p:spTree>
    <p:extLst>
      <p:ext uri="{BB962C8B-B14F-4D97-AF65-F5344CB8AC3E}">
        <p14:creationId xmlns:p14="http://schemas.microsoft.com/office/powerpoint/2010/main" val="485654284"/>
      </p:ext>
    </p:extLst>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1A477-CA71-9887-3B4E-84A858EFBB6B}"/>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E9B7D93A-8577-F331-B500-C1FD71F058C9}"/>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13A01C9-5D0D-D5BA-C76F-47DD00BC2C0C}"/>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Knowing these things should help your witness!</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God loves you so much He was willing to empty Himself to </a:t>
            </a:r>
            <a:r>
              <a:rPr lang="en-US" sz="4400" b="1" u="sng" dirty="0">
                <a:solidFill>
                  <a:srgbClr val="006600"/>
                </a:solidFill>
                <a:effectLst>
                  <a:outerShdw blurRad="38100" dist="38100" dir="2700000" algn="tl">
                    <a:srgbClr val="000000">
                      <a:alpha val="43137"/>
                    </a:srgbClr>
                  </a:outerShdw>
                </a:effectLst>
                <a:latin typeface="Arial Narrow" pitchFamily="34" charset="0"/>
              </a:rPr>
              <a:t>experience your life</a:t>
            </a:r>
            <a:r>
              <a:rPr lang="en-US" sz="4400" b="1" dirty="0">
                <a:solidFill>
                  <a:srgbClr val="006600"/>
                </a:solidFill>
                <a:effectLst>
                  <a:outerShdw blurRad="38100" dist="38100" dir="2700000" algn="tl">
                    <a:srgbClr val="000000">
                      <a:alpha val="43137"/>
                    </a:srgbClr>
                  </a:outerShdw>
                </a:effectLst>
                <a:latin typeface="Arial Narrow" pitchFamily="34" charset="0"/>
              </a:rPr>
              <a:t> &amp; </a:t>
            </a:r>
            <a:r>
              <a:rPr lang="en-US" sz="4400" b="1" u="sng" dirty="0">
                <a:solidFill>
                  <a:srgbClr val="006600"/>
                </a:solidFill>
                <a:effectLst>
                  <a:outerShdw blurRad="38100" dist="38100" dir="2700000" algn="tl">
                    <a:srgbClr val="000000">
                      <a:alpha val="43137"/>
                    </a:srgbClr>
                  </a:outerShdw>
                </a:effectLst>
                <a:latin typeface="Arial Narrow" pitchFamily="34" charset="0"/>
              </a:rPr>
              <a:t>identify with you</a:t>
            </a:r>
            <a:r>
              <a:rPr lang="en-US" sz="4400" b="1" dirty="0">
                <a:solidFill>
                  <a:srgbClr val="006600"/>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FD9942F2-F911-F5E0-2112-9373E53F587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3121278"/>
      </p:ext>
    </p:extLst>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16DED8-F5F0-1490-B9A6-1F5BF6876CE7}"/>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3B761ACC-3E3F-C9F1-D25C-0BB0345F6817}"/>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D27E30-19CA-1FAB-7146-70DF3093FC8A}"/>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Knowing these things should help your witness!</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Now – He is inviting you to </a:t>
            </a:r>
            <a:r>
              <a:rPr lang="en-US" sz="4400" b="1" u="sng" dirty="0">
                <a:solidFill>
                  <a:srgbClr val="006600"/>
                </a:solidFill>
                <a:effectLst>
                  <a:outerShdw blurRad="38100" dist="38100" dir="2700000" algn="tl">
                    <a:srgbClr val="000000">
                      <a:alpha val="43137"/>
                    </a:srgbClr>
                  </a:outerShdw>
                </a:effectLst>
                <a:latin typeface="Arial Narrow" pitchFamily="34" charset="0"/>
              </a:rPr>
              <a:t>experience His life</a:t>
            </a:r>
            <a:br>
              <a:rPr lang="en-US" sz="4400" b="1" dirty="0">
                <a:solidFill>
                  <a:srgbClr val="006600"/>
                </a:solidFill>
                <a:effectLst>
                  <a:outerShdw blurRad="38100" dist="38100" dir="2700000" algn="tl">
                    <a:srgbClr val="000000">
                      <a:alpha val="43137"/>
                    </a:srgbClr>
                  </a:outerShdw>
                </a:effectLst>
                <a:latin typeface="Arial Narrow"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rPr>
              <a:t>&amp; </a:t>
            </a:r>
            <a:r>
              <a:rPr lang="en-US" sz="4400" b="1" u="sng" dirty="0">
                <a:solidFill>
                  <a:srgbClr val="006600"/>
                </a:solidFill>
                <a:effectLst>
                  <a:outerShdw blurRad="38100" dist="38100" dir="2700000" algn="tl">
                    <a:srgbClr val="000000">
                      <a:alpha val="43137"/>
                    </a:srgbClr>
                  </a:outerShdw>
                </a:effectLst>
                <a:latin typeface="Arial Narrow" pitchFamily="34" charset="0"/>
              </a:rPr>
              <a:t>identify with Him</a:t>
            </a:r>
            <a:br>
              <a:rPr lang="en-US" sz="4400" b="1" dirty="0">
                <a:solidFill>
                  <a:srgbClr val="006600"/>
                </a:solidFill>
                <a:effectLst>
                  <a:outerShdw blurRad="38100" dist="38100" dir="2700000" algn="tl">
                    <a:srgbClr val="000000">
                      <a:alpha val="43137"/>
                    </a:srgbClr>
                  </a:outerShdw>
                </a:effectLst>
                <a:latin typeface="Arial Narrow"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rPr>
              <a:t>in heaven forever!</a:t>
            </a:r>
          </a:p>
        </p:txBody>
      </p:sp>
      <p:sp>
        <p:nvSpPr>
          <p:cNvPr id="4" name="Rectangle 3">
            <a:extLst>
              <a:ext uri="{FF2B5EF4-FFF2-40B4-BE49-F238E27FC236}">
                <a16:creationId xmlns:a16="http://schemas.microsoft.com/office/drawing/2014/main" id="{1EF9D091-E51F-5C1D-6C7E-3DB96D3EA65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10316954"/>
      </p:ext>
    </p:extLst>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570B0-A30D-B2A0-01E8-BF55BD3ADD1C}"/>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63C15389-15C3-98B6-959C-EA7758C7068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1033917-F639-000B-7749-2E38F29966A9}"/>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14:15-19</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If you love me, you will obey what I command. And I will ask the Father, and he will give you another Counselor to be with you forever — the Spirit of truth. The world cannot accept him, because it neither sees him nor knows him. But you know him, for he lives with you and will be in you. I will not leave you as orphans; I will come to you. Before long, the world will not see me anymore, but you will see me. Because I live, you also will live.</a:t>
            </a:r>
          </a:p>
        </p:txBody>
      </p:sp>
    </p:spTree>
    <p:extLst>
      <p:ext uri="{BB962C8B-B14F-4D97-AF65-F5344CB8AC3E}">
        <p14:creationId xmlns:p14="http://schemas.microsoft.com/office/powerpoint/2010/main" val="3002928065"/>
      </p:ext>
    </p:extLst>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3A5435-EF90-28E6-1FA7-A4FF64BAF98E}"/>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E7D0DFF8-653D-2B75-F35D-5EB2A824D35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E64ADEE-4158-47C1-C02B-BF3663B6AA05}"/>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14:20-22</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 that day you will realize that I am in my Father, and you are in me, and I am in you. Whoever has my commands and obeys them, he is the one who loves me. He who loves me will be loved by my Father, and I too will love him and show myself to him.</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Then Judas (not Judas Iscariot) said, “But, Lord, why do you intend to show yourself to us and not to the world?</a:t>
            </a:r>
          </a:p>
        </p:txBody>
      </p:sp>
    </p:spTree>
    <p:extLst>
      <p:ext uri="{BB962C8B-B14F-4D97-AF65-F5344CB8AC3E}">
        <p14:creationId xmlns:p14="http://schemas.microsoft.com/office/powerpoint/2010/main" val="634600605"/>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A6EA8-411E-8694-4745-2B1A4C24C525}"/>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9F00D189-E8A7-8704-A49E-03E7DA2B18B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FF3DA0C-B905-96D0-4B5B-FB25E913258F}"/>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14:23-26</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Jesus replied, “If anyone loves me, he will obey my teaching. My Father will love him, and we will come to him and make our home with him. He who does not love me will not obey my teaching. These words you hear are not my own; they belong to the Father who sent me. All this I have spoken while still with you. But the Counselor, the Holy Spirit, whom the Father will send in my name, will teach you all things and will remind you of everything I have said to you.</a:t>
            </a:r>
          </a:p>
        </p:txBody>
      </p:sp>
    </p:spTree>
    <p:extLst>
      <p:ext uri="{BB962C8B-B14F-4D97-AF65-F5344CB8AC3E}">
        <p14:creationId xmlns:p14="http://schemas.microsoft.com/office/powerpoint/2010/main" val="2453834068"/>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E4053-E7AC-2B78-D158-0FFCE30E3BD7}"/>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373C0181-5803-8BE5-42F6-4B32EA1848A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DC25CB6-0F5E-449F-8E81-288E6BF3F876}"/>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14:27</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Peace I leave with you; my peace I give you. I do not give to you as the world gives. Do not let your hearts be troubled and do not be afraid. </a:t>
            </a:r>
          </a:p>
        </p:txBody>
      </p:sp>
    </p:spTree>
    <p:extLst>
      <p:ext uri="{BB962C8B-B14F-4D97-AF65-F5344CB8AC3E}">
        <p14:creationId xmlns:p14="http://schemas.microsoft.com/office/powerpoint/2010/main" val="1294125440"/>
      </p:ext>
    </p:extLst>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3B20972-D73C-443D-996B-3BECBEB06081}"/>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A45B585-3041-48D3-8BBE-C21AA6842B3B}"/>
              </a:ext>
            </a:extLst>
          </p:cNvPr>
          <p:cNvSpPr>
            <a:spLocks noGrp="1" noChangeArrowheads="1"/>
          </p:cNvSpPr>
          <p:nvPr>
            <p:ph idx="1"/>
          </p:nvPr>
        </p:nvSpPr>
        <p:spPr>
          <a:xfrm>
            <a:off x="457200" y="1143000"/>
            <a:ext cx="8229600" cy="5334000"/>
          </a:xfrm>
        </p:spPr>
        <p:txBody>
          <a:bodyPr>
            <a:normAutofit/>
          </a:bodyPr>
          <a:lstStyle/>
          <a:p>
            <a:pPr algn="jus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Who is the Holy Spirit?</a:t>
            </a:r>
            <a:endParaRPr lang="en-US" sz="4400" b="1" dirty="0">
              <a:solidFill>
                <a:schemeClr val="tx1"/>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1028465190"/>
      </p:ext>
    </p:extLst>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40362</TotalTime>
  <Words>1769</Words>
  <Application>Microsoft Office PowerPoint</Application>
  <PresentationFormat>On-screen Show (4:3)</PresentationFormat>
  <Paragraphs>218</Paragraphs>
  <Slides>41</Slides>
  <Notes>41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41</vt:i4>
      </vt:variant>
    </vt:vector>
  </HeadingPairs>
  <TitlesOfParts>
    <vt:vector size="49" baseType="lpstr">
      <vt:lpstr>Arial</vt:lpstr>
      <vt:lpstr>Arial Narrow</vt:lpstr>
      <vt:lpstr>Calibri</vt:lpstr>
      <vt:lpstr>Franklin Gothic Medium</vt:lpstr>
      <vt:lpstr>Lucida Sans Unicode</vt:lpstr>
      <vt:lpstr>Times New Roman</vt:lpstr>
      <vt:lpstr>Wingdings 2</vt:lpstr>
      <vt:lpstr>Trek</vt:lpstr>
      <vt:lpstr>Who  is  the  Holy Spirit  &amp;  How Does  He  Affect Our  Lives?</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1953</cp:revision>
  <dcterms:created xsi:type="dcterms:W3CDTF">2005-04-23T22:37:40Z</dcterms:created>
  <dcterms:modified xsi:type="dcterms:W3CDTF">2025-04-15T20:31:48Z</dcterms:modified>
</cp:coreProperties>
</file>