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handoutMasterIdLst>
    <p:handoutMasterId r:id="rId41"/>
  </p:handoutMasterIdLst>
  <p:sldIdLst>
    <p:sldId id="398" r:id="rId2"/>
    <p:sldId id="3680" r:id="rId3"/>
    <p:sldId id="3115" r:id="rId4"/>
    <p:sldId id="3754" r:id="rId5"/>
    <p:sldId id="1362" r:id="rId6"/>
    <p:sldId id="3407" r:id="rId7"/>
    <p:sldId id="3725" r:id="rId8"/>
    <p:sldId id="3726" r:id="rId9"/>
    <p:sldId id="3727" r:id="rId10"/>
    <p:sldId id="3728" r:id="rId11"/>
    <p:sldId id="3729" r:id="rId12"/>
    <p:sldId id="3730" r:id="rId13"/>
    <p:sldId id="3731" r:id="rId14"/>
    <p:sldId id="3732" r:id="rId15"/>
    <p:sldId id="3733" r:id="rId16"/>
    <p:sldId id="3734" r:id="rId17"/>
    <p:sldId id="3735" r:id="rId18"/>
    <p:sldId id="3736" r:id="rId19"/>
    <p:sldId id="3737" r:id="rId20"/>
    <p:sldId id="3738" r:id="rId21"/>
    <p:sldId id="3739" r:id="rId22"/>
    <p:sldId id="3740" r:id="rId23"/>
    <p:sldId id="3741" r:id="rId24"/>
    <p:sldId id="3208" r:id="rId25"/>
    <p:sldId id="3742" r:id="rId26"/>
    <p:sldId id="3743" r:id="rId27"/>
    <p:sldId id="3744" r:id="rId28"/>
    <p:sldId id="3745" r:id="rId29"/>
    <p:sldId id="3746" r:id="rId30"/>
    <p:sldId id="3747" r:id="rId31"/>
    <p:sldId id="3748" r:id="rId32"/>
    <p:sldId id="3713" r:id="rId33"/>
    <p:sldId id="3749" r:id="rId34"/>
    <p:sldId id="3750" r:id="rId35"/>
    <p:sldId id="3751" r:id="rId36"/>
    <p:sldId id="3752" r:id="rId37"/>
    <p:sldId id="3753" r:id="rId38"/>
    <p:sldId id="3720" r:id="rId39"/>
  </p:sldIdLst>
  <p:sldSz cx="9144000" cy="6858000" type="screen4x3"/>
  <p:notesSz cx="7023100"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279"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16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55F3A470-E6C0-4A14-95A4-A8B6820F9C4F}"/>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439E9EB3-27A3-4667-9FC0-9D902717262E}"/>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FACA4642-ABDF-47DF-B747-CBB3BFBD7AA5}"/>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BF080289-61AD-44CE-9C0B-6EAF41E92FB8}"/>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1BA182C6-1870-4E6E-909F-342421987CC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13B9-6453-4DF7-9F7A-63FC7716B7B1}"/>
              </a:ext>
            </a:extLst>
          </p:cNvPr>
          <p:cNvSpPr>
            <a:spLocks noGrp="1"/>
          </p:cNvSpPr>
          <p:nvPr>
            <p:ph type="hdr" sz="quarter"/>
          </p:nvPr>
        </p:nvSpPr>
        <p:spPr>
          <a:xfrm>
            <a:off x="0" y="0"/>
            <a:ext cx="3043238" cy="465138"/>
          </a:xfrm>
          <a:prstGeom prst="rect">
            <a:avLst/>
          </a:prstGeom>
        </p:spPr>
        <p:txBody>
          <a:bodyPr vert="horz" lIns="93479" tIns="46740" rIns="93479" bIns="4674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08CB973E-5AA6-4867-BC8D-C3D822F5A088}"/>
              </a:ext>
            </a:extLst>
          </p:cNvPr>
          <p:cNvSpPr>
            <a:spLocks noGrp="1"/>
          </p:cNvSpPr>
          <p:nvPr>
            <p:ph type="dt" idx="1"/>
          </p:nvPr>
        </p:nvSpPr>
        <p:spPr>
          <a:xfrm>
            <a:off x="3978275" y="0"/>
            <a:ext cx="3043238" cy="465138"/>
          </a:xfrm>
          <a:prstGeom prst="rect">
            <a:avLst/>
          </a:prstGeom>
        </p:spPr>
        <p:txBody>
          <a:bodyPr vert="horz" lIns="93479" tIns="46740" rIns="93479" bIns="46740" rtlCol="0"/>
          <a:lstStyle>
            <a:lvl1pPr algn="r" eaLnBrk="1" hangingPunct="1">
              <a:defRPr sz="1200"/>
            </a:lvl1pPr>
          </a:lstStyle>
          <a:p>
            <a:pPr>
              <a:defRPr/>
            </a:pPr>
            <a:fld id="{919B86ED-A0F1-45C0-8D31-A852BD4396C9}" type="datetimeFigureOut">
              <a:rPr lang="en-US"/>
              <a:pPr>
                <a:defRPr/>
              </a:pPr>
              <a:t>2/5/2021</a:t>
            </a:fld>
            <a:endParaRPr lang="en-US" dirty="0"/>
          </a:p>
        </p:txBody>
      </p:sp>
      <p:sp>
        <p:nvSpPr>
          <p:cNvPr id="4" name="Slide Image Placeholder 3">
            <a:extLst>
              <a:ext uri="{FF2B5EF4-FFF2-40B4-BE49-F238E27FC236}">
                <a16:creationId xmlns:a16="http://schemas.microsoft.com/office/drawing/2014/main" id="{3ECCD7B9-EFDC-4859-BA6B-9C6D812F10D0}"/>
              </a:ext>
            </a:extLst>
          </p:cNvPr>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479" tIns="46740" rIns="93479" bIns="46740" rtlCol="0" anchor="ctr"/>
          <a:lstStyle/>
          <a:p>
            <a:pPr lvl="0"/>
            <a:endParaRPr lang="en-US" noProof="0" dirty="0"/>
          </a:p>
        </p:txBody>
      </p:sp>
      <p:sp>
        <p:nvSpPr>
          <p:cNvPr id="5" name="Notes Placeholder 4">
            <a:extLst>
              <a:ext uri="{FF2B5EF4-FFF2-40B4-BE49-F238E27FC236}">
                <a16:creationId xmlns:a16="http://schemas.microsoft.com/office/drawing/2014/main" id="{AA016098-7DA8-4912-8CA3-D99B9A042147}"/>
              </a:ext>
            </a:extLst>
          </p:cNvPr>
          <p:cNvSpPr>
            <a:spLocks noGrp="1"/>
          </p:cNvSpPr>
          <p:nvPr>
            <p:ph type="body" sz="quarter" idx="3"/>
          </p:nvPr>
        </p:nvSpPr>
        <p:spPr>
          <a:xfrm>
            <a:off x="701675" y="4421188"/>
            <a:ext cx="5619750" cy="4189412"/>
          </a:xfrm>
          <a:prstGeom prst="rect">
            <a:avLst/>
          </a:prstGeom>
        </p:spPr>
        <p:txBody>
          <a:bodyPr vert="horz" lIns="93479" tIns="46740" rIns="93479" bIns="4674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E5BB66D-9FB1-43B4-9026-0B4EDFBB4699}"/>
              </a:ext>
            </a:extLst>
          </p:cNvPr>
          <p:cNvSpPr>
            <a:spLocks noGrp="1"/>
          </p:cNvSpPr>
          <p:nvPr>
            <p:ph type="ftr" sz="quarter" idx="4"/>
          </p:nvPr>
        </p:nvSpPr>
        <p:spPr>
          <a:xfrm>
            <a:off x="0" y="8842375"/>
            <a:ext cx="3043238" cy="465138"/>
          </a:xfrm>
          <a:prstGeom prst="rect">
            <a:avLst/>
          </a:prstGeom>
        </p:spPr>
        <p:txBody>
          <a:bodyPr vert="horz" lIns="93479" tIns="46740" rIns="93479" bIns="4674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E52270DD-53C5-4822-83FB-83010661032F}"/>
              </a:ext>
            </a:extLst>
          </p:cNvPr>
          <p:cNvSpPr>
            <a:spLocks noGrp="1"/>
          </p:cNvSpPr>
          <p:nvPr>
            <p:ph type="sldNum" sz="quarter" idx="5"/>
          </p:nvPr>
        </p:nvSpPr>
        <p:spPr>
          <a:xfrm>
            <a:off x="3978275" y="8842375"/>
            <a:ext cx="3043238" cy="465138"/>
          </a:xfrm>
          <a:prstGeom prst="rect">
            <a:avLst/>
          </a:prstGeom>
        </p:spPr>
        <p:txBody>
          <a:bodyPr vert="horz" wrap="square" lIns="93479" tIns="46740" rIns="93479" bIns="46740" numCol="1" anchor="b" anchorCtr="0" compatLnSpc="1">
            <a:prstTxWarp prst="textNoShape">
              <a:avLst/>
            </a:prstTxWarp>
          </a:bodyPr>
          <a:lstStyle>
            <a:lvl1pPr algn="r" eaLnBrk="1" hangingPunct="1">
              <a:defRPr sz="1200" smtClean="0"/>
            </a:lvl1pPr>
          </a:lstStyle>
          <a:p>
            <a:pPr>
              <a:defRPr/>
            </a:pPr>
            <a:fld id="{AB9A9E46-AE90-49CD-B108-9A58004F66B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BE0D040C-F8FB-40C7-AA54-D5B1E37BD4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7FD7AD6A-018F-46D9-AF26-238A034CD3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0CA20310-EE53-4914-8FA2-95906D9D97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B38956-00D2-4413-A732-04088A1AD876}"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3C3BD42B-F176-464B-BA2E-D91DAD23B0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F804E41F-EDDE-4450-916C-3617CC6489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59F8F0AF-D1AC-4263-833B-22233FCAE6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F694BC-7FE0-4E27-8E66-C5FF3E11A534}"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ADA16E7-A395-4E38-B8B6-9D76845129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E9F48C14-30D7-47F8-9B02-51DAE5923F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B6F92A4C-7470-4666-9AA6-CF70BB8582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E6B14F-699F-4019-A3AE-4A8A5FF0D82D}"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4DFDA2E6-5710-432E-859D-0EDF0B36A1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6E98296E-AFB1-48E1-9892-BEB5DD7CD9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CCBB9828-A1A4-4E67-8876-51A4A740B9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380DD5-27AF-42D1-8A00-0213AA2E1A68}"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F03A593-A7BE-4B46-868F-BB3819F418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E1572DA3-D8C1-4ACB-ACAC-4DA636C245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956F0240-5E86-4ED2-9894-60E65BC3C4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E86825-2360-4E6E-85AA-1BE7D7C8D7DD}"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A27F70B8-84AE-4D1A-9D2B-87CEE1AC16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572DB4A-C61C-46E9-BE04-49D24CBE82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EAFEBC48-30D5-4C26-8A54-403F70F489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49C356-AB66-40E8-8047-E2B82F85B4C4}"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84A1FB7C-B94D-4D32-ACDC-BD2DBFE35B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873AF87D-57CB-476D-B2F2-917F9A3563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77DB15A9-1675-477C-953C-5C798B0A70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35DCCA-A2B7-4620-8EF0-F5E5E2473A12}"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E47CCC1-B0EB-4453-BDCE-533419A5B1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EBCD70CC-094F-4262-B318-73114BFDEA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FB952320-3833-48BD-8B7B-1609945A84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B247DF-3E41-4B14-BA57-3A2C750F7838}"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36E4C26E-3B9A-4EF2-951E-BF5595AE79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07C10D5D-CFDA-4DF3-924B-2621BAB605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228A16ED-6443-4F42-818D-75413B1863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7F4A69-9981-4365-9157-31A1D3786CEA}"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FDF94DD-E44E-4968-945D-8608C21E01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D7BECD2C-D3D1-4BD9-BDB2-FB2C1B4028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5EA6AB0-4EBE-430A-8BC2-5A4C585EA3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CDA907-6901-4ADE-A45E-1603E9E59F74}"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825D5BE-FF2E-4737-8020-1B20BA7BA3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2387943E-789C-4AC2-966B-FEC9A1A367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6C101923-C373-4F98-A47A-24509F1547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B394FF-E3F1-4764-8A10-E1F83BA68FCA}"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C001154-1ED6-4A6E-AC78-7DCDC99CED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8D77BDD9-44C5-4857-B579-F96E0C91CB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E8B420C5-D8D4-4C51-89E9-7E09677A18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A252FC-EF20-482E-B3E8-862C3082BA79}"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7C5E2B89-65C1-4E3E-A29D-717C0DE92F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A05D18D9-6B81-4145-AE69-FD1C19A3C6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D4936420-5D6E-41E5-86A6-CD5D80A223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C58202-E962-4694-914C-100926817899}"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252EF18F-4B33-4BDA-97D2-2365B7EB30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2CEA33C3-0A96-4806-B045-F9CF1F7267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9BF96A0A-CAC6-44B9-BCE6-4A0C1EF9D7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FCDCBB-FAB7-47C2-88A7-DA944F6923D0}"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E40DA273-C301-42CB-9DFE-8F5EEC947F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9E203940-22BE-4D05-87D6-8F8437931B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0E3AE32D-1D0A-4AFE-83D4-9C26F84132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F23A0C-B45F-48B6-8024-593292D53B83}"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53DE3194-39C3-4093-B68A-0519580BD7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5D284B4A-67A6-4AA1-92C3-27D8613AE4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EF132F90-C58F-48F1-9FC8-E2B91B50FE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7183F2-A0E2-4E0E-B8F5-33B416AC7568}"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A0DCEE8-463D-4545-B411-DBD5E68B77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078DCF9-32EF-4BA9-BA84-FFE48CD3EF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BDABAEF1-E5E7-4B47-8779-CBCF11D898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9CB5A-F325-45FC-A996-C844982D696F}"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06BEF1CE-F2F7-4998-A0C9-7B9C8F524D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0E0D0BED-432B-4B83-A860-D6A669505F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25EE3BEF-3706-47DE-B537-B75E461055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05E2F6-12D4-4C29-847C-F39603B0D5D3}"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2E280DA-044F-4025-A192-96A6EFD803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1E8C7999-A2B9-4953-A262-87680F42CA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FE17ADCB-0546-4C63-AC39-B9B5001D5B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25561-F702-478D-9B57-7C9AD882157F}"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5782219-AEF7-4405-AA70-79F22383B1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AB084A8D-3CAE-439E-8D0B-D1ECF4AEB1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DC74A1F5-6B73-4313-80BE-D06ADB1A49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1C6856-060C-4870-8C6C-03A5B5494235}"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27745A91-5787-4170-A327-ACC05FB5A5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68A4F4C9-BD7B-400F-81D9-1819DD52DC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4D9911FF-F266-4D17-BB92-60AFBAAA7E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3D804B-BE19-4B84-A0A2-1C568780EC60}"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712F19D1-BDF1-481D-B31F-C296137E59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4E851995-1CA4-4F58-A34F-61CFF6649F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A7409498-C4EA-45F1-8060-202CBDB2B8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45DB78-A48A-4938-B939-B423B3128A37}"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A6BBB839-0566-4367-AF12-ED0380CA67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3E4F344E-7982-4D53-B090-5EA14E1977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4757DF06-88A0-4F25-8E18-CD42993399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B76994-F2B9-441D-BBB7-C6E74D5CACE7}"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80C0C75C-73AE-4F58-A001-08BA38C63A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1A94489B-1C90-43F5-BFCA-2C3218E837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46ED2D74-F3CC-45AB-86CC-601D273B9E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E15BE6-3767-4854-89B5-8C003B1E0E89}"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EEAA143C-C24A-4EF8-B85C-F42C393EF6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B3A4A122-2BE8-4C42-B7AB-2484BEB4EA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353125E4-C061-4A01-899C-D089F874E5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3862FC6-B7A9-4E27-863A-C07C4F6EE282}"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C84F1FC-E208-40B1-9ACE-C111248796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6BD4C65-E33A-4B02-AC47-2E6A0A5AF4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E9BAFF0-D48F-4458-A12C-E69992F935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998829-5F88-4B6A-A241-AC446F3E2D00}"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8FEAADCA-5538-4774-932E-65E4277349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E46825AF-8E68-4450-8532-BF2E32F4FB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D17E8001-1245-49A7-8AB9-6CEB6B7B53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1A7CBD-30ED-4B63-9DC1-50842CF5E220}"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2B780458-5BDC-44AE-AD0E-0A9AD550C5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130D0358-B9B7-4C96-A65A-35066363E0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A91B85C8-21A9-4DBE-B6C3-0DA894B53A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6340D4-8552-4D74-894C-22EE35FEEE8D}"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1E27C6D0-556D-41E5-8D89-BCFF967373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017047E3-85A0-4301-B9FB-3263E9A3D5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A1C1A56A-1CE0-4B99-920B-E06198414D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9B7A5A-F303-4417-B452-72D5757ED3FF}"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5C57299F-1165-4D67-8D93-D9DFD9410F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D9441398-186E-48BB-89B7-E95723D23B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90E12D58-FC2A-4367-B664-1A9DCDB35E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36383F-4C76-4D01-B94D-FC1B7CB7062C}"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3401783C-475E-48B8-B362-A7C7B7F454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28500986-7697-4A83-8AD5-BB89C3510F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5015C88B-4AEA-4BED-B84B-400D2A555F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51318F-F1B6-43D4-AB28-37E0A820C3CB}"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09135BB6-B92E-412F-8A93-1F7C714CA4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D6734D71-EF8B-4157-8407-263FF5A7D8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FB823B4A-FB54-4C5B-9B0D-4F25EFF6C0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15318-797B-4E18-B3C9-8E4E5B505826}"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CE04C28-8B4A-44B7-9410-F3D899BD19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164C5BE-709F-4A1F-928E-43FF5A3EF9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0E3AFB73-98BC-404F-A8D3-1928279766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56A6BD-9031-437B-9325-FD6167DCD862}"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07411F3-598B-4218-BC27-7C49AEAFAC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A24C8DA-D3C2-4080-B23D-6B2E103A30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B37A9143-EA1A-491A-935A-30C12D260B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2572CA-655E-43A2-9131-AC0434F4813D}"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C70B1C2-F981-46BC-B89F-52D3506740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824F81E5-0C28-4C58-B507-E0A8181759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97429AF3-3520-41A4-AFC4-E67FEC6FFF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016E4C-3911-4C5C-9167-830837877BA4}"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B5A8BA73-B651-435E-A3D7-5B6DCE7BAC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B85F635B-CFA9-4928-BAC5-CB66D86506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8E73ECE7-C0CC-4034-9501-3B8D41083B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DE1176-1DF3-4417-A5C2-E3857C777429}"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2BE99A13-A5A9-4C8C-824B-CA2DD91B51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89188854-396D-4265-9C34-DCBAAEDCBF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31A3F7AD-BB6F-4A72-A09D-CABF4C6E5E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F80505-C92D-4D89-8E5D-A020A75331A5}"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9854B53-6C77-40C9-9147-6387961B1B39}"/>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25137EEE-C7DE-4297-A3D8-A81477D6D6F1}"/>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008DB819-66F9-4EA8-9CED-DC11FD2D2A7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A51D9F6F-74AF-4D65-BF12-E5F51E8D7737}"/>
              </a:ext>
            </a:extLst>
          </p:cNvPr>
          <p:cNvSpPr>
            <a:spLocks noGrp="1"/>
          </p:cNvSpPr>
          <p:nvPr>
            <p:ph type="sldNum" sz="quarter" idx="12"/>
          </p:nvPr>
        </p:nvSpPr>
        <p:spPr>
          <a:xfrm>
            <a:off x="8229600" y="6473825"/>
            <a:ext cx="758825" cy="247650"/>
          </a:xfrm>
        </p:spPr>
        <p:txBody>
          <a:bodyPr/>
          <a:lstStyle>
            <a:lvl1pPr>
              <a:defRPr smtClean="0"/>
            </a:lvl1pPr>
          </a:lstStyle>
          <a:p>
            <a:pPr>
              <a:defRPr/>
            </a:pPr>
            <a:fld id="{FD1A2801-6511-4254-BB15-D226DD9C1AF9}" type="slidenum">
              <a:rPr lang="en-US" altLang="en-US"/>
              <a:pPr>
                <a:defRPr/>
              </a:pPr>
              <a:t>‹#›</a:t>
            </a:fld>
            <a:endParaRPr lang="en-US" altLang="en-US"/>
          </a:p>
        </p:txBody>
      </p:sp>
    </p:spTree>
    <p:extLst>
      <p:ext uri="{BB962C8B-B14F-4D97-AF65-F5344CB8AC3E}">
        <p14:creationId xmlns:p14="http://schemas.microsoft.com/office/powerpoint/2010/main" val="323248121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3C563839-34FF-4929-B299-4F1078B1F3F9}"/>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58646E92-F3F0-474B-836C-7AB5E3BBFC6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42586575-C5C3-4C45-9596-14A0F4775BAA}"/>
              </a:ext>
            </a:extLst>
          </p:cNvPr>
          <p:cNvSpPr>
            <a:spLocks noGrp="1"/>
          </p:cNvSpPr>
          <p:nvPr>
            <p:ph type="sldNum" sz="quarter" idx="12"/>
          </p:nvPr>
        </p:nvSpPr>
        <p:spPr/>
        <p:txBody>
          <a:bodyPr/>
          <a:lstStyle>
            <a:lvl1pPr>
              <a:defRPr/>
            </a:lvl1pPr>
          </a:lstStyle>
          <a:p>
            <a:pPr>
              <a:defRPr/>
            </a:pPr>
            <a:fld id="{DAA98FB0-1504-430D-9A3B-D59E519AD996}" type="slidenum">
              <a:rPr lang="en-US" altLang="en-US"/>
              <a:pPr>
                <a:defRPr/>
              </a:pPr>
              <a:t>‹#›</a:t>
            </a:fld>
            <a:endParaRPr lang="en-US" altLang="en-US"/>
          </a:p>
        </p:txBody>
      </p:sp>
    </p:spTree>
    <p:extLst>
      <p:ext uri="{BB962C8B-B14F-4D97-AF65-F5344CB8AC3E}">
        <p14:creationId xmlns:p14="http://schemas.microsoft.com/office/powerpoint/2010/main" val="410774245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FD86BA-DC60-4E58-8815-70395F91B36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DAEEBFD-551C-4BAA-B227-D19CBAD0B54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05F8BE8-3D4E-4171-A4A6-6A79CF7AD988}"/>
              </a:ext>
            </a:extLst>
          </p:cNvPr>
          <p:cNvSpPr>
            <a:spLocks noGrp="1"/>
          </p:cNvSpPr>
          <p:nvPr>
            <p:ph type="sldNum" sz="quarter" idx="12"/>
          </p:nvPr>
        </p:nvSpPr>
        <p:spPr/>
        <p:txBody>
          <a:bodyPr/>
          <a:lstStyle>
            <a:lvl1pPr>
              <a:defRPr smtClean="0"/>
            </a:lvl1pPr>
          </a:lstStyle>
          <a:p>
            <a:pPr>
              <a:defRPr/>
            </a:pPr>
            <a:fld id="{66D6C516-3E64-4026-877E-D8EDE4C70B21}" type="slidenum">
              <a:rPr lang="en-US" altLang="en-US"/>
              <a:pPr>
                <a:defRPr/>
              </a:pPr>
              <a:t>‹#›</a:t>
            </a:fld>
            <a:endParaRPr lang="en-US" altLang="en-US"/>
          </a:p>
        </p:txBody>
      </p:sp>
    </p:spTree>
    <p:extLst>
      <p:ext uri="{BB962C8B-B14F-4D97-AF65-F5344CB8AC3E}">
        <p14:creationId xmlns:p14="http://schemas.microsoft.com/office/powerpoint/2010/main" val="333557799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CD3EE6C8-4260-43BD-9738-0B87D0E7F8F2}"/>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E0DD0128-D330-4BA8-AA57-17BC18DB8F52}"/>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ECEDB16C-4DF6-4BE1-8540-DEE3F0F0EDE1}"/>
              </a:ext>
            </a:extLst>
          </p:cNvPr>
          <p:cNvSpPr>
            <a:spLocks noGrp="1"/>
          </p:cNvSpPr>
          <p:nvPr>
            <p:ph type="sldNum" sz="quarter" idx="12"/>
          </p:nvPr>
        </p:nvSpPr>
        <p:spPr>
          <a:xfrm>
            <a:off x="8229600" y="6473825"/>
            <a:ext cx="758825" cy="247650"/>
          </a:xfrm>
        </p:spPr>
        <p:txBody>
          <a:bodyPr/>
          <a:lstStyle>
            <a:lvl1pPr>
              <a:defRPr smtClean="0"/>
            </a:lvl1pPr>
          </a:lstStyle>
          <a:p>
            <a:pPr>
              <a:defRPr/>
            </a:pPr>
            <a:fld id="{2D466D2E-BF4A-4312-A968-526260D65C86}" type="slidenum">
              <a:rPr lang="en-US" altLang="en-US"/>
              <a:pPr>
                <a:defRPr/>
              </a:pPr>
              <a:t>‹#›</a:t>
            </a:fld>
            <a:endParaRPr lang="en-US" altLang="en-US"/>
          </a:p>
        </p:txBody>
      </p:sp>
    </p:spTree>
    <p:extLst>
      <p:ext uri="{BB962C8B-B14F-4D97-AF65-F5344CB8AC3E}">
        <p14:creationId xmlns:p14="http://schemas.microsoft.com/office/powerpoint/2010/main" val="134135314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75094A8-42DA-4322-ADE2-69DED3312FB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2726E6DC-B7E8-4C2B-89C2-6A6346CF7B3E}"/>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5919C8DA-6F2A-41CA-93FA-3DA8E6DDDE3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234A5516-1B52-4649-A545-B5B9BCE71C1F}"/>
              </a:ext>
            </a:extLst>
          </p:cNvPr>
          <p:cNvSpPr>
            <a:spLocks noGrp="1"/>
          </p:cNvSpPr>
          <p:nvPr>
            <p:ph type="sldNum" sz="quarter" idx="12"/>
          </p:nvPr>
        </p:nvSpPr>
        <p:spPr/>
        <p:txBody>
          <a:bodyPr/>
          <a:lstStyle>
            <a:lvl1pPr>
              <a:defRPr smtClean="0"/>
            </a:lvl1pPr>
          </a:lstStyle>
          <a:p>
            <a:pPr>
              <a:defRPr/>
            </a:pPr>
            <a:fld id="{F21DF313-5458-4164-92F3-A5901229C0B3}" type="slidenum">
              <a:rPr lang="en-US" altLang="en-US"/>
              <a:pPr>
                <a:defRPr/>
              </a:pPr>
              <a:t>‹#›</a:t>
            </a:fld>
            <a:endParaRPr lang="en-US" altLang="en-US"/>
          </a:p>
        </p:txBody>
      </p:sp>
    </p:spTree>
    <p:extLst>
      <p:ext uri="{BB962C8B-B14F-4D97-AF65-F5344CB8AC3E}">
        <p14:creationId xmlns:p14="http://schemas.microsoft.com/office/powerpoint/2010/main" val="1918805945"/>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1F981B63-867B-4733-8E38-5F807FC9802E}"/>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53F2DBE0-DCB4-480C-9C6C-6723000F239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A173DCB7-0BAA-4110-A3A8-3FE643B307EF}"/>
              </a:ext>
            </a:extLst>
          </p:cNvPr>
          <p:cNvSpPr>
            <a:spLocks noGrp="1"/>
          </p:cNvSpPr>
          <p:nvPr>
            <p:ph type="sldNum" sz="quarter" idx="12"/>
          </p:nvPr>
        </p:nvSpPr>
        <p:spPr/>
        <p:txBody>
          <a:bodyPr/>
          <a:lstStyle>
            <a:lvl1pPr>
              <a:defRPr/>
            </a:lvl1pPr>
          </a:lstStyle>
          <a:p>
            <a:pPr>
              <a:defRPr/>
            </a:pPr>
            <a:fld id="{DAE4A111-476B-4B56-83AE-EB4B9629B50B}" type="slidenum">
              <a:rPr lang="en-US" altLang="en-US"/>
              <a:pPr>
                <a:defRPr/>
              </a:pPr>
              <a:t>‹#›</a:t>
            </a:fld>
            <a:endParaRPr lang="en-US" altLang="en-US"/>
          </a:p>
        </p:txBody>
      </p:sp>
    </p:spTree>
    <p:extLst>
      <p:ext uri="{BB962C8B-B14F-4D97-AF65-F5344CB8AC3E}">
        <p14:creationId xmlns:p14="http://schemas.microsoft.com/office/powerpoint/2010/main" val="338831478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5D91B42-AE1C-4FB7-9B8B-3407AE1F3832}"/>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47D608A8-9FE7-41A7-9C71-3DAF676ABDFC}"/>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6A45C2C-DC60-4507-92D7-409B1C57C0C8}"/>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9372F2A2-B127-4E18-939D-EB62A6FDDC34}"/>
              </a:ext>
            </a:extLst>
          </p:cNvPr>
          <p:cNvSpPr>
            <a:spLocks noGrp="1"/>
          </p:cNvSpPr>
          <p:nvPr>
            <p:ph type="sldNum" sz="quarter" idx="12"/>
          </p:nvPr>
        </p:nvSpPr>
        <p:spPr>
          <a:xfrm>
            <a:off x="8229600" y="6477000"/>
            <a:ext cx="762000" cy="247650"/>
          </a:xfrm>
        </p:spPr>
        <p:txBody>
          <a:bodyPr/>
          <a:lstStyle>
            <a:lvl1pPr>
              <a:defRPr smtClean="0"/>
            </a:lvl1pPr>
          </a:lstStyle>
          <a:p>
            <a:pPr>
              <a:defRPr/>
            </a:pPr>
            <a:fld id="{45B39A41-203E-490D-A9AF-1DA1A15BDCB8}" type="slidenum">
              <a:rPr lang="en-US" altLang="en-US"/>
              <a:pPr>
                <a:defRPr/>
              </a:pPr>
              <a:t>‹#›</a:t>
            </a:fld>
            <a:endParaRPr lang="en-US" altLang="en-US"/>
          </a:p>
        </p:txBody>
      </p:sp>
    </p:spTree>
    <p:extLst>
      <p:ext uri="{BB962C8B-B14F-4D97-AF65-F5344CB8AC3E}">
        <p14:creationId xmlns:p14="http://schemas.microsoft.com/office/powerpoint/2010/main" val="250023494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0ADB11B7-F399-4E0E-9E47-4CAA33780615}"/>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73F98343-7FA9-4476-A1BE-3CC350DDA94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A96B669-D562-4CCC-BAE0-EE3CD1613D04}"/>
              </a:ext>
            </a:extLst>
          </p:cNvPr>
          <p:cNvSpPr>
            <a:spLocks noGrp="1"/>
          </p:cNvSpPr>
          <p:nvPr>
            <p:ph type="sldNum" sz="quarter" idx="12"/>
          </p:nvPr>
        </p:nvSpPr>
        <p:spPr/>
        <p:txBody>
          <a:bodyPr/>
          <a:lstStyle>
            <a:lvl1pPr>
              <a:defRPr/>
            </a:lvl1pPr>
          </a:lstStyle>
          <a:p>
            <a:pPr>
              <a:defRPr/>
            </a:pPr>
            <a:fld id="{AFECAC21-D701-4569-B482-9CE20B6C3BCD}" type="slidenum">
              <a:rPr lang="en-US" altLang="en-US"/>
              <a:pPr>
                <a:defRPr/>
              </a:pPr>
              <a:t>‹#›</a:t>
            </a:fld>
            <a:endParaRPr lang="en-US" altLang="en-US"/>
          </a:p>
        </p:txBody>
      </p:sp>
    </p:spTree>
    <p:extLst>
      <p:ext uri="{BB962C8B-B14F-4D97-AF65-F5344CB8AC3E}">
        <p14:creationId xmlns:p14="http://schemas.microsoft.com/office/powerpoint/2010/main" val="114451014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399036BC-4E6A-43F8-8A99-2A8D5F012161}"/>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621CC49C-8731-4BAA-855A-FF0FCF7478C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A8F4F068-2725-4BD6-8F62-0529081CFE75}"/>
              </a:ext>
            </a:extLst>
          </p:cNvPr>
          <p:cNvSpPr>
            <a:spLocks noGrp="1"/>
          </p:cNvSpPr>
          <p:nvPr>
            <p:ph type="sldNum" sz="quarter" idx="12"/>
          </p:nvPr>
        </p:nvSpPr>
        <p:spPr/>
        <p:txBody>
          <a:bodyPr/>
          <a:lstStyle>
            <a:lvl1pPr>
              <a:defRPr smtClean="0"/>
            </a:lvl1pPr>
          </a:lstStyle>
          <a:p>
            <a:pPr>
              <a:defRPr/>
            </a:pPr>
            <a:fld id="{31530985-8A11-49A3-957F-812E04FEB0D0}" type="slidenum">
              <a:rPr lang="en-US" altLang="en-US"/>
              <a:pPr>
                <a:defRPr/>
              </a:pPr>
              <a:t>‹#›</a:t>
            </a:fld>
            <a:endParaRPr lang="en-US" altLang="en-US"/>
          </a:p>
        </p:txBody>
      </p:sp>
    </p:spTree>
    <p:extLst>
      <p:ext uri="{BB962C8B-B14F-4D97-AF65-F5344CB8AC3E}">
        <p14:creationId xmlns:p14="http://schemas.microsoft.com/office/powerpoint/2010/main" val="3164977858"/>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0158DA05-68F5-48DD-95F3-920BDBDB6395}"/>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D3A34A7E-E84B-4A35-9A59-E496479B0AE0}"/>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8B757B86-42CB-4144-91FA-A7458C7C35A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828738E1-0D69-4C1B-86E5-AA028A432049}"/>
              </a:ext>
            </a:extLst>
          </p:cNvPr>
          <p:cNvSpPr>
            <a:spLocks noGrp="1"/>
          </p:cNvSpPr>
          <p:nvPr>
            <p:ph type="sldNum" sz="quarter" idx="12"/>
          </p:nvPr>
        </p:nvSpPr>
        <p:spPr/>
        <p:txBody>
          <a:bodyPr/>
          <a:lstStyle>
            <a:lvl1pPr>
              <a:defRPr smtClean="0"/>
            </a:lvl1pPr>
          </a:lstStyle>
          <a:p>
            <a:pPr>
              <a:defRPr/>
            </a:pPr>
            <a:fld id="{572BB71C-45B3-4327-84DC-9BED0E4DAC0C}" type="slidenum">
              <a:rPr lang="en-US" altLang="en-US"/>
              <a:pPr>
                <a:defRPr/>
              </a:pPr>
              <a:t>‹#›</a:t>
            </a:fld>
            <a:endParaRPr lang="en-US" altLang="en-US"/>
          </a:p>
        </p:txBody>
      </p:sp>
    </p:spTree>
    <p:extLst>
      <p:ext uri="{BB962C8B-B14F-4D97-AF65-F5344CB8AC3E}">
        <p14:creationId xmlns:p14="http://schemas.microsoft.com/office/powerpoint/2010/main" val="51637873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63472E39-DE8F-4E94-88AA-D52F549686E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008B483-6184-41D8-BF9E-03E7BC8F828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C969B3A8-79B1-4820-B3CC-27D94AC3AFCF}"/>
              </a:ext>
            </a:extLst>
          </p:cNvPr>
          <p:cNvSpPr>
            <a:spLocks noGrp="1"/>
          </p:cNvSpPr>
          <p:nvPr>
            <p:ph type="sldNum" sz="quarter" idx="12"/>
          </p:nvPr>
        </p:nvSpPr>
        <p:spPr/>
        <p:txBody>
          <a:bodyPr/>
          <a:lstStyle>
            <a:lvl1pPr>
              <a:defRPr smtClean="0"/>
            </a:lvl1pPr>
          </a:lstStyle>
          <a:p>
            <a:pPr>
              <a:defRPr/>
            </a:pPr>
            <a:fld id="{6CDE13BC-B6AB-4EAA-BA5C-03F550A12BFE}" type="slidenum">
              <a:rPr lang="en-US" altLang="en-US"/>
              <a:pPr>
                <a:defRPr/>
              </a:pPr>
              <a:t>‹#›</a:t>
            </a:fld>
            <a:endParaRPr lang="en-US" altLang="en-US"/>
          </a:p>
        </p:txBody>
      </p:sp>
    </p:spTree>
    <p:extLst>
      <p:ext uri="{BB962C8B-B14F-4D97-AF65-F5344CB8AC3E}">
        <p14:creationId xmlns:p14="http://schemas.microsoft.com/office/powerpoint/2010/main" val="26127495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3A33162-3149-4E22-AE03-D424ED227A8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F635467A-CE2D-46BE-9577-0219D88DE14F}"/>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77B5A1AF-26C4-42F5-B43D-FD3C1B3EC4CB}"/>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6E375C2F-1598-43C8-82B3-0AB978F8C079}"/>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CDBE0E22-3620-47A0-8276-A163E2F0245F}"/>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AE9792BC-1BAC-40E6-98B3-9F4A92B91B8F}"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8AD4BB40-58A5-426A-962A-0AE410BCDE78}"/>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10A61A48-2CDB-41DE-B2B0-7CA30A83651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3E69CBFC-455B-44FC-93A7-5EB0A8A67D87}"/>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7514" r:id="rId1"/>
    <p:sldLayoutId id="2147487515" r:id="rId2"/>
    <p:sldLayoutId id="2147487516" r:id="rId3"/>
    <p:sldLayoutId id="2147487511" r:id="rId4"/>
    <p:sldLayoutId id="2147487517" r:id="rId5"/>
    <p:sldLayoutId id="2147487512" r:id="rId6"/>
    <p:sldLayoutId id="2147487518" r:id="rId7"/>
    <p:sldLayoutId id="2147487519" r:id="rId8"/>
    <p:sldLayoutId id="2147487520" r:id="rId9"/>
    <p:sldLayoutId id="2147487513" r:id="rId10"/>
    <p:sldLayoutId id="214748752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2F5D8B62-3A8D-4F95-87A9-308A69AB8886}"/>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characteristics of  the  good shepherd’s  sheep</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3F880D1-DAFF-4AE9-8058-A8D40B7C8DF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8FC5CF-B9F9-42D4-A573-737A4C1D4359}"/>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Your Good Shepherd </a:t>
            </a:r>
            <a:r>
              <a:rPr lang="en-US" sz="4400" b="1" u="sng" dirty="0">
                <a:solidFill>
                  <a:srgbClr val="990033"/>
                </a:solidFill>
                <a:effectLst>
                  <a:outerShdw blurRad="38100" dist="38100" dir="2700000" algn="tl">
                    <a:srgbClr val="000000">
                      <a:alpha val="43137"/>
                    </a:srgbClr>
                  </a:outerShdw>
                </a:effectLst>
                <a:latin typeface="Arial Narrow" pitchFamily="34" charset="0"/>
              </a:rPr>
              <a:t>calls</a:t>
            </a:r>
            <a:r>
              <a:rPr lang="en-US" sz="4400" b="1" dirty="0">
                <a:solidFill>
                  <a:srgbClr val="990033"/>
                </a:solidFill>
                <a:effectLst>
                  <a:outerShdw blurRad="38100" dist="38100" dir="2700000" algn="tl">
                    <a:srgbClr val="000000">
                      <a:alpha val="43137"/>
                    </a:srgbClr>
                  </a:outerShdw>
                </a:effectLst>
                <a:latin typeface="Arial Narrow" pitchFamily="34" charset="0"/>
              </a:rPr>
              <a:t> you today.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God has spoken to you today 	through the Lord Jesus but you 	must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listen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respond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what 	He has said.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5C26072-A947-4572-B5C3-FFBC13CC062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C7B3503-C59D-4612-8139-D084307DB61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716225-50A5-42AD-A8F7-AD6D22934D9D}"/>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God has spoken to you today 	through the Lord Jesus but you 	must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listen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respond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what 	He has said.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10:17 - Consequently, faith comes from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hearing the message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message is heard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the word of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6FE3B24E-03E4-41E9-AC7B-1D10D680C68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C98850-9825-471A-BC43-8117228C6E7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D02916-77C8-4656-A632-74558121C5BA}"/>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God has spoken to you today 	through the Lord Jesus but you 	must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listen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respond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what 	He has said.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18:37 - “You are a king, then!” said Pilate. Jesus answered, “You are right in saying I am a king. In fact, for this reason I was born, and for this I came into the world, to testify to the truth.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Everyone on the side of truth listens to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404C220-F0C7-4746-A1C9-4049AA9E8DC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48F9CE-8A19-43BC-83B6-2D8F74EE51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0E8331-7FCD-4A86-9E2B-55F1307E8829}"/>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God has spoken to you today 	through the Lord Jesus but you 	must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listen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respond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what 	He has said.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Revelation 3:20 - Here I am! I stand at the door and knock. If anyone hears my voice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opens the door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 will come in and eat with him, and he with me.</a:t>
            </a:r>
          </a:p>
        </p:txBody>
      </p:sp>
      <p:sp>
        <p:nvSpPr>
          <p:cNvPr id="4" name="Rectangle 3">
            <a:extLst>
              <a:ext uri="{FF2B5EF4-FFF2-40B4-BE49-F238E27FC236}">
                <a16:creationId xmlns:a16="http://schemas.microsoft.com/office/drawing/2014/main" id="{F7A371E4-434D-4F56-89B5-88558D64477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9466CD-BACE-4976-80C9-9A3A5CE190D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3CEC2D8-506D-44F8-9D9F-DAD481D32FAE}"/>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Examples of how people have 	responded to God’s voice.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52327E9-FE41-4045-B51A-BBC9EDD75B1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57AC0B-28FC-47FA-B60F-0619088D0A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FCAF7F-2D83-4AFD-B751-2955B94054AF}"/>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Examples of how people have 	responded to God’s voice.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3:8 - Then the man and his wife heard the sound of the LORD God as he was walking in the garden in the cool of the day,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hid from the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God among the trees of the garden.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Isaiah 6:8 -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Here am I, send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354E0FE3-0961-4382-BF53-8119A07C753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E3CA63B-E16B-4675-8B5A-AB8207C6454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A4488C-AF7C-4561-9FB1-0E1919DFDE43}"/>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Examples of how people have 	responded to God’s voice.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Ananias &amp; Saul of Tarsus</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9:10-18</a:t>
            </a:r>
          </a:p>
        </p:txBody>
      </p:sp>
      <p:sp>
        <p:nvSpPr>
          <p:cNvPr id="4" name="Rectangle 3">
            <a:extLst>
              <a:ext uri="{FF2B5EF4-FFF2-40B4-BE49-F238E27FC236}">
                <a16:creationId xmlns:a16="http://schemas.microsoft.com/office/drawing/2014/main" id="{70C1E433-7A1F-4DBE-8FDA-7ADABF42CA6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382F5E-D1F7-40C1-916A-798FED219E3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A53C59E-AEBF-4F28-9E8F-23F2D8A3775B}"/>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When called, you become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separated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from this world by 	your Shepherd.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2:9 - But you are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 chosen people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 royal priesthood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 holy nation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 people belonging to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you may declare the praises of him who called you out of darkness into his wonderful light.</a:t>
            </a:r>
          </a:p>
        </p:txBody>
      </p:sp>
      <p:sp>
        <p:nvSpPr>
          <p:cNvPr id="4" name="Rectangle 3">
            <a:extLst>
              <a:ext uri="{FF2B5EF4-FFF2-40B4-BE49-F238E27FC236}">
                <a16:creationId xmlns:a16="http://schemas.microsoft.com/office/drawing/2014/main" id="{96B0BDC3-742A-4C6E-BFA7-FB66BE87FE8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46339A-27A5-4CDE-BFC3-EFD815ADE0B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8777FE-B6D2-4C6C-829F-51B3531D1B17}"/>
              </a:ext>
            </a:extLst>
          </p:cNvPr>
          <p:cNvSpPr>
            <a:spLocks noGrp="1" noChangeArrowheads="1"/>
          </p:cNvSpPr>
          <p:nvPr>
            <p:ph idx="1"/>
          </p:nvPr>
        </p:nvSpPr>
        <p:spPr>
          <a:xfrm>
            <a:off x="457200" y="1219200"/>
            <a:ext cx="8229600" cy="56388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3. When called, you become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separated</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from this world by 	your Shepherd.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Peter 2:9 - But you are a chosen people, a royal priesthood, a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holy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nation, a people belonging to God, that you may declare the praises of him who called you out of darkness into his wonderful light.</a:t>
            </a:r>
          </a:p>
          <a:p>
            <a:pPr marL="609600" indent="-609600" algn="ctr" eaLnBrk="1" hangingPunct="1">
              <a:buFont typeface="Wingdings 2" panose="05020102010507070707" pitchFamily="18" charset="2"/>
              <a:buNone/>
            </a:pP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Holy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separate apart.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γιος</a:t>
            </a:r>
            <a:endParaRPr lang="en-US" altLang="en-US" sz="2800" b="1">
              <a:solidFill>
                <a:srgbClr val="990033"/>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F8668A33-8CEC-44CE-9E69-A82E67B2A88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E5A93BF-B23F-4A75-A617-FB141D67C7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15950A-2909-41A4-8122-48D0F1C3159A}"/>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To be separated you must be 	willing to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Deny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yourself.</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16:24 - If anyone would come after me, he must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deny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himself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take up his cross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follow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A21259F-7FB0-49F4-8188-3EFF8BCE97F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289370-2944-41B8-800B-8FD99ECD98F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4CA75E-3B44-478C-A17C-EA597457F671}"/>
              </a:ext>
            </a:extLst>
          </p:cNvPr>
          <p:cNvSpPr>
            <a:spLocks noGrp="1" noChangeArrowheads="1"/>
          </p:cNvSpPr>
          <p:nvPr>
            <p:ph idx="1"/>
          </p:nvPr>
        </p:nvSpPr>
        <p:spPr>
          <a:xfrm>
            <a:off x="381000" y="1066800"/>
            <a:ext cx="8382000" cy="56388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10:22-24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came the Feast of Dedication at Jerusalem. It was winter, and Jesus was in the temple area walking in Solomon’s Colonnade. The Jews gathered around him, saying, “How long will you keep us in suspense? If you are the Christ, tell us plainly.”</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E7E37C-65BA-42BD-BDCF-4439C07FF2D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5F57FE-293E-411C-BAB5-6CBF1D867621}"/>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To be separated you must be 	willing to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Forsake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your loyalty to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the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world.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14:26 &amp; 33 - If anyone comes to me and does not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hate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yes, even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his own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cannot be my disciple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In the same way, any of you who does not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give up everything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has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cannot be my disciple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46334FA9-A8DB-44D5-A9B7-4732893E76F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57DE98-D9BE-44BE-93D0-AC0DE7CD13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969898-73F1-4F9D-B29A-42BD2AA515D9}"/>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To be separated you must be 	willing to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Continue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in the Lord’s word.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8:31 - If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hold to my teaching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 are really my disciples.</a:t>
            </a:r>
          </a:p>
        </p:txBody>
      </p:sp>
      <p:sp>
        <p:nvSpPr>
          <p:cNvPr id="4" name="Rectangle 3">
            <a:extLst>
              <a:ext uri="{FF2B5EF4-FFF2-40B4-BE49-F238E27FC236}">
                <a16:creationId xmlns:a16="http://schemas.microsoft.com/office/drawing/2014/main" id="{3DAE3965-163F-4A92-BE0F-EBE6B2D9CED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9FC6A2-C378-47A0-A818-9F42075DE04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ADBB20-03FC-4735-A1FD-77CD95F87E01}"/>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To be separated you must be 	willing to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d.  Begin bearing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spiritual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fruit.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15:8 - This is to my Father’s glory,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bear much fruit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showing yourselves to be my disciples.</a:t>
            </a:r>
          </a:p>
        </p:txBody>
      </p:sp>
      <p:sp>
        <p:nvSpPr>
          <p:cNvPr id="4" name="Rectangle 3">
            <a:extLst>
              <a:ext uri="{FF2B5EF4-FFF2-40B4-BE49-F238E27FC236}">
                <a16:creationId xmlns:a16="http://schemas.microsoft.com/office/drawing/2014/main" id="{7702A8DC-1F2C-430D-A90E-5AEB2EA4AD4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42F1C6-DDF4-4A90-9B36-7AC29D5BD62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8261509-1A6B-4D29-8949-E91204834104}"/>
              </a:ext>
            </a:extLst>
          </p:cNvPr>
          <p:cNvSpPr>
            <a:spLocks noGrp="1" noChangeArrowheads="1"/>
          </p:cNvSpPr>
          <p:nvPr>
            <p:ph idx="1"/>
          </p:nvPr>
        </p:nvSpPr>
        <p:spPr>
          <a:xfrm>
            <a:off x="457200" y="1143000"/>
            <a:ext cx="8229600" cy="5334000"/>
          </a:xfrm>
        </p:spPr>
        <p:txBody>
          <a:bodyPr>
            <a:normAutofit/>
          </a:bodyPr>
          <a:lstStyle/>
          <a:p>
            <a:pPr marL="857250" indent="-857250"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They Recognize the Shepherd’s Voice.</a:t>
            </a:r>
          </a:p>
          <a:p>
            <a:pPr marL="857250" indent="-857250"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They Follow Where the Shepherd Leads.</a:t>
            </a:r>
          </a:p>
          <a:p>
            <a:pPr marL="857250" indent="-85725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I know them, and they follow me. I give them eternal life . . . v27-28</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6E93A9-3D84-44DE-A3F5-022D71547A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E5F794-A157-4358-926B-CDF4163CEB5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Where does a shepherd lead?</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603FB7B-22ED-4089-8E34-E2B67C874A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They Follow Where the Shepherd Leads.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0B83EA8-9236-4838-BB1A-9BC48352F9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F457B4-9B64-4AD9-BD70-993FD26A088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Where does a shepherd lead?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To physical necessities.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23:2-3 - He makes me lie down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green pastures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leads me beside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quiet waters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restores my soul. He guides me in paths of righteousness for his name’s sake.</a:t>
            </a:r>
          </a:p>
        </p:txBody>
      </p:sp>
      <p:sp>
        <p:nvSpPr>
          <p:cNvPr id="4" name="Rectangle 3">
            <a:extLst>
              <a:ext uri="{FF2B5EF4-FFF2-40B4-BE49-F238E27FC236}">
                <a16:creationId xmlns:a16="http://schemas.microsoft.com/office/drawing/2014/main" id="{D275FC94-D2C8-4B5D-A1DE-53421637C31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They Follow Where the Shepherd Leads.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2308C3-21FD-46F8-8C40-935AD93655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709AA5-B761-4100-A607-1D5496504BB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Where does a shepherd lead?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To physical necessities.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To right paths.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23:2-3 - He makes me lie down in green pastures, he leads me beside quiet waters </a:t>
            </a:r>
            <a:r>
              <a:rPr lang="en-US" sz="2800" baseline="30000" dirty="0"/>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restores my soul. He guides me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paths of righteousness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his name’s sake.</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A62F65E-F1FD-469F-AE22-6F53CBFAA21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They Follow Where the Shepherd Leads.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D07E56-5EC7-4ADD-AFF1-FE784FD1C50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FCD52E-864C-4365-97BD-9C8D26B59ED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Where does a shepherd lead?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Where does your Good Shepherd lead you?</a:t>
            </a:r>
          </a:p>
        </p:txBody>
      </p:sp>
      <p:sp>
        <p:nvSpPr>
          <p:cNvPr id="4" name="Rectangle 3">
            <a:extLst>
              <a:ext uri="{FF2B5EF4-FFF2-40B4-BE49-F238E27FC236}">
                <a16:creationId xmlns:a16="http://schemas.microsoft.com/office/drawing/2014/main" id="{F0E6A96A-44FA-4282-8308-F9E28E61F3C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They Follow Where the Shepherd Leads.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049C7B-62B5-4966-8CDB-FF79936A0E7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7BE5A3-1230-4306-86C8-B8A2D76382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Where does your Good Shepherd lead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To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rPr>
              <a:t> necessities.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The Lord Feeds the Birds &amp;</a:t>
            </a:r>
            <a:br>
              <a:rPr lang="en-US" sz="4400" b="1" dirty="0">
                <a:solidFill>
                  <a:srgbClr val="006600"/>
                </a:solidFill>
                <a:effectLst>
                  <a:outerShdw blurRad="38100" dist="38100" dir="2700000" algn="tl">
                    <a:srgbClr val="000000">
                      <a:alpha val="43137"/>
                    </a:srgbClr>
                  </a:outerShdw>
                </a:effectLst>
                <a:latin typeface="Arial Narrow"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rPr>
              <a:t>Clothes the </a:t>
            </a:r>
            <a:r>
              <a:rPr lang="en-US" sz="4400" b="1" dirty="0" err="1">
                <a:solidFill>
                  <a:srgbClr val="006600"/>
                </a:solidFill>
                <a:effectLst>
                  <a:outerShdw blurRad="38100" dist="38100" dir="2700000" algn="tl">
                    <a:srgbClr val="000000">
                      <a:alpha val="43137"/>
                    </a:srgbClr>
                  </a:outerShdw>
                </a:effectLst>
                <a:latin typeface="Arial Narrow" pitchFamily="34" charset="0"/>
              </a:rPr>
              <a:t>Lillies</a:t>
            </a:r>
            <a:endParaRPr lang="en-US" sz="4400" b="1" dirty="0">
              <a:solidFill>
                <a:srgbClr val="0066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6:26-29</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097C94C-F930-48C5-A526-0D3BB4CB9E9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They Follow Where the Shepherd Leads.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9313A0-860B-414D-88C6-9B73D42681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D7BD1F-58B8-4F96-8B52-D5BEBCA0276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Where does your Good Shepherd lead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To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rPr>
              <a:t> necessities.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6:31-33 - So do not worry, saying, ‘What shall we eat?’ or ‘What shall we drink?’ or ‘What shall we wear?’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 pagans run after all these things, and your heavenly Father knows that you need them. But seek first his kingdom and his righteousness,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these things will be given to you as well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3DE6693-D224-4F44-A715-2DBD799E160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They Follow Where the Shepherd Leads.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43D8084-E647-4E85-9067-BB16CF8CBE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F946F0-393E-4DE0-9835-4BFEF79A0897}"/>
              </a:ext>
            </a:extLst>
          </p:cNvPr>
          <p:cNvSpPr>
            <a:spLocks noGrp="1" noChangeArrowheads="1"/>
          </p:cNvSpPr>
          <p:nvPr>
            <p:ph idx="1"/>
          </p:nvPr>
        </p:nvSpPr>
        <p:spPr>
          <a:xfrm>
            <a:off x="381000" y="1066800"/>
            <a:ext cx="8382000" cy="56388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10:25-30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answered, “I did tell you, but you do not believe. The miracles I do in my Father’s name speak for me, but you do not believe because you are not my sheep. My sheep listen to my voice; I know them, and they follow me. I give them eternal life, and they shall never perish; no one can snatch them out of my hand. My Father, who has given them to me, is greater than all; no one can snatch them out of my Father’s hand. I and the Father are one.”</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D67764-F878-45B7-A810-12884EA02CF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1B7F1F-C6ED-4050-BD4F-3887A7A0DC4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Where does your Good Shepherd lead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To the </a:t>
            </a:r>
            <a:r>
              <a:rPr lang="en-US" sz="4400" b="1" u="sng" dirty="0">
                <a:solidFill>
                  <a:srgbClr val="990033"/>
                </a:solidFill>
                <a:effectLst>
                  <a:outerShdw blurRad="38100" dist="38100" dir="2700000" algn="tl">
                    <a:srgbClr val="000000">
                      <a:alpha val="43137"/>
                    </a:srgbClr>
                  </a:outerShdw>
                </a:effectLst>
                <a:latin typeface="Arial Narrow" pitchFamily="34" charset="0"/>
              </a:rPr>
              <a:t>right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path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48:14 - For this God is our God for ever and ever;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be our guide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even to the end.</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680EBCC-5A9B-45A2-8A1D-351306330AF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They Follow Where the Shepherd Leads.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2DFADD-0A4F-4C48-BC42-EB347E7C0DB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A3DB63-1CB6-42B0-AAC5-EDDF5E173EBE}"/>
              </a:ext>
            </a:extLst>
          </p:cNvPr>
          <p:cNvSpPr>
            <a:spLocks noGrp="1" noChangeArrowheads="1"/>
          </p:cNvSpPr>
          <p:nvPr>
            <p:ph idx="1"/>
          </p:nvPr>
        </p:nvSpPr>
        <p:spPr>
          <a:xfrm>
            <a:off x="457200" y="1143000"/>
            <a:ext cx="8229600" cy="5334000"/>
          </a:xfrm>
        </p:spPr>
        <p:txBody>
          <a:bodyPr>
            <a:normAutofit/>
          </a:bodyPr>
          <a:lstStyle/>
          <a:p>
            <a:pPr marL="857250" indent="-857250"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They Recognize the Shepherd’s Voice.</a:t>
            </a:r>
          </a:p>
          <a:p>
            <a:pPr marL="857250" indent="-857250"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They Follow Where the Shepherd Leads.</a:t>
            </a:r>
          </a:p>
          <a:p>
            <a:pPr marL="857250" indent="-857250"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They Stay in the Shepherd’s Care.</a:t>
            </a:r>
          </a:p>
          <a:p>
            <a:pPr marL="857250" indent="-85725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they shall never perish; no one can snatch them out of my hand. - v28</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9FDC35-50AB-45FE-B514-5A03E1AC2E35}"/>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4E6AAF-8C7F-4A53-8F54-BE85C4F5F059}"/>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A shepherd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protected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his sheep.</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23:4 - Even though I walk through the valley of the shadow of death,</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will fear no evil,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with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rod and your staff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comfort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78C22EB-05B2-4583-A41C-783452785A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They Stay in the Shepherd’s Care.</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B798F2-465D-42A9-8118-C96EAF5D2B8F}"/>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92BC20-B8BB-495D-9599-282F8125922F}"/>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A shepherd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protected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his sheep.</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Your Good Shepherd will protect you . . .</a:t>
            </a:r>
          </a:p>
        </p:txBody>
      </p:sp>
      <p:sp>
        <p:nvSpPr>
          <p:cNvPr id="4" name="Rectangle 3">
            <a:extLst>
              <a:ext uri="{FF2B5EF4-FFF2-40B4-BE49-F238E27FC236}">
                <a16:creationId xmlns:a16="http://schemas.microsoft.com/office/drawing/2014/main" id="{4F37B956-45E5-432A-B833-A3FE49D82C0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They Stay in the Shepherd’s Care.</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00C1157-6DDB-4F4C-8671-5150B416FA2C}"/>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DD3C3F9-C6AD-4F13-96CC-91D95E249F8C}"/>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Your Good Shepherd will protect you . . .</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From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harm.</a:t>
            </a:r>
          </a:p>
        </p:txBody>
      </p:sp>
      <p:sp>
        <p:nvSpPr>
          <p:cNvPr id="4" name="Rectangle 3">
            <a:extLst>
              <a:ext uri="{FF2B5EF4-FFF2-40B4-BE49-F238E27FC236}">
                <a16:creationId xmlns:a16="http://schemas.microsoft.com/office/drawing/2014/main" id="{5D0EDBF9-F549-4BD4-A383-5FD9FF3DBBD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They Stay in the Shepherd’s Care.</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1F9DA5-23F8-47BD-A413-7A4FC69F9DDB}"/>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CE7B86F-FE2D-41EA-A22D-4F18BA4C6EE6}"/>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Your Good Shepherd will protect you . . .</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From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harm.</a:t>
            </a:r>
          </a:p>
          <a:p>
            <a:pPr algn="jus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Egyptian Army Drowns!</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14:5-31</a:t>
            </a:r>
          </a:p>
        </p:txBody>
      </p:sp>
      <p:sp>
        <p:nvSpPr>
          <p:cNvPr id="4" name="Rectangle 3">
            <a:extLst>
              <a:ext uri="{FF2B5EF4-FFF2-40B4-BE49-F238E27FC236}">
                <a16:creationId xmlns:a16="http://schemas.microsoft.com/office/drawing/2014/main" id="{F46756DE-B18D-46B0-B76C-CD98FA498DA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They Stay in the Shepherd’s Care.</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0F887E-2A68-448F-84AB-2ECCE12C086F}"/>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D35FF7-36E1-4EE7-AB58-F4B14FDDB698}"/>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Your Good Shepherd will protect you . . .</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From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spiritual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harm.</a:t>
            </a:r>
          </a:p>
        </p:txBody>
      </p:sp>
      <p:sp>
        <p:nvSpPr>
          <p:cNvPr id="4" name="Rectangle 3">
            <a:extLst>
              <a:ext uri="{FF2B5EF4-FFF2-40B4-BE49-F238E27FC236}">
                <a16:creationId xmlns:a16="http://schemas.microsoft.com/office/drawing/2014/main" id="{7F5D9696-72FE-429A-81E5-4F5E14792DE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They Stay in the Shepherd’s Care.</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AC7A47-41F7-472A-BEE6-A77995A5DC6A}"/>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7C2741-C960-4C91-BB4A-98A0F7D500A8}"/>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Your Good Shepherd will protect you . . .</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From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spiritual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harm.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8:38-39 - For I am convinced that neither death nor life, neither angels nor demons, neither the present nor the future, nor any powers, neither height nor depth, nor anything else in all creation,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 be able to separate us from the love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is in Christ Jesus our Lord.</a:t>
            </a:r>
          </a:p>
        </p:txBody>
      </p:sp>
      <p:sp>
        <p:nvSpPr>
          <p:cNvPr id="4" name="Rectangle 3">
            <a:extLst>
              <a:ext uri="{FF2B5EF4-FFF2-40B4-BE49-F238E27FC236}">
                <a16:creationId xmlns:a16="http://schemas.microsoft.com/office/drawing/2014/main" id="{C34B3A8C-BF2D-479B-AE2C-76C61246106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They Stay in the Shepherd’s Care.</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60F871-9405-4847-8721-B420824AAEC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3F14A9D-E0B1-4ACA-9E74-1CD109EEBE14}"/>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Your Lord is a wonderful Good Shepherd to you!</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He loves you, cares for you, protects you &amp; cherishes you!</a:t>
            </a:r>
          </a:p>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Take the responsibility to be the best possible sheep you can be!</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B3746D-39B9-4831-8B33-26E7608B45E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59CD8D7-23E2-4262-BC3A-F22BA50FAFFE}"/>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dirty="0" err="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err="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are the characteristics of the Good Shepherd’s sheep?</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04C61D-A6D6-466C-A432-582FE0BFBD55}"/>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0818AC-7FDD-42DC-BDC4-B9A619BE0BEB}"/>
              </a:ext>
            </a:extLst>
          </p:cNvPr>
          <p:cNvSpPr>
            <a:spLocks noGrp="1" noChangeArrowheads="1"/>
          </p:cNvSpPr>
          <p:nvPr>
            <p:ph idx="1"/>
          </p:nvPr>
        </p:nvSpPr>
        <p:spPr>
          <a:xfrm>
            <a:off x="457200" y="1143000"/>
            <a:ext cx="8229600" cy="5334000"/>
          </a:xfrm>
        </p:spPr>
        <p:txBody>
          <a:bodyPr>
            <a:normAutofit/>
          </a:bodyPr>
          <a:lstStyle/>
          <a:p>
            <a:pPr marL="857250" indent="-857250"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They Recognize the Shepherd’s Voice.</a:t>
            </a:r>
          </a:p>
          <a:p>
            <a:pPr marL="857250" indent="-85725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My sheep listen to my voice - v27</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 shepherd will </a:t>
            </a:r>
            <a:r>
              <a:rPr lang="en-US" sz="4400" b="1" u="sng" dirty="0">
                <a:solidFill>
                  <a:srgbClr val="990033"/>
                </a:solidFill>
                <a:effectLst>
                  <a:outerShdw blurRad="38100" dist="38100" dir="2700000" algn="tl">
                    <a:srgbClr val="000000">
                      <a:alpha val="43137"/>
                    </a:srgbClr>
                  </a:outerShdw>
                </a:effectLst>
                <a:latin typeface="Arial Narrow" pitchFamily="34" charset="0"/>
              </a:rPr>
              <a:t>call</a:t>
            </a:r>
            <a:r>
              <a:rPr lang="en-US" sz="4400" b="1" dirty="0">
                <a:solidFill>
                  <a:srgbClr val="990033"/>
                </a:solidFill>
                <a:effectLst>
                  <a:outerShdw blurRad="38100" dist="38100" dir="2700000" algn="tl">
                    <a:srgbClr val="000000">
                      <a:alpha val="43137"/>
                    </a:srgbClr>
                  </a:outerShdw>
                </a:effectLst>
                <a:latin typeface="Arial Narrow" pitchFamily="34" charset="0"/>
              </a:rPr>
              <a:t> his sheep.</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00021A-227D-44E6-94CB-B2391F342CD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C87433-8A61-4441-8917-DA7AD3685CAB}"/>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 shepherd will </a:t>
            </a:r>
            <a:r>
              <a:rPr lang="en-US" sz="4400" b="1" u="sng" dirty="0">
                <a:solidFill>
                  <a:srgbClr val="990033"/>
                </a:solidFill>
                <a:effectLst>
                  <a:outerShdw blurRad="38100" dist="38100" dir="2700000" algn="tl">
                    <a:srgbClr val="000000">
                      <a:alpha val="43137"/>
                    </a:srgbClr>
                  </a:outerShdw>
                </a:effectLst>
                <a:latin typeface="Arial Narrow" pitchFamily="34" charset="0"/>
              </a:rPr>
              <a:t>call</a:t>
            </a:r>
            <a:r>
              <a:rPr lang="en-US" sz="4400" b="1" dirty="0">
                <a:solidFill>
                  <a:srgbClr val="990033"/>
                </a:solidFill>
                <a:effectLst>
                  <a:outerShdw blurRad="38100" dist="38100" dir="2700000" algn="tl">
                    <a:srgbClr val="000000">
                      <a:alpha val="43137"/>
                    </a:srgbClr>
                  </a:outerShdw>
                </a:effectLst>
                <a:latin typeface="Arial Narrow" pitchFamily="34" charset="0"/>
              </a:rPr>
              <a:t> his sheep.</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Fold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a corral.</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DE59598-38FA-415F-BAEA-6A90D92F2F3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68338D-DD99-49E2-9E43-72E32D45A41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6DB793-5D3E-4431-A7D3-9A8B854BD597}"/>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 shepherd will </a:t>
            </a:r>
            <a:r>
              <a:rPr lang="en-US" sz="4400" b="1" u="sng" dirty="0">
                <a:solidFill>
                  <a:srgbClr val="990033"/>
                </a:solidFill>
                <a:effectLst>
                  <a:outerShdw blurRad="38100" dist="38100" dir="2700000" algn="tl">
                    <a:srgbClr val="000000">
                      <a:alpha val="43137"/>
                    </a:srgbClr>
                  </a:outerShdw>
                </a:effectLst>
                <a:latin typeface="Arial Narrow" pitchFamily="34" charset="0"/>
              </a:rPr>
              <a:t>call</a:t>
            </a:r>
            <a:r>
              <a:rPr lang="en-US" sz="4400" b="1" dirty="0">
                <a:solidFill>
                  <a:srgbClr val="990033"/>
                </a:solidFill>
                <a:effectLst>
                  <a:outerShdw blurRad="38100" dist="38100" dir="2700000" algn="tl">
                    <a:srgbClr val="000000">
                      <a:alpha val="43137"/>
                    </a:srgbClr>
                  </a:outerShdw>
                </a:effectLst>
                <a:latin typeface="Arial Narrow" pitchFamily="34" charset="0"/>
              </a:rPr>
              <a:t> his sheep.</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Fold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a corral.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What happens when a 	shepherd does this?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F5ADF63-8CA7-4856-8990-1EE9FA60DE7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BB6400-5D1D-4007-A6FC-02A4DCAFFDA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4BD84A-A184-4459-8039-EC30826D3933}"/>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 shepherd will </a:t>
            </a:r>
            <a:r>
              <a:rPr lang="en-US" sz="4400" b="1" u="sng" dirty="0">
                <a:solidFill>
                  <a:srgbClr val="990033"/>
                </a:solidFill>
                <a:effectLst>
                  <a:outerShdw blurRad="38100" dist="38100" dir="2700000" algn="tl">
                    <a:srgbClr val="000000">
                      <a:alpha val="43137"/>
                    </a:srgbClr>
                  </a:outerShdw>
                </a:effectLst>
                <a:latin typeface="Arial Narrow" pitchFamily="34" charset="0"/>
              </a:rPr>
              <a:t>call</a:t>
            </a:r>
            <a:r>
              <a:rPr lang="en-US" sz="4400" b="1" dirty="0">
                <a:solidFill>
                  <a:srgbClr val="990033"/>
                </a:solidFill>
                <a:effectLst>
                  <a:outerShdw blurRad="38100" dist="38100" dir="2700000" algn="tl">
                    <a:srgbClr val="000000">
                      <a:alpha val="43137"/>
                    </a:srgbClr>
                  </a:outerShdw>
                </a:effectLst>
                <a:latin typeface="Arial Narrow" pitchFamily="34" charset="0"/>
              </a:rPr>
              <a:t> his sheep.</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Your Good Shepherd </a:t>
            </a:r>
            <a:r>
              <a:rPr lang="en-US" sz="4400" b="1" u="sng" dirty="0">
                <a:solidFill>
                  <a:srgbClr val="990033"/>
                </a:solidFill>
                <a:effectLst>
                  <a:outerShdw blurRad="38100" dist="38100" dir="2700000" algn="tl">
                    <a:srgbClr val="000000">
                      <a:alpha val="43137"/>
                    </a:srgbClr>
                  </a:outerShdw>
                </a:effectLst>
                <a:latin typeface="Arial Narrow" pitchFamily="34" charset="0"/>
              </a:rPr>
              <a:t>calls</a:t>
            </a:r>
            <a:r>
              <a:rPr lang="en-US" sz="4400" b="1" dirty="0">
                <a:solidFill>
                  <a:srgbClr val="990033"/>
                </a:solidFill>
                <a:effectLst>
                  <a:outerShdw blurRad="38100" dist="38100" dir="2700000" algn="tl">
                    <a:srgbClr val="000000">
                      <a:alpha val="43137"/>
                    </a:srgbClr>
                  </a:outerShdw>
                </a:effectLst>
                <a:latin typeface="Arial Narrow" pitchFamily="34" charset="0"/>
              </a:rPr>
              <a:t> you today.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1:1-2 - In the past God spoke to our forefathers through the prophets at many times and in various ways, but in these last days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has spoken to us by his 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whom he appointed heir of all things, and through whom he made the universe.</a:t>
            </a:r>
          </a:p>
        </p:txBody>
      </p:sp>
      <p:sp>
        <p:nvSpPr>
          <p:cNvPr id="4" name="Rectangle 3">
            <a:extLst>
              <a:ext uri="{FF2B5EF4-FFF2-40B4-BE49-F238E27FC236}">
                <a16:creationId xmlns:a16="http://schemas.microsoft.com/office/drawing/2014/main" id="{DD8EBE3D-6B1A-48DF-B2FF-6DC227AB04F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a:t>
            </a:r>
            <a:r>
              <a:rPr lang="en-US" dirty="0">
                <a:solidFill>
                  <a:srgbClr val="002060"/>
                </a:solidFill>
                <a:effectLst>
                  <a:outerShdw blurRad="38100" dist="38100" dir="2700000" algn="tl">
                    <a:srgbClr val="000000">
                      <a:alpha val="43137"/>
                    </a:srgbClr>
                  </a:outerShdw>
                </a:effectLst>
              </a:rPr>
              <a:t>They Recognize the Shepherd’s Voice.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40629</TotalTime>
  <Words>1967</Words>
  <Application>Microsoft Office PowerPoint</Application>
  <PresentationFormat>On-screen Show (4:3)</PresentationFormat>
  <Paragraphs>207</Paragraphs>
  <Slides>38</Slides>
  <Notes>38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 Narrow</vt:lpstr>
      <vt:lpstr>Arial</vt:lpstr>
      <vt:lpstr>Lucida Sans Unicode</vt:lpstr>
      <vt:lpstr>Wingdings 2</vt:lpstr>
      <vt:lpstr>Calibri</vt:lpstr>
      <vt:lpstr>Times New Roman</vt:lpstr>
      <vt:lpstr>Segoe UI Symbol</vt:lpstr>
      <vt:lpstr>Trek</vt:lpstr>
      <vt:lpstr>characteristics of  the  good shepherd’s  sheep</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1959</cp:revision>
  <dcterms:created xsi:type="dcterms:W3CDTF">2005-04-23T22:37:40Z</dcterms:created>
  <dcterms:modified xsi:type="dcterms:W3CDTF">2021-02-05T20:53:28Z</dcterms:modified>
</cp:coreProperties>
</file>