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3"/>
  </p:notesMasterIdLst>
  <p:handoutMasterIdLst>
    <p:handoutMasterId r:id="rId64"/>
  </p:handoutMasterIdLst>
  <p:sldIdLst>
    <p:sldId id="398" r:id="rId2"/>
    <p:sldId id="2783" r:id="rId3"/>
    <p:sldId id="1362" r:id="rId4"/>
    <p:sldId id="2786" r:id="rId5"/>
    <p:sldId id="2616" r:id="rId6"/>
    <p:sldId id="2778" r:id="rId7"/>
    <p:sldId id="2779" r:id="rId8"/>
    <p:sldId id="2780" r:id="rId9"/>
    <p:sldId id="2781" r:id="rId10"/>
    <p:sldId id="2785" r:id="rId11"/>
    <p:sldId id="2078" r:id="rId12"/>
    <p:sldId id="2754" r:id="rId13"/>
    <p:sldId id="2787" r:id="rId14"/>
    <p:sldId id="2788" r:id="rId15"/>
    <p:sldId id="2789" r:id="rId16"/>
    <p:sldId id="2827" r:id="rId17"/>
    <p:sldId id="2828" r:id="rId18"/>
    <p:sldId id="2768" r:id="rId19"/>
    <p:sldId id="2346" r:id="rId20"/>
    <p:sldId id="2791" r:id="rId21"/>
    <p:sldId id="2792" r:id="rId22"/>
    <p:sldId id="2793" r:id="rId23"/>
    <p:sldId id="2794" r:id="rId24"/>
    <p:sldId id="2795" r:id="rId25"/>
    <p:sldId id="2796" r:id="rId26"/>
    <p:sldId id="2797" r:id="rId27"/>
    <p:sldId id="2682" r:id="rId28"/>
    <p:sldId id="2798" r:id="rId29"/>
    <p:sldId id="2799" r:id="rId30"/>
    <p:sldId id="2800" r:id="rId31"/>
    <p:sldId id="2801" r:id="rId32"/>
    <p:sldId id="2802" r:id="rId33"/>
    <p:sldId id="2803" r:id="rId34"/>
    <p:sldId id="2804" r:id="rId35"/>
    <p:sldId id="2830" r:id="rId36"/>
    <p:sldId id="2831" r:id="rId37"/>
    <p:sldId id="2832" r:id="rId38"/>
    <p:sldId id="2833" r:id="rId39"/>
    <p:sldId id="2805" r:id="rId40"/>
    <p:sldId id="2806" r:id="rId41"/>
    <p:sldId id="2807" r:id="rId42"/>
    <p:sldId id="2808" r:id="rId43"/>
    <p:sldId id="2809" r:id="rId44"/>
    <p:sldId id="2810" r:id="rId45"/>
    <p:sldId id="2811" r:id="rId46"/>
    <p:sldId id="2812" r:id="rId47"/>
    <p:sldId id="2813" r:id="rId48"/>
    <p:sldId id="2814" r:id="rId49"/>
    <p:sldId id="2815" r:id="rId50"/>
    <p:sldId id="2816" r:id="rId51"/>
    <p:sldId id="2817" r:id="rId52"/>
    <p:sldId id="2818" r:id="rId53"/>
    <p:sldId id="2819" r:id="rId54"/>
    <p:sldId id="2820" r:id="rId55"/>
    <p:sldId id="2821" r:id="rId56"/>
    <p:sldId id="2690" r:id="rId57"/>
    <p:sldId id="2822" r:id="rId58"/>
    <p:sldId id="2823" r:id="rId59"/>
    <p:sldId id="2824" r:id="rId60"/>
    <p:sldId id="2825" r:id="rId61"/>
    <p:sldId id="2826" r:id="rId62"/>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00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330F6A71-7BEE-4204-B06B-FD8A11F5782A}"/>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4692E021-1E47-401E-8C98-0DC068197B4A}"/>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00F85289-6485-4B36-9B0E-9B336650C7F3}"/>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7DA93920-9AD8-46D6-B57C-F64E9EB1FBFC}"/>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18AB858F-9D39-4132-BA6B-582F907DB6E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5BFA65-670D-42D6-8696-704424CB97FC}"/>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77935F6-4267-48EA-AE71-C6959E086682}"/>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19699DA8-91C7-4CD4-831C-9E2A394D72DA}"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6EDC3608-4774-452B-AA95-8A183271C8EF}"/>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99210E0-CC3C-4383-B1D3-2F3A8AD80738}"/>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C0A6523-1FA1-49F9-8D26-8A04F1675D95}"/>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52D620CB-AF36-481D-9911-41CF4E1A2F6E}"/>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B100A9E-CC7E-4600-84E3-93EA6BDDA3E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8ECF930A-C01F-4F25-843E-EF8115A743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E44CB88-00E7-4402-B030-DCC6908117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C4A6C0B1-3B7F-48D3-B92E-1126733BFD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B90F5F-0702-4815-9433-87BBAC228617}"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595AD02-C5F1-4A0E-BFB6-2913102CC5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95A6E8CD-C68F-4176-862A-F1A7BA208E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83098CD3-3FB9-463E-958E-0BD97008B7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F420A0-EBD0-440A-ACAD-4D93C5F9B6A3}"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0242BD7-B34A-4C88-8E10-067F0546FD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A0EAD03D-7573-43EB-989A-2A2B73D0D0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A9FA3426-E8A2-42EC-944B-5AD610751F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4DA12B-6F78-41A8-B196-2455E58BCFC1}"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33F7432-795B-42A0-81F3-56BD6FEEC5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6D904E94-0FBF-458C-8A07-3789FECA14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D6C93CCF-6D02-4A01-9FF5-E40F4C84F3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48F950-E94F-4FA8-A5A0-B92B8FBCA2DF}"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02D9260-33B7-4B14-82F5-792238F267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D9041A22-4475-4EC4-99F1-2A4305B68D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A75C7904-0915-426C-B312-38EFBDCA22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AC8E9E-8AD0-454C-A98C-2DDD5004EBA7}"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1EB5D64A-8099-44E0-8FE0-9FBB72C298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CFC16BEC-12F6-4C83-AB28-9B206A30DB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AC425F25-90F6-437E-92B6-E4AA6831B8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3F6156-80CE-4D3B-829C-EBBA6C00BA19}"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5A2B38D9-2F38-4FB9-880A-53DC5704E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C4307341-E5E1-4A20-8F22-B3C7633C7E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C53583A5-33F5-4792-9819-3B23D9FA51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11C66F-A574-4EA5-AC65-D4650AFCFE87}"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0BCF8BBA-D62E-4525-A7FC-C0DF06D323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E0A201F9-54A3-4761-A5FF-CF416CC2AF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9E00BBC8-E63F-43CF-B71F-9053690C99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954378-7D5B-4761-8E5A-5666048335D7}"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FCC5BDD9-354E-4C34-ACB8-D6CF72E26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BEC9CBCA-C8F7-4B41-9DB0-5360E2E869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CA025B52-287E-4897-8BFA-9116F7DD12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160A80-AF63-41E1-A686-D5D67B9714B2}"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372A940A-207D-4AC1-8C74-AED5E62E80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86575CD1-B13B-4B48-AF8F-788AFAFFFB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EE4E1943-F059-4507-B61C-0DFBF718AF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B64B91-CC10-4A3F-87EF-DD44429FB725}"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D1343B0-3BF3-4108-9378-0DCCFA2041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A604B125-AC35-42A9-BD97-425E5ACACD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DCC1F31E-B6BC-4E99-92F1-F29FBF4A69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1B9A0D-7D44-4F5A-B583-803B85D9F409}"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8636BDB-5ADC-485E-8275-E46D2B7883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1733A2CA-781F-49B6-B729-1C8392E399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C8EE46A5-8694-4CB8-AB51-C3E4C9055A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6E233B-E6C8-4A6B-9302-19C84AC884AB}"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7766B0C8-1D3F-4214-88DB-B7F8AC69ED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D427F7C4-D991-4DD2-A839-EB72628330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55753C33-EB96-4B5A-99B3-076C925AFE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BD3D1F-174E-44B9-B153-103233239029}"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A98B767-DB78-4026-94EB-7B921A8AD9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7C08F6E6-54D0-463D-B634-2B74160B7D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C064BD07-2138-4145-8750-12DB25E6F8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C52FCB-10D2-42F8-ACCB-4EEB50A28414}"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B61ABEF-A8AC-4DAF-B2DF-8CA96CF0F2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DB7A43A8-3071-4856-A5E4-5977053C2A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B8A815F5-C730-48AF-B790-7CC31FD659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74AE0B-D196-42DB-B387-50B4B9C1F555}"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D3966CCB-D2BC-44C7-BCF8-EDBAAF7A41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80C5341F-132C-4E4B-92BB-D295A84018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6B6B8A7-767E-4746-ACC5-01ED62B6E0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4A0BCF-52E5-439B-B31E-B0326DAC3D97}"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1946F2E0-FBF7-4093-BADD-9B8544B7D5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E093982C-3279-4DF9-8E94-9FD627AA60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A9410F0A-2973-4DB9-A6A8-BCF218E5EF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3B45F1-015E-4A0A-9E50-CC9EA6794EE4}"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2D10FA95-9EAF-4F15-B5BB-6911663B5A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08BE1758-A3CB-4D2A-B39C-0BDB8DC99A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B3EF5398-1ACF-4B82-A121-395F329B6F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C7D7B3-46D4-4084-BB67-04E7D521E980}"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9F2ADC0-A5F4-40A5-BCEF-09C01DAB31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0EEBF361-1671-4705-AF91-57BF306D92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08A31519-45E5-440B-9553-A2250CBE30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067B48-4F11-4132-9A50-4E1420E11B6D}"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3DD44E4-7DE8-49BA-86AF-31D59FFEE3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B1D7AE5D-0C5E-4592-99A5-F562FED2F8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4636E8CC-DADF-42DD-A633-4AD4798FAA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49EC8F-AE85-459B-93A1-0A25476745AC}"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3F9F63E7-6DD6-415A-9575-DE06A2959B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BF6D48E-1FE9-45B8-882F-D3BA02BCD0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28936638-EF1D-44A6-819B-2F4A2D3856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9C2FCF-BF27-4E68-A9B9-FF2E669C6658}"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9845DCCF-BED6-43DA-BA1F-AB3A3B22AE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EB97585E-FE24-4CA7-A43D-6CC5AB49D6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C8C1C593-C7B9-4DC3-B421-B4E031EA3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1482ED-DC05-47E9-AE58-EB1D70DE4147}"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845395B-1381-4FE1-A33D-74D8ECAD83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E5E2F81-5BEB-4B1A-8F36-672F189637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699EB6B3-288F-4951-9C97-1509FA0A31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58A335-D711-403D-A8C4-C86896739633}"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DA0C29A7-4B17-4F5F-8EE7-B9EDFF5A64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D91A8CBC-7029-4FDB-91C5-48D993E62A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5EC47DCC-F8D7-46EB-8F7B-4FC01EBA62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4643CA-2459-4268-BDD5-399FC77F2500}"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77845243-554F-48E4-975A-8D2ED4BCCE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18080371-907C-496C-8B87-41CA2212A3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0E1A953E-7BFA-45B5-AF2B-07DA8EEFF8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41A587-B19B-411F-890C-5A2E8144794D}"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A5BE200-F7D4-40D9-B826-F293D131F7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313C1D66-89B2-46F0-AC5D-A27A4F408B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CF2EBE98-A608-4CEC-AB78-098BE208FE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448251-3D99-4D79-9E0D-580A9D636921}"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844378C-014A-4927-A4BB-40CD39BC57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6CD4A7F8-1B25-4B00-8F4C-24B2C59EB3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F8B7F2F3-2FC5-47F4-83D9-82E5D76662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E5FA9F-D1C9-47FB-BAB3-2F08E40B436C}"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23792DD2-CA16-4ACE-80B6-86784C901D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59F3669A-B514-408D-A6FB-62A5187656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A089BAA7-C225-496F-A7BA-122E23633C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9ED778-9B0F-4CAE-B986-C19544564A83}"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3DBB504D-E6B3-49CB-8931-F4C3AD5DC1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07291B26-A21E-4525-9668-29E72196A3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035651D2-DB34-407E-A962-3C9CF573E6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35830D-B468-4335-ADD6-42F20852192F}"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282ABED3-B732-4F44-8948-BB51EAD61E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2DF71B8F-ECA2-45AA-8A36-6A53E34605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596C2272-73C5-47ED-A863-FEC5A684CC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E0E96D-EDC3-4951-A59C-3CA2BCB52A64}"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840A9184-4B01-4F44-B4A3-D2D63D5961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44B2EB03-5D72-4D15-8D5F-69485AFF15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B8E54576-9489-4548-9103-3F71A1B531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191CCD-D7E5-4AEC-A48E-6A7E197E6B3A}"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8398996E-4FF0-4754-A1FF-D189ABA419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C47F8DCF-2157-4EE0-A407-7037264F13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F7E383BA-3C1B-4AD2-8832-C636242FE4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34DAAB-35CD-4923-A271-B2D857742075}"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958574B7-6576-45F1-BD3F-A0E0511AA1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A66B2854-31B2-4098-AD20-98EB7FE33B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1CA651A1-1840-492E-BB97-86BFA709B9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F635D4-7990-408C-B40D-3EE6AEDE18AB}"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E4D1C3A-F840-4DDD-A963-3DB2D6199F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14FF233-8627-4FE8-BD3C-120852E2F2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F4FC5696-6ED3-4D20-B345-6B4840E0F7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29F7F8-BC32-4089-A76E-FEB77F60F603}"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8B4DFED7-7200-4427-926C-3D9F362690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C7B0F0D8-3285-4531-B13F-164083A8EF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FFC4936E-F0E5-4D1D-9DA1-F21E30770B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E10B65-6A6B-48AF-9EA8-9DDA288BBF04}"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6DBFF912-66CD-476D-AB97-EB2C19CACD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9F99AD58-5BCB-4040-AD49-C9C2AC8309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F4D9EDE7-7685-45F2-BE69-ED6A2EAA61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6542E0-05F7-41C7-925D-460608C69CD8}"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D741CC71-04C9-447B-8A7A-6C37FC05F8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C38C4F58-0488-4CD1-B043-5F952F2D06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585A462D-1672-4058-825D-5C4929E2FA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FC7FCF-0093-4D5A-8630-9C9340708DDB}"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8F516D2A-691D-4ECA-97D8-07FC4DE6C5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756A0B12-02DE-4BB0-BF2A-4D01D0F5FF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C6A7D61C-7213-424B-AB54-638CCBF4E7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97F59C-702E-4C87-8FEC-5ADB72AC4E01}"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FC6C1B46-A3A5-4E09-890F-B3D1CD921C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0617C8E9-7079-4FA3-A5A3-4403CF898A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9E751B31-C113-4EC4-ACA6-983E2BDBD6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95EA90-620C-4F1B-8AED-4CDCE577DD06}"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6A052D45-BB4C-4E46-B83B-1E0B24FA7C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C99CE161-242C-48B2-B69C-206E722B3F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BF584E04-7378-45B9-B3B1-6D00F2144F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D9B52E-4F9F-47D9-A755-051FE2C91844}"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FA55B187-5388-4F44-AE66-E23123E537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231C965A-36FB-43DF-934D-4204B50E3B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3A47FA64-045D-4EC2-8DCE-88C8DB13A2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41BA66-3410-492C-B832-BB1CBC1D11A6}"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4E762185-2009-451C-87CB-A9B066F5D3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E10D1DB4-1E3D-4AE3-8B71-66343CB366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0021CCC9-E822-47C2-AE0B-FF6687E2C7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F40300-E7F3-4258-B081-B5D27416B70A}"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CAEF4F67-F2A6-426D-8F10-295A7CA920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9B50D19A-F2C7-4C99-962F-05FBEED09B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B9144166-22D1-4CAC-BC7E-DBEC6612BF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F1A3B0-6BBF-4D0D-85C2-8FBAB4253F25}"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8F9F07B5-5075-4B1D-950A-E685EC8261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AB1FC1BF-CE15-4FDD-971B-92A97EAD06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73DE0926-C2D8-4878-B478-1D379869D8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5072E0-286F-4FD9-82CD-3E4DE2F7E2F9}"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CAA270F-F234-4050-8F18-06578356C2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2812FDB5-BCFC-4D24-A758-52F8DCB877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85D84DF-163A-499C-997B-5604E1F939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555233-3EBE-4215-A705-79CB9E780BB2}"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4590A0BC-5219-4B91-AEB7-1C1DFA4A31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F2F40C09-C5F3-4E3A-AE70-56687DE14F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9CD28BA5-23B9-4945-82EB-40B1EC45AF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3B65F3-0075-4C15-9AF4-46F8E08B0C8F}"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049AD91F-CED9-4E21-885C-A089BB0934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5C50DBA7-C7D8-4E2E-B0CC-EF072387B3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5716" name="Slide Number Placeholder 3">
            <a:extLst>
              <a:ext uri="{FF2B5EF4-FFF2-40B4-BE49-F238E27FC236}">
                <a16:creationId xmlns:a16="http://schemas.microsoft.com/office/drawing/2014/main" id="{63B3C689-DC55-4088-8DF5-21259301B7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5B1A88-8885-4533-AC68-B4A642A6BAFF}" type="slidenum">
              <a:rPr lang="en-US" altLang="en-US">
                <a:solidFill>
                  <a:srgbClr val="990033"/>
                </a:solidFill>
                <a:latin typeface="Arial Narrow" panose="020B0606020202030204" pitchFamily="34" charset="0"/>
              </a:rPr>
              <a:pPr>
                <a:spcBef>
                  <a:spcPct val="0"/>
                </a:spcBef>
              </a:pPr>
              <a:t>51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EE815710-AE84-43A9-8330-E4C5544CCC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714306EC-587B-4972-9318-09054C8348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7764" name="Slide Number Placeholder 3">
            <a:extLst>
              <a:ext uri="{FF2B5EF4-FFF2-40B4-BE49-F238E27FC236}">
                <a16:creationId xmlns:a16="http://schemas.microsoft.com/office/drawing/2014/main" id="{CCAB7C68-A007-409D-9699-3B2F07E7BE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4DD03F-551D-40CC-BA2A-ADABD3754264}" type="slidenum">
              <a:rPr lang="en-US" altLang="en-US">
                <a:solidFill>
                  <a:srgbClr val="990033"/>
                </a:solidFill>
                <a:latin typeface="Arial Narrow" panose="020B0606020202030204" pitchFamily="34" charset="0"/>
              </a:rPr>
              <a:pPr>
                <a:spcBef>
                  <a:spcPct val="0"/>
                </a:spcBef>
              </a:pPr>
              <a:t>52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47A308F9-1E37-4EF1-A7EF-39989690C0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FD54E4E3-8D92-4CCF-AFBD-013DB90CDC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A07B03E2-A3E3-4D07-BEB9-40D42DDF68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98A569-9096-45D1-8E75-108ECE1E628B}" type="slidenum">
              <a:rPr lang="en-US" altLang="en-US">
                <a:solidFill>
                  <a:srgbClr val="990033"/>
                </a:solidFill>
                <a:latin typeface="Arial Narrow" panose="020B0606020202030204" pitchFamily="34" charset="0"/>
              </a:rPr>
              <a:pPr>
                <a:spcBef>
                  <a:spcPct val="0"/>
                </a:spcBef>
              </a:pPr>
              <a:t>53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2FC7CA5E-5E65-42B1-93C5-41AEE44E8E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B5377A34-A38C-48F9-A340-C2ECF5E401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1860" name="Slide Number Placeholder 3">
            <a:extLst>
              <a:ext uri="{FF2B5EF4-FFF2-40B4-BE49-F238E27FC236}">
                <a16:creationId xmlns:a16="http://schemas.microsoft.com/office/drawing/2014/main" id="{8F91C0BB-A929-4B29-9F99-C5C8333050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A66E41-5337-4BC6-A76D-A6EBF1607573}" type="slidenum">
              <a:rPr lang="en-US" altLang="en-US">
                <a:solidFill>
                  <a:srgbClr val="990033"/>
                </a:solidFill>
                <a:latin typeface="Arial Narrow" panose="020B0606020202030204" pitchFamily="34" charset="0"/>
              </a:rPr>
              <a:pPr>
                <a:spcBef>
                  <a:spcPct val="0"/>
                </a:spcBef>
              </a:pPr>
              <a:t>54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BBA15AE4-8E75-4F43-A10A-A0DB216A14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786CB2DE-0783-44BE-A1FF-BC556464AB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8" name="Slide Number Placeholder 3">
            <a:extLst>
              <a:ext uri="{FF2B5EF4-FFF2-40B4-BE49-F238E27FC236}">
                <a16:creationId xmlns:a16="http://schemas.microsoft.com/office/drawing/2014/main" id="{EFCB85C4-1481-4E1E-BE78-1CD366D737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6E74C9-38DD-41B7-A60F-29BE9216A18A}" type="slidenum">
              <a:rPr lang="en-US" altLang="en-US">
                <a:solidFill>
                  <a:srgbClr val="990033"/>
                </a:solidFill>
                <a:latin typeface="Arial Narrow" panose="020B0606020202030204" pitchFamily="34" charset="0"/>
              </a:rPr>
              <a:pPr>
                <a:spcBef>
                  <a:spcPct val="0"/>
                </a:spcBef>
              </a:pPr>
              <a:t>55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8EE7C3B1-F069-4218-9F06-2B15151DE6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a:extLst>
              <a:ext uri="{FF2B5EF4-FFF2-40B4-BE49-F238E27FC236}">
                <a16:creationId xmlns:a16="http://schemas.microsoft.com/office/drawing/2014/main" id="{3BDB1C6B-89CE-467F-A3A4-12DAC006EA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5956" name="Slide Number Placeholder 3">
            <a:extLst>
              <a:ext uri="{FF2B5EF4-FFF2-40B4-BE49-F238E27FC236}">
                <a16:creationId xmlns:a16="http://schemas.microsoft.com/office/drawing/2014/main" id="{B1D03ED1-B589-420E-8F92-AC2CED5E6C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1A5493-851A-421F-8A81-782D27B95081}" type="slidenum">
              <a:rPr lang="en-US" altLang="en-US">
                <a:solidFill>
                  <a:srgbClr val="990033"/>
                </a:solidFill>
                <a:latin typeface="Arial Narrow" panose="020B0606020202030204" pitchFamily="34" charset="0"/>
              </a:rPr>
              <a:pPr>
                <a:spcBef>
                  <a:spcPct val="0"/>
                </a:spcBef>
              </a:pPr>
              <a:t>56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78FDA53C-3AE1-47B6-9BE6-68FAA69393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a:extLst>
              <a:ext uri="{FF2B5EF4-FFF2-40B4-BE49-F238E27FC236}">
                <a16:creationId xmlns:a16="http://schemas.microsoft.com/office/drawing/2014/main" id="{6FCC554C-79B0-4607-8E3A-16F6DF68F1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8004" name="Slide Number Placeholder 3">
            <a:extLst>
              <a:ext uri="{FF2B5EF4-FFF2-40B4-BE49-F238E27FC236}">
                <a16:creationId xmlns:a16="http://schemas.microsoft.com/office/drawing/2014/main" id="{FDBBE9CB-8DD4-4797-A391-B70B6162F4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123AE5-DB13-41D0-87A4-A9D2196F54D2}" type="slidenum">
              <a:rPr lang="en-US" altLang="en-US">
                <a:solidFill>
                  <a:srgbClr val="990033"/>
                </a:solidFill>
                <a:latin typeface="Arial Narrow" panose="020B0606020202030204" pitchFamily="34" charset="0"/>
              </a:rPr>
              <a:pPr>
                <a:spcBef>
                  <a:spcPct val="0"/>
                </a:spcBef>
              </a:pPr>
              <a:t>57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D0AB355A-EAC0-4396-AA96-E6923B59E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a:extLst>
              <a:ext uri="{FF2B5EF4-FFF2-40B4-BE49-F238E27FC236}">
                <a16:creationId xmlns:a16="http://schemas.microsoft.com/office/drawing/2014/main" id="{EB2D5A75-C6E3-4714-B48E-DA2B232A95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0052" name="Slide Number Placeholder 3">
            <a:extLst>
              <a:ext uri="{FF2B5EF4-FFF2-40B4-BE49-F238E27FC236}">
                <a16:creationId xmlns:a16="http://schemas.microsoft.com/office/drawing/2014/main" id="{128677AD-296F-4B5C-9FFA-4E0969E4E5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4892A8-E3AF-4515-B9D5-AA9EE0518D27}" type="slidenum">
              <a:rPr lang="en-US" altLang="en-US">
                <a:solidFill>
                  <a:srgbClr val="990033"/>
                </a:solidFill>
                <a:latin typeface="Arial Narrow" panose="020B0606020202030204" pitchFamily="34" charset="0"/>
              </a:rPr>
              <a:pPr>
                <a:spcBef>
                  <a:spcPct val="0"/>
                </a:spcBef>
              </a:pPr>
              <a:t>58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8E33850E-A7FC-4276-8DF7-A8D0793791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a:extLst>
              <a:ext uri="{FF2B5EF4-FFF2-40B4-BE49-F238E27FC236}">
                <a16:creationId xmlns:a16="http://schemas.microsoft.com/office/drawing/2014/main" id="{3B830DE7-2AE5-48EF-8EDC-0763AB3286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2100" name="Slide Number Placeholder 3">
            <a:extLst>
              <a:ext uri="{FF2B5EF4-FFF2-40B4-BE49-F238E27FC236}">
                <a16:creationId xmlns:a16="http://schemas.microsoft.com/office/drawing/2014/main" id="{D659FA60-34B3-49FA-A44A-86854C9109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BAF868-F0C0-436E-A572-ECE0F4D318EE}" type="slidenum">
              <a:rPr lang="en-US" altLang="en-US">
                <a:solidFill>
                  <a:srgbClr val="990033"/>
                </a:solidFill>
                <a:latin typeface="Arial Narrow" panose="020B0606020202030204" pitchFamily="34" charset="0"/>
              </a:rPr>
              <a:pPr>
                <a:spcBef>
                  <a:spcPct val="0"/>
                </a:spcBef>
              </a:pPr>
              <a:t>59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9AAEA06-1339-49F5-9099-B6E6AECD6C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186ADD4-25CA-44AE-BD2E-F81524F157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E0BC3050-C31E-4885-B4A2-0B5EAA44BA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90D316-CA72-428B-BEC4-A502CB8FB7E7}"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a:extLst>
              <a:ext uri="{FF2B5EF4-FFF2-40B4-BE49-F238E27FC236}">
                <a16:creationId xmlns:a16="http://schemas.microsoft.com/office/drawing/2014/main" id="{BC85DB53-C006-4A79-8D1E-BF79AE5882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a:extLst>
              <a:ext uri="{FF2B5EF4-FFF2-40B4-BE49-F238E27FC236}">
                <a16:creationId xmlns:a16="http://schemas.microsoft.com/office/drawing/2014/main" id="{7983D29A-C529-4E20-BADA-D61B11D5C6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4148" name="Slide Number Placeholder 3">
            <a:extLst>
              <a:ext uri="{FF2B5EF4-FFF2-40B4-BE49-F238E27FC236}">
                <a16:creationId xmlns:a16="http://schemas.microsoft.com/office/drawing/2014/main" id="{AAF851EE-C6E7-4800-A94A-5045345986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8FBB25-D444-40E1-A694-B369C6D90A86}" type="slidenum">
              <a:rPr lang="en-US" altLang="en-US">
                <a:solidFill>
                  <a:srgbClr val="990033"/>
                </a:solidFill>
                <a:latin typeface="Arial Narrow" panose="020B0606020202030204" pitchFamily="34" charset="0"/>
              </a:rPr>
              <a:pPr>
                <a:spcBef>
                  <a:spcPct val="0"/>
                </a:spcBef>
              </a:pPr>
              <a:t>60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a:extLst>
              <a:ext uri="{FF2B5EF4-FFF2-40B4-BE49-F238E27FC236}">
                <a16:creationId xmlns:a16="http://schemas.microsoft.com/office/drawing/2014/main" id="{FE08B443-BA43-422A-A58E-F83A113E66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a:extLst>
              <a:ext uri="{FF2B5EF4-FFF2-40B4-BE49-F238E27FC236}">
                <a16:creationId xmlns:a16="http://schemas.microsoft.com/office/drawing/2014/main" id="{6E9AD6C4-91F5-4DBA-95EE-65BE99BB0E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6196" name="Slide Number Placeholder 3">
            <a:extLst>
              <a:ext uri="{FF2B5EF4-FFF2-40B4-BE49-F238E27FC236}">
                <a16:creationId xmlns:a16="http://schemas.microsoft.com/office/drawing/2014/main" id="{FEAF445F-AE02-410B-9919-A2E6110E36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66F43B-1C3C-413A-8ABA-A6EB1934DE14}" type="slidenum">
              <a:rPr lang="en-US" altLang="en-US">
                <a:solidFill>
                  <a:srgbClr val="990033"/>
                </a:solidFill>
                <a:latin typeface="Arial Narrow" panose="020B0606020202030204" pitchFamily="34" charset="0"/>
              </a:rPr>
              <a:pPr>
                <a:spcBef>
                  <a:spcPct val="0"/>
                </a:spcBef>
              </a:pPr>
              <a:t>61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46D0064-8513-40DB-98CC-2B56A5C593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EFF6480F-B67B-4529-B7F1-15EE5B7E01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E1A8B408-BA6B-4EF3-B29A-2549F3F782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96BE65-E58E-40E3-A57F-7B9814E7B48D}"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185CCBF-557F-4175-AE9F-FA5F55CD5A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3523151-5DB8-4FE6-BC51-66A3186BAB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34FC2915-04C8-4129-A543-1A1DC6C655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8462319-2385-4A1B-B143-A2D938DD81EF}"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B313A51-9E8D-49C4-B838-85AB5B1784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137B6514-CD21-4842-ABD7-22E537B51C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5E0059E6-23CF-4E2E-A1E5-4CD99ECB68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B06DC4-4AD7-4CA7-9941-308691867855}"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D56CAD9-9AA4-4598-BDD0-7E635B63F095}"/>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16F9147B-7630-4F79-9FE1-C8867800DA8E}"/>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28C26537-1A61-496D-974D-911E19E2EE1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B8830D14-45E2-4775-BFA6-053C5B6F9650}"/>
              </a:ext>
            </a:extLst>
          </p:cNvPr>
          <p:cNvSpPr>
            <a:spLocks noGrp="1"/>
          </p:cNvSpPr>
          <p:nvPr>
            <p:ph type="sldNum" sz="quarter" idx="12"/>
          </p:nvPr>
        </p:nvSpPr>
        <p:spPr>
          <a:xfrm>
            <a:off x="8229600" y="6473825"/>
            <a:ext cx="758825" cy="247650"/>
          </a:xfrm>
        </p:spPr>
        <p:txBody>
          <a:bodyPr/>
          <a:lstStyle>
            <a:lvl1pPr>
              <a:defRPr smtClean="0"/>
            </a:lvl1pPr>
          </a:lstStyle>
          <a:p>
            <a:pPr>
              <a:defRPr/>
            </a:pPr>
            <a:fld id="{0055D969-DE6A-4C30-A5CB-3E72D8E0CF25}" type="slidenum">
              <a:rPr lang="en-US" altLang="en-US"/>
              <a:pPr>
                <a:defRPr/>
              </a:pPr>
              <a:t>‹#›</a:t>
            </a:fld>
            <a:endParaRPr lang="en-US" altLang="en-US"/>
          </a:p>
        </p:txBody>
      </p:sp>
    </p:spTree>
    <p:extLst>
      <p:ext uri="{BB962C8B-B14F-4D97-AF65-F5344CB8AC3E}">
        <p14:creationId xmlns:p14="http://schemas.microsoft.com/office/powerpoint/2010/main" val="321434587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95963F7D-B6DB-4269-96A0-0DB9EE7EDE45}"/>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F944E0EF-9A07-489F-B06B-F7BC74ECE05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A4DE5576-BB5C-424C-8EF6-561753AD962C}"/>
              </a:ext>
            </a:extLst>
          </p:cNvPr>
          <p:cNvSpPr>
            <a:spLocks noGrp="1"/>
          </p:cNvSpPr>
          <p:nvPr>
            <p:ph type="sldNum" sz="quarter" idx="12"/>
          </p:nvPr>
        </p:nvSpPr>
        <p:spPr/>
        <p:txBody>
          <a:bodyPr/>
          <a:lstStyle>
            <a:lvl1pPr>
              <a:defRPr/>
            </a:lvl1pPr>
          </a:lstStyle>
          <a:p>
            <a:pPr>
              <a:defRPr/>
            </a:pPr>
            <a:fld id="{4F0DA57F-3EE3-4ADB-A79A-6F508ED64571}" type="slidenum">
              <a:rPr lang="en-US" altLang="en-US"/>
              <a:pPr>
                <a:defRPr/>
              </a:pPr>
              <a:t>‹#›</a:t>
            </a:fld>
            <a:endParaRPr lang="en-US" altLang="en-US"/>
          </a:p>
        </p:txBody>
      </p:sp>
    </p:spTree>
    <p:extLst>
      <p:ext uri="{BB962C8B-B14F-4D97-AF65-F5344CB8AC3E}">
        <p14:creationId xmlns:p14="http://schemas.microsoft.com/office/powerpoint/2010/main" val="3130463744"/>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0DE91C-7ECC-4465-9F27-E1FD581DA1F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E45D839-0FF1-4655-9107-61685151DBB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A1FC0CD-F0AF-41F3-AF3C-AA5F1FEF04B6}"/>
              </a:ext>
            </a:extLst>
          </p:cNvPr>
          <p:cNvSpPr>
            <a:spLocks noGrp="1"/>
          </p:cNvSpPr>
          <p:nvPr>
            <p:ph type="sldNum" sz="quarter" idx="12"/>
          </p:nvPr>
        </p:nvSpPr>
        <p:spPr/>
        <p:txBody>
          <a:bodyPr/>
          <a:lstStyle>
            <a:lvl1pPr>
              <a:defRPr smtClean="0"/>
            </a:lvl1pPr>
          </a:lstStyle>
          <a:p>
            <a:pPr>
              <a:defRPr/>
            </a:pPr>
            <a:fld id="{4B25F0AB-AF70-4F39-9F5E-FE892D358D49}" type="slidenum">
              <a:rPr lang="en-US" altLang="en-US"/>
              <a:pPr>
                <a:defRPr/>
              </a:pPr>
              <a:t>‹#›</a:t>
            </a:fld>
            <a:endParaRPr lang="en-US" altLang="en-US"/>
          </a:p>
        </p:txBody>
      </p:sp>
    </p:spTree>
    <p:extLst>
      <p:ext uri="{BB962C8B-B14F-4D97-AF65-F5344CB8AC3E}">
        <p14:creationId xmlns:p14="http://schemas.microsoft.com/office/powerpoint/2010/main" val="2394271611"/>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34F03FAA-E05C-4331-B099-F74C3F4F209D}"/>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5F422B00-E9AF-432B-BD5C-5D547D96D16A}"/>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FCE8335F-005A-4260-B500-A63ADD251B68}"/>
              </a:ext>
            </a:extLst>
          </p:cNvPr>
          <p:cNvSpPr>
            <a:spLocks noGrp="1"/>
          </p:cNvSpPr>
          <p:nvPr>
            <p:ph type="sldNum" sz="quarter" idx="12"/>
          </p:nvPr>
        </p:nvSpPr>
        <p:spPr>
          <a:xfrm>
            <a:off x="8229600" y="6473825"/>
            <a:ext cx="758825" cy="247650"/>
          </a:xfrm>
        </p:spPr>
        <p:txBody>
          <a:bodyPr/>
          <a:lstStyle>
            <a:lvl1pPr>
              <a:defRPr smtClean="0"/>
            </a:lvl1pPr>
          </a:lstStyle>
          <a:p>
            <a:pPr>
              <a:defRPr/>
            </a:pPr>
            <a:fld id="{DB9470CD-6882-4E37-88B5-A1D1C4FD4F00}" type="slidenum">
              <a:rPr lang="en-US" altLang="en-US"/>
              <a:pPr>
                <a:defRPr/>
              </a:pPr>
              <a:t>‹#›</a:t>
            </a:fld>
            <a:endParaRPr lang="en-US" altLang="en-US"/>
          </a:p>
        </p:txBody>
      </p:sp>
    </p:spTree>
    <p:extLst>
      <p:ext uri="{BB962C8B-B14F-4D97-AF65-F5344CB8AC3E}">
        <p14:creationId xmlns:p14="http://schemas.microsoft.com/office/powerpoint/2010/main" val="341738599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29B4B9D-2C89-4BBA-AE0F-775C477254BA}"/>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BCC99FF6-4728-4C7B-ADB9-99A0F9CBAB55}"/>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B39E8AF4-D5FC-4954-A635-1848387962C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B854D119-4819-4E3D-86E4-1EEC78464381}"/>
              </a:ext>
            </a:extLst>
          </p:cNvPr>
          <p:cNvSpPr>
            <a:spLocks noGrp="1"/>
          </p:cNvSpPr>
          <p:nvPr>
            <p:ph type="sldNum" sz="quarter" idx="12"/>
          </p:nvPr>
        </p:nvSpPr>
        <p:spPr/>
        <p:txBody>
          <a:bodyPr/>
          <a:lstStyle>
            <a:lvl1pPr>
              <a:defRPr smtClean="0"/>
            </a:lvl1pPr>
          </a:lstStyle>
          <a:p>
            <a:pPr>
              <a:defRPr/>
            </a:pPr>
            <a:fld id="{E41F5A02-F641-4B57-ACB3-61180391210A}" type="slidenum">
              <a:rPr lang="en-US" altLang="en-US"/>
              <a:pPr>
                <a:defRPr/>
              </a:pPr>
              <a:t>‹#›</a:t>
            </a:fld>
            <a:endParaRPr lang="en-US" altLang="en-US"/>
          </a:p>
        </p:txBody>
      </p:sp>
    </p:spTree>
    <p:extLst>
      <p:ext uri="{BB962C8B-B14F-4D97-AF65-F5344CB8AC3E}">
        <p14:creationId xmlns:p14="http://schemas.microsoft.com/office/powerpoint/2010/main" val="273489381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B9EE7BB0-8470-47D1-853C-D54D47DEC711}"/>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2C176FD-6837-4AEB-9E12-AA037F41F08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9D30C78F-06A5-455A-90D2-5B6B76ECA520}"/>
              </a:ext>
            </a:extLst>
          </p:cNvPr>
          <p:cNvSpPr>
            <a:spLocks noGrp="1"/>
          </p:cNvSpPr>
          <p:nvPr>
            <p:ph type="sldNum" sz="quarter" idx="12"/>
          </p:nvPr>
        </p:nvSpPr>
        <p:spPr/>
        <p:txBody>
          <a:bodyPr/>
          <a:lstStyle>
            <a:lvl1pPr>
              <a:defRPr/>
            </a:lvl1pPr>
          </a:lstStyle>
          <a:p>
            <a:pPr>
              <a:defRPr/>
            </a:pPr>
            <a:fld id="{E38A1BE7-7680-429B-AF9F-E0F1F8C6DF9B}" type="slidenum">
              <a:rPr lang="en-US" altLang="en-US"/>
              <a:pPr>
                <a:defRPr/>
              </a:pPr>
              <a:t>‹#›</a:t>
            </a:fld>
            <a:endParaRPr lang="en-US" altLang="en-US"/>
          </a:p>
        </p:txBody>
      </p:sp>
    </p:spTree>
    <p:extLst>
      <p:ext uri="{BB962C8B-B14F-4D97-AF65-F5344CB8AC3E}">
        <p14:creationId xmlns:p14="http://schemas.microsoft.com/office/powerpoint/2010/main" val="267128818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C55C491-92EC-4A32-B4D9-7056C26DCB66}"/>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3B867EA6-EC19-4BF4-9A79-3FB165FFE438}"/>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22F0B689-B747-4BC5-B542-70D2994378C0}"/>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1212E94E-9E5B-44E7-B842-C1C67BE1A19E}"/>
              </a:ext>
            </a:extLst>
          </p:cNvPr>
          <p:cNvSpPr>
            <a:spLocks noGrp="1"/>
          </p:cNvSpPr>
          <p:nvPr>
            <p:ph type="sldNum" sz="quarter" idx="12"/>
          </p:nvPr>
        </p:nvSpPr>
        <p:spPr>
          <a:xfrm>
            <a:off x="8229600" y="6477000"/>
            <a:ext cx="762000" cy="247650"/>
          </a:xfrm>
        </p:spPr>
        <p:txBody>
          <a:bodyPr/>
          <a:lstStyle>
            <a:lvl1pPr>
              <a:defRPr smtClean="0"/>
            </a:lvl1pPr>
          </a:lstStyle>
          <a:p>
            <a:pPr>
              <a:defRPr/>
            </a:pPr>
            <a:fld id="{D35EBA18-BF4D-4AAB-9BED-FB226D000DC6}" type="slidenum">
              <a:rPr lang="en-US" altLang="en-US"/>
              <a:pPr>
                <a:defRPr/>
              </a:pPr>
              <a:t>‹#›</a:t>
            </a:fld>
            <a:endParaRPr lang="en-US" altLang="en-US"/>
          </a:p>
        </p:txBody>
      </p:sp>
    </p:spTree>
    <p:extLst>
      <p:ext uri="{BB962C8B-B14F-4D97-AF65-F5344CB8AC3E}">
        <p14:creationId xmlns:p14="http://schemas.microsoft.com/office/powerpoint/2010/main" val="31158074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A0A6E2E9-DDEF-4533-A62E-9391EF8CCEEF}"/>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6967F5B9-FCAC-478A-8BE3-1A90A38FE7B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AA8E081-7E67-4C74-80B1-BB530D772590}"/>
              </a:ext>
            </a:extLst>
          </p:cNvPr>
          <p:cNvSpPr>
            <a:spLocks noGrp="1"/>
          </p:cNvSpPr>
          <p:nvPr>
            <p:ph type="sldNum" sz="quarter" idx="12"/>
          </p:nvPr>
        </p:nvSpPr>
        <p:spPr/>
        <p:txBody>
          <a:bodyPr/>
          <a:lstStyle>
            <a:lvl1pPr>
              <a:defRPr/>
            </a:lvl1pPr>
          </a:lstStyle>
          <a:p>
            <a:pPr>
              <a:defRPr/>
            </a:pPr>
            <a:fld id="{E84BE445-600A-4953-B733-7A87A5119C47}" type="slidenum">
              <a:rPr lang="en-US" altLang="en-US"/>
              <a:pPr>
                <a:defRPr/>
              </a:pPr>
              <a:t>‹#›</a:t>
            </a:fld>
            <a:endParaRPr lang="en-US" altLang="en-US"/>
          </a:p>
        </p:txBody>
      </p:sp>
    </p:spTree>
    <p:extLst>
      <p:ext uri="{BB962C8B-B14F-4D97-AF65-F5344CB8AC3E}">
        <p14:creationId xmlns:p14="http://schemas.microsoft.com/office/powerpoint/2010/main" val="379974146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A261729A-80B7-4720-9EF2-9E17FC4B57D4}"/>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BB7F5CA3-4DE7-4C88-8A71-EBE8F81E151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F45DB659-CD22-4676-A08B-8E0476BBADBF}"/>
              </a:ext>
            </a:extLst>
          </p:cNvPr>
          <p:cNvSpPr>
            <a:spLocks noGrp="1"/>
          </p:cNvSpPr>
          <p:nvPr>
            <p:ph type="sldNum" sz="quarter" idx="12"/>
          </p:nvPr>
        </p:nvSpPr>
        <p:spPr/>
        <p:txBody>
          <a:bodyPr/>
          <a:lstStyle>
            <a:lvl1pPr>
              <a:defRPr smtClean="0"/>
            </a:lvl1pPr>
          </a:lstStyle>
          <a:p>
            <a:pPr>
              <a:defRPr/>
            </a:pPr>
            <a:fld id="{CC413CDF-9A05-4DAF-9463-CA25D8B6607F}" type="slidenum">
              <a:rPr lang="en-US" altLang="en-US"/>
              <a:pPr>
                <a:defRPr/>
              </a:pPr>
              <a:t>‹#›</a:t>
            </a:fld>
            <a:endParaRPr lang="en-US" altLang="en-US"/>
          </a:p>
        </p:txBody>
      </p:sp>
    </p:spTree>
    <p:extLst>
      <p:ext uri="{BB962C8B-B14F-4D97-AF65-F5344CB8AC3E}">
        <p14:creationId xmlns:p14="http://schemas.microsoft.com/office/powerpoint/2010/main" val="393573142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7F11EE2-2F87-4750-A90B-50ED8B84ED0F}"/>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64ED302F-520E-4A32-9BEC-868D105C3B1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6A7C85FA-7912-46A0-B3EC-E791B760179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2E18878-5CFF-4CF5-90A4-892A551A015A}"/>
              </a:ext>
            </a:extLst>
          </p:cNvPr>
          <p:cNvSpPr>
            <a:spLocks noGrp="1"/>
          </p:cNvSpPr>
          <p:nvPr>
            <p:ph type="sldNum" sz="quarter" idx="12"/>
          </p:nvPr>
        </p:nvSpPr>
        <p:spPr/>
        <p:txBody>
          <a:bodyPr/>
          <a:lstStyle>
            <a:lvl1pPr>
              <a:defRPr smtClean="0"/>
            </a:lvl1pPr>
          </a:lstStyle>
          <a:p>
            <a:pPr>
              <a:defRPr/>
            </a:pPr>
            <a:fld id="{ED0DCA2B-6A87-4F48-8806-9642495EF88E}" type="slidenum">
              <a:rPr lang="en-US" altLang="en-US"/>
              <a:pPr>
                <a:defRPr/>
              </a:pPr>
              <a:t>‹#›</a:t>
            </a:fld>
            <a:endParaRPr lang="en-US" altLang="en-US"/>
          </a:p>
        </p:txBody>
      </p:sp>
    </p:spTree>
    <p:extLst>
      <p:ext uri="{BB962C8B-B14F-4D97-AF65-F5344CB8AC3E}">
        <p14:creationId xmlns:p14="http://schemas.microsoft.com/office/powerpoint/2010/main" val="3703435441"/>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BB5D85BE-104A-4375-8FA4-C6B24B5720D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06F7B3B-4A7D-45C6-9E7A-873FFEB9A50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54759DB4-2A94-4131-BEDB-90D3DCFE9548}"/>
              </a:ext>
            </a:extLst>
          </p:cNvPr>
          <p:cNvSpPr>
            <a:spLocks noGrp="1"/>
          </p:cNvSpPr>
          <p:nvPr>
            <p:ph type="sldNum" sz="quarter" idx="12"/>
          </p:nvPr>
        </p:nvSpPr>
        <p:spPr/>
        <p:txBody>
          <a:bodyPr/>
          <a:lstStyle>
            <a:lvl1pPr>
              <a:defRPr smtClean="0"/>
            </a:lvl1pPr>
          </a:lstStyle>
          <a:p>
            <a:pPr>
              <a:defRPr/>
            </a:pPr>
            <a:fld id="{7A37156F-7541-42EF-81D3-C05B3C2A4120}" type="slidenum">
              <a:rPr lang="en-US" altLang="en-US"/>
              <a:pPr>
                <a:defRPr/>
              </a:pPr>
              <a:t>‹#›</a:t>
            </a:fld>
            <a:endParaRPr lang="en-US" altLang="en-US"/>
          </a:p>
        </p:txBody>
      </p:sp>
    </p:spTree>
    <p:extLst>
      <p:ext uri="{BB962C8B-B14F-4D97-AF65-F5344CB8AC3E}">
        <p14:creationId xmlns:p14="http://schemas.microsoft.com/office/powerpoint/2010/main" val="362901728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477F6FA-54BF-4E45-916B-4699154FE09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B5C01578-DB95-4F07-AF67-EF31195C4E5D}"/>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7D29D94-4781-4584-8BB8-F4E5A8E702E0}"/>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D58F2B12-19B1-4452-9F7A-6F489749A5D5}"/>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1F9F4359-ADE5-4ABF-9E70-9003870C7813}"/>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5CBD905C-329B-49BB-8911-F4174C463C45}"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AA4CBDEC-BFF0-48F2-A625-ACE444C47495}"/>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F078839C-2257-447C-8BB6-9A46B032802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6E304781-996E-4157-AE27-D50854A41818}"/>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602" r:id="rId1"/>
    <p:sldLayoutId id="2147486603" r:id="rId2"/>
    <p:sldLayoutId id="2147486604" r:id="rId3"/>
    <p:sldLayoutId id="2147486599" r:id="rId4"/>
    <p:sldLayoutId id="2147486605" r:id="rId5"/>
    <p:sldLayoutId id="2147486600" r:id="rId6"/>
    <p:sldLayoutId id="2147486606" r:id="rId7"/>
    <p:sldLayoutId id="2147486607" r:id="rId8"/>
    <p:sldLayoutId id="2147486608" r:id="rId9"/>
    <p:sldLayoutId id="2147486601" r:id="rId10"/>
    <p:sldLayoutId id="214748660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F4C30728-CD0C-4C76-82F3-5A4D540A0109}"/>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The  Joy  of  Advent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E4EDE2-6ADE-45C1-8EE4-1A13A853038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1A21A7-9918-4515-976A-0198D7B582DE}"/>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The Joy of the Shepherds</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2A9906-3579-4FEC-A137-24B3203F5D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E958C8-DF46-42AB-B96C-3FE6A77B50FD}"/>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they get their joy?</a:t>
            </a:r>
          </a:p>
        </p:txBody>
      </p:sp>
      <p:sp>
        <p:nvSpPr>
          <p:cNvPr id="4" name="Rectangle 3">
            <a:extLst>
              <a:ext uri="{FF2B5EF4-FFF2-40B4-BE49-F238E27FC236}">
                <a16:creationId xmlns:a16="http://schemas.microsoft.com/office/drawing/2014/main" id="{43E77254-60F5-48C7-B9DC-786F7B63B13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Joy of the Shepherds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CFA41D-6DFF-460B-A495-E5FF63CB77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76C201-0BA9-4338-856C-43155290B89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They were visited by the 	angels.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 angel of the Lord appeared to them, and the glory of the Lord shone around them, and they were terrified. –v9 </a:t>
            </a:r>
          </a:p>
        </p:txBody>
      </p:sp>
      <p:sp>
        <p:nvSpPr>
          <p:cNvPr id="4" name="Rectangle 3">
            <a:extLst>
              <a:ext uri="{FF2B5EF4-FFF2-40B4-BE49-F238E27FC236}">
                <a16:creationId xmlns:a16="http://schemas.microsoft.com/office/drawing/2014/main" id="{DAB1282D-DD1F-4CEB-B795-868BC9C0B85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Joy of the Shepherds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8E9492-4844-42E5-91A4-A72FCF1D21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EFE3F0-246D-47D4-A234-FB2B78226D61}"/>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They were given the good 	news.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angel said to them, “Do not be afraid.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bring you good news of great joy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will be for all the people. Today in the town of David a Savior has been born to you; he is Christ the Lord. This will be a sign to you: You will find a baby wrapped in cloths and lying in a manger.” – v10-12</a:t>
            </a:r>
          </a:p>
        </p:txBody>
      </p:sp>
      <p:sp>
        <p:nvSpPr>
          <p:cNvPr id="4" name="Rectangle 3">
            <a:extLst>
              <a:ext uri="{FF2B5EF4-FFF2-40B4-BE49-F238E27FC236}">
                <a16:creationId xmlns:a16="http://schemas.microsoft.com/office/drawing/2014/main" id="{D3540E43-9F5B-49AE-8786-FBA7EA08A13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Joy of the Shepherds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884E47-2393-48CE-AE5E-8FDEA065E6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FD3D59-13CF-4B7F-9664-298F1FF5B8F6}"/>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This was the fulfilled 	expectation of over 500 years!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EB05B86-3F54-4321-8237-288D847F51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Joy of the Shepherds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722CB6-FECF-421D-947C-8F8BD9209C3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ED8231-4B61-40C0-B3E7-0C9F278C7340}"/>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did it affect them?</a:t>
            </a:r>
          </a:p>
        </p:txBody>
      </p:sp>
      <p:sp>
        <p:nvSpPr>
          <p:cNvPr id="4" name="Rectangle 3">
            <a:extLst>
              <a:ext uri="{FF2B5EF4-FFF2-40B4-BE49-F238E27FC236}">
                <a16:creationId xmlns:a16="http://schemas.microsoft.com/office/drawing/2014/main" id="{F6FF619D-C87A-4ED8-9027-019DA39AD97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Joy of the Shepherds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62974A-F529-4646-BEEB-06014F7EAB4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49665A-1A8C-4960-AE67-D08EF73495DC}"/>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did it affect them?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they had seen him, they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spread the word concerning what had been told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about this child, and all who heard it were amazed at what the shepherds said to them. – v17-18</a:t>
            </a:r>
          </a:p>
        </p:txBody>
      </p:sp>
      <p:sp>
        <p:nvSpPr>
          <p:cNvPr id="4" name="Rectangle 3">
            <a:extLst>
              <a:ext uri="{FF2B5EF4-FFF2-40B4-BE49-F238E27FC236}">
                <a16:creationId xmlns:a16="http://schemas.microsoft.com/office/drawing/2014/main" id="{3E53741D-24D6-4FDB-AE46-D7CDFBA4A11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Joy of the Shepherds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515683-3F2D-4F9D-9551-2443B354B9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D583D1-29F9-4FEA-8B7E-31D8ECF84E8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did it affect them?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shepherds returned,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glorifying and praising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all the things they had heard and seen, which were just as they had been told. – v20</a:t>
            </a:r>
          </a:p>
        </p:txBody>
      </p:sp>
      <p:sp>
        <p:nvSpPr>
          <p:cNvPr id="4" name="Rectangle 3">
            <a:extLst>
              <a:ext uri="{FF2B5EF4-FFF2-40B4-BE49-F238E27FC236}">
                <a16:creationId xmlns:a16="http://schemas.microsoft.com/office/drawing/2014/main" id="{92AFE657-5DB3-4D1D-8AAA-1A1419A792E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Joy of the Shepherds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41CAF5-B091-4575-B9A0-F4B29A5E686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7A8E27-10F8-4227-947B-F9D3F1C711B1}"/>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Joy of the Shepherds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The Joy of Simeon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a:t>
            </a: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2:25-35</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97DEF1-5134-4826-9A86-3388367F36B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E8AAE5-2F24-412F-A816-0B5D3354EC7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he get his joy?</a:t>
            </a:r>
          </a:p>
        </p:txBody>
      </p:sp>
      <p:sp>
        <p:nvSpPr>
          <p:cNvPr id="4" name="Rectangle 3">
            <a:extLst>
              <a:ext uri="{FF2B5EF4-FFF2-40B4-BE49-F238E27FC236}">
                <a16:creationId xmlns:a16="http://schemas.microsoft.com/office/drawing/2014/main" id="{C35DF3F8-B1A2-4758-B920-39B93991539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Joy of Simeon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AED89E-131A-4A30-8FDC-37169BDD75B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339" name="Content Placeholder 5" descr="TheMonatsschloss.jpg">
            <a:extLst>
              <a:ext uri="{FF2B5EF4-FFF2-40B4-BE49-F238E27FC236}">
                <a16:creationId xmlns:a16="http://schemas.microsoft.com/office/drawing/2014/main" id="{D0443C38-C503-4B6F-9546-85A51CC2B0E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46125" y="1828800"/>
            <a:ext cx="7772400" cy="4144963"/>
          </a:xfrm>
        </p:spPr>
      </p:pic>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19A2EA-228A-402A-AADC-C8A0F4ADEE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45EDDE-8B08-47A6-A36B-6EEF80E6699E}"/>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Now there was a man in Jerusalem called Simeon, who was righteous and devout. He was waiting for the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consolation</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of Israel, and the Holy Spirit was upon him. It had been revealed to him by the Holy Spirit that he would not die before he had seen the Lord’s Christ. – v25-26</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006600"/>
                </a:solidFill>
                <a:effectLst>
                  <a:outerShdw blurRad="38100" dist="38100" dir="2700000" algn="tl">
                    <a:srgbClr val="C0C0C0"/>
                  </a:outerShdw>
                </a:effectLst>
                <a:latin typeface="Arial Narrow" panose="020B0606020202030204" pitchFamily="34" charset="0"/>
              </a:rPr>
              <a:t>Consolation</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 calling to 	one’s side, encouragement, 	comfort.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παράκλησις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884F1D37-B4E2-43B6-86A2-D6E88B454CC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Joy of Simeon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36ABCE-7FF0-45B8-89E3-66AEBF11A05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1F005D-B863-43C1-B2E9-E0916692B1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there was a man in Jerusalem called Simeon, who was righteous and devout. He was waiting for the consolation of Israel, and the Holy Spirit was upon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had been revealed to him by the Holy Spirit that he would not die before he had seen the Lord’s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v25-26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was waiting for God to act 	on Israel’s behalf during his 	lifetime.</a:t>
            </a:r>
          </a:p>
        </p:txBody>
      </p:sp>
      <p:sp>
        <p:nvSpPr>
          <p:cNvPr id="4" name="Rectangle 3">
            <a:extLst>
              <a:ext uri="{FF2B5EF4-FFF2-40B4-BE49-F238E27FC236}">
                <a16:creationId xmlns:a16="http://schemas.microsoft.com/office/drawing/2014/main" id="{57526308-E60E-40DA-A1AC-CAA2989ADD2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Joy of Simeon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84B486-78D6-428C-B866-5D9254870DD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C73E89-C33E-444F-975F-E9920618324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there was a man in Jerusalem called Simeon, who was righteous and devout. He was waiting for the consolation of Israel, and the Holy Spirit was upon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had been revealed to him by the Holy Spirit that he would not die before he had seen the Lord’s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v25-26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God gave him a promise that 	his dreams would come true in 	this baby.</a:t>
            </a:r>
          </a:p>
        </p:txBody>
      </p:sp>
      <p:sp>
        <p:nvSpPr>
          <p:cNvPr id="4" name="Rectangle 3">
            <a:extLst>
              <a:ext uri="{FF2B5EF4-FFF2-40B4-BE49-F238E27FC236}">
                <a16:creationId xmlns:a16="http://schemas.microsoft.com/office/drawing/2014/main" id="{C24A32B1-0081-4FC5-96A1-111E9604201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Joy of Simeon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7141E5-7A40-4E06-9334-E36DCE031F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FA0272-B99F-4937-85AD-702056E5CA66}"/>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did it affect him?</a:t>
            </a:r>
          </a:p>
        </p:txBody>
      </p:sp>
      <p:sp>
        <p:nvSpPr>
          <p:cNvPr id="4" name="Rectangle 3">
            <a:extLst>
              <a:ext uri="{FF2B5EF4-FFF2-40B4-BE49-F238E27FC236}">
                <a16:creationId xmlns:a16="http://schemas.microsoft.com/office/drawing/2014/main" id="{6321328A-C6C8-4E49-9036-23B15CF4088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Joy of Simeon</a:t>
            </a:r>
            <a:r>
              <a:rPr lang="en-US" dirty="0">
                <a:solidFill>
                  <a:srgbClr val="002060"/>
                </a:solidFill>
                <a:effectLst>
                  <a:outerShdw blurRad="38100" dist="38100" dir="2700000" algn="tl">
                    <a:srgbClr val="000000">
                      <a:alpha val="43137"/>
                    </a:srgbClr>
                  </a:outerShdw>
                </a:effectLst>
              </a:rPr>
              <a:t> </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5B267D-AD79-40F8-A33C-C122CA4E0D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A1070F-1FE9-49F0-A108-8CF78F36D16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Simeon took him in his arms and praised God – v28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Simeon embraced the baby &amp; 	praised God.</a:t>
            </a:r>
          </a:p>
        </p:txBody>
      </p:sp>
      <p:sp>
        <p:nvSpPr>
          <p:cNvPr id="4" name="Rectangle 3">
            <a:extLst>
              <a:ext uri="{FF2B5EF4-FFF2-40B4-BE49-F238E27FC236}">
                <a16:creationId xmlns:a16="http://schemas.microsoft.com/office/drawing/2014/main" id="{9A9DA525-8A4B-4723-A074-5EBD5C2661C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Joy of Simeon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CE73E9-29B6-4919-A200-0E57DA7269E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D10D19-F4F7-40B7-ADE3-92CF8F54B1B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Simeon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blessed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said to Mary, his mother: “This child is destined to cause the falling and rising of many in Israel, and to be a sign that will be spoken against, so that the thoughts of many hearts will be revealed. And a sword will pierce your own soul too.” – v34-35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blessed the baby &amp; His 	family.</a:t>
            </a:r>
          </a:p>
        </p:txBody>
      </p:sp>
      <p:sp>
        <p:nvSpPr>
          <p:cNvPr id="4" name="Rectangle 3">
            <a:extLst>
              <a:ext uri="{FF2B5EF4-FFF2-40B4-BE49-F238E27FC236}">
                <a16:creationId xmlns:a16="http://schemas.microsoft.com/office/drawing/2014/main" id="{405E4FE9-3A1F-4FFB-8AFE-DB73684B3E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The Joy of Simeon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56D001-8C74-4F64-BFA4-5692D393C31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8A8B00-A1AD-499F-9D41-4336369BE743}"/>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Joy of the Shepherds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The Joy of Simeon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a:t>
            </a: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2:25-35</a:t>
            </a:r>
          </a:p>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The Joy of Anna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Luke 2:36-38</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4F38B9-537C-4729-B7F8-53AFA26A62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98445B-8F62-4D2D-9FA7-DEF0FF34AA4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she get her joy?</a:t>
            </a:r>
          </a:p>
        </p:txBody>
      </p:sp>
      <p:sp>
        <p:nvSpPr>
          <p:cNvPr id="4" name="Rectangle 3">
            <a:extLst>
              <a:ext uri="{FF2B5EF4-FFF2-40B4-BE49-F238E27FC236}">
                <a16:creationId xmlns:a16="http://schemas.microsoft.com/office/drawing/2014/main" id="{21581B4D-8EA8-44E0-B648-925E6915ED4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III. The Joy of Anna</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A8ADB77-99D0-4660-9DFF-075C3154DD2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5B0595-8E83-4EB5-8AB3-A9F9155A7F9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 was also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prophetess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Anna, the daughter of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Phanuel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the tribe of Asher. She was very old; she had lived with her husband seven years after her marriage, and then was a widow until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she was eighty-four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never left the temple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worshiped night and day, fasting and praying. – v36-37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She was an 84 year old 	prophetess living in the temple 	area.</a:t>
            </a:r>
          </a:p>
        </p:txBody>
      </p:sp>
      <p:sp>
        <p:nvSpPr>
          <p:cNvPr id="4" name="Rectangle 3">
            <a:extLst>
              <a:ext uri="{FF2B5EF4-FFF2-40B4-BE49-F238E27FC236}">
                <a16:creationId xmlns:a16="http://schemas.microsoft.com/office/drawing/2014/main" id="{D84F4F97-446C-4E53-9BDE-6F29F40F8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III. The Joy of Anna</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CE28D9-AD4E-4672-8355-6EA2FF2DCFE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2A7327-9D92-4F51-B073-3B0B5537E581}"/>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 was also a prophetess, Anna, the daughter of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Phanuel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the tribe of Asher. She was very old; she had lived with her husband seven years after her marriage, and then was a widow until she was eighty-four. She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never left the temple but worshiped night and day, fasting and praying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v36-37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She dedicated herself to 	praising God continually.</a:t>
            </a:r>
          </a:p>
        </p:txBody>
      </p:sp>
      <p:sp>
        <p:nvSpPr>
          <p:cNvPr id="4" name="Rectangle 3">
            <a:extLst>
              <a:ext uri="{FF2B5EF4-FFF2-40B4-BE49-F238E27FC236}">
                <a16:creationId xmlns:a16="http://schemas.microsoft.com/office/drawing/2014/main" id="{E9D46580-3DCD-4CB5-9B7D-37D0AE2E140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III. The Joy of Anna</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6CC543-8D3E-4835-834D-475428619C2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D463E0-C728-473B-BDD0-97B92F7198F0}"/>
              </a:ext>
            </a:extLst>
          </p:cNvPr>
          <p:cNvSpPr>
            <a:spLocks noGrp="1" noChangeArrowheads="1"/>
          </p:cNvSpPr>
          <p:nvPr>
            <p:ph idx="1"/>
          </p:nvPr>
        </p:nvSpPr>
        <p:spPr>
          <a:xfrm>
            <a:off x="457200" y="1143000"/>
            <a:ext cx="8229600" cy="4648200"/>
          </a:xfrm>
        </p:spPr>
        <p:txBody>
          <a:bodyPr>
            <a:normAutofit/>
          </a:bodyPr>
          <a:lstStyle/>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Joy at the Triumphal Entry</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19:37- 44</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D232C5-A9E9-4D2A-973B-B476F25240B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EC6165-C73F-4002-B062-C7221947AE76}"/>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did it affect her?</a:t>
            </a:r>
          </a:p>
        </p:txBody>
      </p:sp>
      <p:sp>
        <p:nvSpPr>
          <p:cNvPr id="4" name="Rectangle 3">
            <a:extLst>
              <a:ext uri="{FF2B5EF4-FFF2-40B4-BE49-F238E27FC236}">
                <a16:creationId xmlns:a16="http://schemas.microsoft.com/office/drawing/2014/main" id="{B3D9806D-0476-43C1-B400-1CEBFF9C62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III. The Joy of Anna</a:t>
            </a:r>
            <a:r>
              <a:rPr lang="en-US" dirty="0">
                <a:solidFill>
                  <a:srgbClr val="002060"/>
                </a:solidFill>
                <a:effectLst>
                  <a:outerShdw blurRad="38100" dist="38100" dir="2700000" algn="tl">
                    <a:srgbClr val="000000">
                      <a:alpha val="43137"/>
                    </a:srgbClr>
                  </a:outerShdw>
                </a:effectLst>
              </a:rPr>
              <a:t> </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2867E1-9959-41EB-B445-4057206949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47957B-196C-45A6-B8F1-8B9900150775}"/>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Coming up to them at that very moment, she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thanks 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spoke about the child to all who were looking forward to the redemption of Jerusalem. – v38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She continued praising the 	Lord!</a:t>
            </a:r>
          </a:p>
        </p:txBody>
      </p:sp>
      <p:sp>
        <p:nvSpPr>
          <p:cNvPr id="4" name="Rectangle 3">
            <a:extLst>
              <a:ext uri="{FF2B5EF4-FFF2-40B4-BE49-F238E27FC236}">
                <a16:creationId xmlns:a16="http://schemas.microsoft.com/office/drawing/2014/main" id="{A8379514-68D2-41FC-98C7-C336807E577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III. The Joy of Anna</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DAEF7B-43D9-45AE-8532-4D64A533C04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081538-3C75-47CD-A42F-A952530179B1}"/>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Coming up to them at that very moment, she gave thanks to God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spoke about the child to all who were looking forward to the redemption of Jerusalem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She continued praising the 	Lord!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She spoke to everyone in the 	temple about Him!</a:t>
            </a:r>
          </a:p>
        </p:txBody>
      </p:sp>
      <p:sp>
        <p:nvSpPr>
          <p:cNvPr id="4" name="Rectangle 3">
            <a:extLst>
              <a:ext uri="{FF2B5EF4-FFF2-40B4-BE49-F238E27FC236}">
                <a16:creationId xmlns:a16="http://schemas.microsoft.com/office/drawing/2014/main" id="{5769BFEB-0664-4AC4-BDF0-6335A5FE6C1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III. The Joy of Anna</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EC40D7-ED92-47CC-9774-F4BDF13086E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0694E6-5F38-490E-87B5-90FE8CEDA3E9}"/>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Joy of the Shepherds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The Joy of Simeon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a:t>
            </a: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2:25-35</a:t>
            </a:r>
          </a:p>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III. The Joy of Anna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Luke 3:36-38</a:t>
            </a:r>
          </a:p>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IV. The Joy of the Magi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Matthew 2:1-12</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F1950D-4C36-4CF7-9893-735089C32F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7D4094-0FE4-447D-8289-27EAE20B3B1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2:1-2</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After Jesus was born in Bethlehem in Judea, during the time of King Herod, Magi from the east came to Jerusalem and asked, “Where is the one who has been born king of the Jews? We saw his star in the east and have come to worship him.”</a:t>
            </a:r>
            <a:r>
              <a:rPr lang="en-US" b="1"/>
              <a:t> </a:t>
            </a:r>
            <a:endParaRPr lang="en-US" sz="28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E7D2929-5490-465B-B6D2-D1A00B48A08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IV. The Joy of the Magi</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3F66D5-FC16-46E7-9AE2-0BBF76182F4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22FCBF-8319-4D07-85CF-DE87BA5F0C5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2:3-6</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King Herod heard this he was disturbed, and all Jerusalem with him. When he had called together all the people’s chief priests and teachers of the law, he asked them where the Christ was to be born. “In Bethlehem in Judea,” they replied, “for this is what the prophet has written: </a:t>
            </a:r>
            <a:r>
              <a:rPr lang="en-US" sz="2800" b="1" baseline="300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you, Bethlehem, in the land of Judah, are by no means least among the rulers of Judah; for out of you will come a ruler who will be the shepherd of my people Israel.’”</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E0AE96AD-B36C-4A5E-B51B-2E84910BF2B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IV. The Joy of the Magi</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C54153-48D2-4E8E-A391-477B03A3E9D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D35D94-7F3A-4AD8-ADDD-1D668A4CB24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2:7-8</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Herod called the Magi secretly and found out from them the exact time the star had appeared. He sent them to Bethlehem and said, “Go and make a careful search for the child. As soon as you find him, report to me, so that I too may go and worship him.”</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42BBEC1-F295-4EEC-AA2F-613349CAF41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IV. The Joy of the Magi</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CFB7F9-6CC5-4D05-A794-C26AFB35BB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72AA91D-1A4A-40FA-9A30-512E745E8EE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2:9-11</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After they had heard the king, they went on their way, and the star they had seen in the east went ahead of them until it stopped over the place where the child was. When they saw the star, they were overjoyed. On coming to the house, they saw the child with his mother Mary, and they bowed down and worshiped him. Then they opened their treasures and presented him with gifts of gold and of incense and of myrrh.</a:t>
            </a:r>
            <a:r>
              <a:rPr lang="en-US" b="1">
                <a:solidFill>
                  <a:schemeClr val="tx1"/>
                </a:solidFill>
                <a:effectLst>
                  <a:outerShdw blurRad="38100" dist="38100" dir="2700000" algn="tl">
                    <a:srgbClr val="000000">
                      <a:alpha val="43137"/>
                    </a:srgbClr>
                  </a:outerShdw>
                </a:effectLst>
              </a:rPr>
              <a:t> </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13A60E4F-F670-4126-8BB2-4EC3ED2211D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IV. The Joy of the Magi</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668F16-3C8C-439F-B483-A6FD318BED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9F9615-3487-42BF-87F9-3052BC177E1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they get their joy?</a:t>
            </a:r>
          </a:p>
        </p:txBody>
      </p:sp>
      <p:sp>
        <p:nvSpPr>
          <p:cNvPr id="4" name="Rectangle 3">
            <a:extLst>
              <a:ext uri="{FF2B5EF4-FFF2-40B4-BE49-F238E27FC236}">
                <a16:creationId xmlns:a16="http://schemas.microsoft.com/office/drawing/2014/main" id="{BF340727-56F6-4C39-B91A-A9F5623F433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IV. The Joy of the Magi</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722700-9C20-4EC2-A7C5-DAC84A8F0E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86BD8CB-7F39-4F6D-BAC1-21C1688FA8A2}"/>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they get their joy?</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They read God’s word!</a:t>
            </a:r>
          </a:p>
          <a:p>
            <a:pPr algn="just">
              <a:buFont typeface="Wingdings 2" panose="05020102010507070707" pitchFamily="18" charset="2"/>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Numbers 24:17 - . . . A star will come out of Jacob; a scepter will rise out of Israel . . . </a:t>
            </a:r>
          </a:p>
        </p:txBody>
      </p:sp>
      <p:sp>
        <p:nvSpPr>
          <p:cNvPr id="4" name="Rectangle 3">
            <a:extLst>
              <a:ext uri="{FF2B5EF4-FFF2-40B4-BE49-F238E27FC236}">
                <a16:creationId xmlns:a16="http://schemas.microsoft.com/office/drawing/2014/main" id="{2FF9CB5E-634B-44FA-92C0-2AB3764556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IV. The Joy of the Magi</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061886-0873-4A4B-AD25-A773B704E5E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9F0CCA-FE2D-43A7-8453-D170F49AE6A7}"/>
              </a:ext>
            </a:extLst>
          </p:cNvPr>
          <p:cNvSpPr>
            <a:spLocks noGrp="1" noChangeArrowheads="1"/>
          </p:cNvSpPr>
          <p:nvPr>
            <p:ph idx="1"/>
          </p:nvPr>
        </p:nvSpPr>
        <p:spPr>
          <a:xfrm>
            <a:off x="457200" y="1143000"/>
            <a:ext cx="8229600" cy="4648200"/>
          </a:xfrm>
        </p:spPr>
        <p:txBody>
          <a:bodyPr>
            <a:normAutofit/>
          </a:bodyPr>
          <a:lstStyle/>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Joy from the Women When Told Jesus had Risen!</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28:1-10</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138CA6-77DF-4C02-9927-D7F56A624A6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9CA066-1EA9-42B6-B966-B487CE73CFA6}"/>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they get their joy?</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They read God’s word!</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They sacrificed their time &amp;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treasure.</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2:16 - When Herod realized that he had been outwitted by the Magi, he was furious, and he gave orders to kill all the boys in Bethlehem and its vicinity who were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two years old and under</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accordance with the time he had learned from the Magi.</a:t>
            </a:r>
          </a:p>
        </p:txBody>
      </p:sp>
      <p:sp>
        <p:nvSpPr>
          <p:cNvPr id="4" name="Rectangle 3">
            <a:extLst>
              <a:ext uri="{FF2B5EF4-FFF2-40B4-BE49-F238E27FC236}">
                <a16:creationId xmlns:a16="http://schemas.microsoft.com/office/drawing/2014/main" id="{A8417CEF-9B0C-49A9-9393-3761E3B599F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IV. The Joy of the Magi</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94427A-9096-481D-AD2A-30B22D40B1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07B85C-63A2-428C-A254-C12AB37D5EDB}"/>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they get their joy?</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They read God’s word!</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They sacrificed their time &amp; 	treasure.</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They endangered themselves.</a:t>
            </a:r>
            <a:endPar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0987D2E-CD5C-412F-A353-35A4FD163F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IV. The Joy of the Magi</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A4D36C-65C4-4541-A850-B89345002A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B3F7209-5CE8-4F14-86A8-0C90CD573EAC}"/>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they get their joy?</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They were encouraged by King 	Herod &amp; were told where to find 	who they were looking for.</a:t>
            </a:r>
          </a:p>
        </p:txBody>
      </p:sp>
      <p:sp>
        <p:nvSpPr>
          <p:cNvPr id="4" name="Rectangle 3">
            <a:extLst>
              <a:ext uri="{FF2B5EF4-FFF2-40B4-BE49-F238E27FC236}">
                <a16:creationId xmlns:a16="http://schemas.microsoft.com/office/drawing/2014/main" id="{C261751D-8FA0-44EB-8753-64B41F0137E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IV. The Joy of the Magi</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B3F5C3-66A1-4043-B34C-3015FDEFA8F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08F568-592D-4CB6-9B49-A500FE67BD6F}"/>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they get their joy?</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After they had heard the king, they went on their way,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star they had seen in the east went ahead of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until it stopped over the place where the child was. – Matthew 2:9</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 They discovered the star!</a:t>
            </a:r>
          </a:p>
        </p:txBody>
      </p:sp>
      <p:sp>
        <p:nvSpPr>
          <p:cNvPr id="4" name="Rectangle 3">
            <a:extLst>
              <a:ext uri="{FF2B5EF4-FFF2-40B4-BE49-F238E27FC236}">
                <a16:creationId xmlns:a16="http://schemas.microsoft.com/office/drawing/2014/main" id="{B7A3A8BD-890D-4EFD-8DCA-2B6C1EDAE29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IV. The Joy of the Magi</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FE436F-D0C6-47ED-8AF9-56F4585938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F69C09-ACFA-4DCC-9F3E-F21E566E3D5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did it affect them?</a:t>
            </a:r>
          </a:p>
        </p:txBody>
      </p:sp>
      <p:sp>
        <p:nvSpPr>
          <p:cNvPr id="4" name="Rectangle 3">
            <a:extLst>
              <a:ext uri="{FF2B5EF4-FFF2-40B4-BE49-F238E27FC236}">
                <a16:creationId xmlns:a16="http://schemas.microsoft.com/office/drawing/2014/main" id="{7932DD0D-88FC-419A-B2B1-1362988A03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IV. The Joy of the Magi</a:t>
            </a:r>
            <a:r>
              <a:rPr lang="en-US" dirty="0">
                <a:solidFill>
                  <a:srgbClr val="002060"/>
                </a:solidFill>
                <a:effectLst>
                  <a:outerShdw blurRad="38100" dist="38100" dir="2700000" algn="tl">
                    <a:srgbClr val="000000">
                      <a:alpha val="43137"/>
                    </a:srgbClr>
                  </a:outerShdw>
                </a:effectLst>
              </a:rPr>
              <a:t> </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237CA7-4142-4F3F-AC32-FC5111EAF1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F5B4A5-7C58-4514-A58B-CABD0B901678}"/>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they saw the star,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were overjoyed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 coming to the house, they saw the child with his mother Mary, and they bowed down and worshiped him. Then they opened their treasures and presented him with gifts of gold and of incense and of myrrh. – v10-11</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They were overjoyed.</a:t>
            </a:r>
          </a:p>
        </p:txBody>
      </p:sp>
      <p:sp>
        <p:nvSpPr>
          <p:cNvPr id="4" name="Rectangle 3">
            <a:extLst>
              <a:ext uri="{FF2B5EF4-FFF2-40B4-BE49-F238E27FC236}">
                <a16:creationId xmlns:a16="http://schemas.microsoft.com/office/drawing/2014/main" id="{25A44620-D7B6-45BB-A2C0-B08D204E3C6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IV. The Joy of the Magi</a:t>
            </a:r>
            <a:r>
              <a:rPr lang="en-US" dirty="0">
                <a:solidFill>
                  <a:srgbClr val="002060"/>
                </a:solidFill>
                <a:effectLst>
                  <a:outerShdw blurRad="38100" dist="38100" dir="2700000" algn="tl">
                    <a:srgbClr val="000000">
                      <a:alpha val="43137"/>
                    </a:srgbClr>
                  </a:outerShdw>
                </a:effectLst>
              </a:rPr>
              <a:t> </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8DBFA8-E189-4076-AC0F-C896C8B668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14F2BB-71A7-46CB-A9A7-B659B6D5C49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they saw the star, they were overjoyed. On coming to the house, they saw the child with his mother Mary, and they bowed down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worshiped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they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opened their treasures and presented him with gifts of gold and of incense and of myrrh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v10-11</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They were overjoyed.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They worshipped Jesus &amp; gave 	Him their treasures.</a:t>
            </a:r>
          </a:p>
        </p:txBody>
      </p:sp>
      <p:sp>
        <p:nvSpPr>
          <p:cNvPr id="4" name="Rectangle 3">
            <a:extLst>
              <a:ext uri="{FF2B5EF4-FFF2-40B4-BE49-F238E27FC236}">
                <a16:creationId xmlns:a16="http://schemas.microsoft.com/office/drawing/2014/main" id="{E5EB2496-BA68-4B04-8515-32D252D6F0D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IV. The Joy of the Magi</a:t>
            </a:r>
            <a:r>
              <a:rPr lang="en-US" dirty="0">
                <a:solidFill>
                  <a:srgbClr val="002060"/>
                </a:solidFill>
                <a:effectLst>
                  <a:outerShdw blurRad="38100" dist="38100" dir="2700000" algn="tl">
                    <a:srgbClr val="000000">
                      <a:alpha val="43137"/>
                    </a:srgbClr>
                  </a:outerShdw>
                </a:effectLst>
              </a:rPr>
              <a:t> </a:t>
            </a: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BC75AB-1DF9-4C57-8BC1-C50B5D841AE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B995F7-CE30-4B7B-9219-17C82C2D6CD3}"/>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Joy of the Shepherds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The Joy of Simeon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a:t>
            </a: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2:25-35</a:t>
            </a:r>
          </a:p>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III. The Joy of Anna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Luke 3:36-38</a:t>
            </a:r>
          </a:p>
          <a:p>
            <a:pPr algn="jus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IV. The Joy of the Magi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Matthew 2:1-12</a:t>
            </a:r>
          </a:p>
          <a:p>
            <a:pPr algn="jus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V. Where Do You Get Your Joy?</a:t>
            </a: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97C6C3-3969-4F1B-8F13-D2344975CB4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31393D9-739D-411A-A509-8137A72C1284}"/>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God’s will for you is to be joyful &amp; pray.</a:t>
            </a:r>
            <a:endPar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5213756-6DA0-4C3A-9CAB-570A83C984A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V. Where Do You Get Your Joy?</a:t>
            </a: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5703C4-D31F-474F-9F1E-34BD4DCA9EF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C05368-7DAE-44B3-8920-7F98FE501DD9}"/>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God’s will for you is to be joyful &amp; pray.</a:t>
            </a:r>
          </a:p>
          <a:p>
            <a:pPr marL="742950" indent="-742950" algn="just" eaLnBrk="1" fontAlgn="auto" hangingPunct="1">
              <a:spcAft>
                <a:spcPts val="0"/>
              </a:spcAft>
              <a:buFont typeface="Wingdings 2" panose="05020102010507070707" pitchFamily="18" charset="2"/>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4:4 -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Rejoice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Lord always. I will say it again: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Rejoice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D97757D-7630-4832-8A89-B40150C8E81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V. Where Do You Get Your Joy?</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497084-A1F2-4A4D-8E2D-00C82A6970E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B81957-DC01-481A-BA16-2440E46E3B1F}"/>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2:1-5</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In those days Caesar Augustus issued a decree that a census should be taken of the entire Roman world. (This was the first census that took place while </a:t>
            </a:r>
            <a:r>
              <a:rPr lang="en-US" sz="2700" b="1" dirty="0" err="1">
                <a:solidFill>
                  <a:schemeClr val="tx1"/>
                </a:solidFill>
                <a:effectLst>
                  <a:outerShdw blurRad="38100" dist="38100" dir="2700000" algn="tl">
                    <a:srgbClr val="000000">
                      <a:alpha val="43137"/>
                    </a:srgbClr>
                  </a:outerShdw>
                </a:effectLst>
                <a:latin typeface="Arial" pitchFamily="34" charset="0"/>
                <a:cs typeface="Arial" pitchFamily="34" charset="0"/>
              </a:rPr>
              <a:t>Quirinius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was governor of Syria.) And everyone went to his own town to register. </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So Joseph also went up from the town of Nazareth in Galilee to Judea, to Bethlehem the town of David, because he belonged to the house and line of David. He went there to register with Mary, who was pledged to be married to him and was expecting a child.</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0C1F64-D1B1-43AA-A469-9C0683CC215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D3101F-F0AE-4559-83F7-B4D87FF989A2}"/>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God’s will for you is to be joyful &amp; pray.</a:t>
            </a:r>
          </a:p>
          <a:p>
            <a:pPr marL="742950" indent="-742950" algn="just" eaLnBrk="1" fontAlgn="auto" hangingPunct="1">
              <a:spcAft>
                <a:spcPts val="0"/>
              </a:spcAft>
              <a:buFont typeface="Wingdings 2" panose="05020102010507070707" pitchFamily="18" charset="2"/>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4:4 -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Rejoice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Lord always. I will say it again: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Rejoice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5:16-18 -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joyful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always;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pray continually; give thanks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all circumstances, for this is God's will for you in Christ Jesus.</a:t>
            </a:r>
          </a:p>
        </p:txBody>
      </p:sp>
      <p:sp>
        <p:nvSpPr>
          <p:cNvPr id="4" name="Rectangle 3">
            <a:extLst>
              <a:ext uri="{FF2B5EF4-FFF2-40B4-BE49-F238E27FC236}">
                <a16:creationId xmlns:a16="http://schemas.microsoft.com/office/drawing/2014/main" id="{099ACE16-61F9-4233-8CCE-0B2C0D9D241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V. Where Do You Get Your Joy?</a:t>
            </a:r>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DD63F3-7470-48E1-A2AC-1C5D5DC1A0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30681E-5762-4142-ACFE-4719543E0420}"/>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 provides us with the ultimate joy – Himself &amp; His love!</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15:11 - I have told you this so that my joy may be in you and that your joy may be complete. </a:t>
            </a:r>
          </a:p>
        </p:txBody>
      </p:sp>
      <p:sp>
        <p:nvSpPr>
          <p:cNvPr id="4" name="Rectangle 3">
            <a:extLst>
              <a:ext uri="{FF2B5EF4-FFF2-40B4-BE49-F238E27FC236}">
                <a16:creationId xmlns:a16="http://schemas.microsoft.com/office/drawing/2014/main" id="{0242FEE5-D1AA-40ED-94A7-C816090E3ED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V. Where Do You Get Your Joy?</a:t>
            </a:r>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220D77-53D9-45A5-B758-FD5C2F9DEE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418C40-94B3-4BC0-9EE8-4F45EF4DCDBE}"/>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Joy is a fruit of </a:t>
            </a:r>
            <a:r>
              <a:rPr lang="en-US" sz="4400" b="1">
                <a:solidFill>
                  <a:srgbClr val="990033"/>
                </a:solidFill>
                <a:effectLst>
                  <a:outerShdw blurRad="38100" dist="38100" dir="2700000" algn="tl">
                    <a:srgbClr val="000000">
                      <a:alpha val="43137"/>
                    </a:srgbClr>
                  </a:outerShdw>
                </a:effectLst>
                <a:latin typeface="Arial Narrow" pitchFamily="34" charset="0"/>
              </a:rPr>
              <a:t>the Holy </a:t>
            </a:r>
            <a:r>
              <a:rPr lang="en-US" sz="4400" b="1" dirty="0">
                <a:solidFill>
                  <a:srgbClr val="990033"/>
                </a:solidFill>
                <a:effectLst>
                  <a:outerShdw blurRad="38100" dist="38100" dir="2700000" algn="tl">
                    <a:srgbClr val="000000">
                      <a:alpha val="43137"/>
                    </a:srgbClr>
                  </a:outerShdw>
                </a:effectLst>
                <a:latin typeface="Arial Narrow" pitchFamily="34" charset="0"/>
              </a:rPr>
              <a:t>Spirit.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5:22 - But the fruit of the Spirit is love,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joy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peace, patience, kindness, goodness, faithfulness . . .</a:t>
            </a:r>
          </a:p>
        </p:txBody>
      </p:sp>
      <p:sp>
        <p:nvSpPr>
          <p:cNvPr id="4" name="Rectangle 3">
            <a:extLst>
              <a:ext uri="{FF2B5EF4-FFF2-40B4-BE49-F238E27FC236}">
                <a16:creationId xmlns:a16="http://schemas.microsoft.com/office/drawing/2014/main" id="{35BB41E2-ED5B-4AC3-B4CE-203FB010D8A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V. Where Do You Get Your Joy?</a:t>
            </a:r>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DACDB9-C6CA-4836-AC22-6621B8B80D0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E29B6F-077F-4482-B3F7-C4C37A476236}"/>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You get joy through fellowship &amp; seeing new people join the ranks.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2:19 - For what is our hope, our joy, or the crown in which we will glory in the presence of our Lord Jesus when he comes? Is it not you? Indeed,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our glory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and </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j</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oy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F372215-7BED-4F19-A38D-B3D93061086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V. Where Do You Get Your Joy?</a:t>
            </a:r>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D76306-4062-4807-B846-7F4F6E02535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553776-B615-49C4-B4AB-405AD14DE32A}"/>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You get joy when you get answers to your prayers.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16:24 - Until now you have not asked for anything in my name.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Ask and you will receive, and your joy will be complete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9BEFE34A-FCA1-4D7C-AB3A-A7D888D2C34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V. Where Do You Get Your Joy?</a:t>
            </a:r>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14CA0F-ECB6-4D2B-821E-211268C85D1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3A002D-A4B4-4EFD-A81D-F40C0264AA85}"/>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 You get joy through suffering.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4:13-14 - But rejoice that you participate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the sufferings of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you may be overjoyed when his glory is revealed. If you are insulted because of the name of Christ, you are blessed, for the Spirit of glory and of God rests on you.</a:t>
            </a:r>
          </a:p>
        </p:txBody>
      </p:sp>
      <p:sp>
        <p:nvSpPr>
          <p:cNvPr id="4" name="Rectangle 3">
            <a:extLst>
              <a:ext uri="{FF2B5EF4-FFF2-40B4-BE49-F238E27FC236}">
                <a16:creationId xmlns:a16="http://schemas.microsoft.com/office/drawing/2014/main" id="{F99527ED-D87E-46B5-89FC-BFB419FFEB9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V. Where Do You Get Your Joy?</a:t>
            </a:r>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0A28E8-E438-4012-B654-190A072C281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425AB8-9716-424D-9869-2FB442A7FE7B}"/>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Do you want joy this Christmas?</a:t>
            </a:r>
          </a:p>
        </p:txBody>
      </p:sp>
      <p:sp>
        <p:nvSpPr>
          <p:cNvPr id="4" name="Rectangle 3">
            <a:extLst>
              <a:ext uri="{FF2B5EF4-FFF2-40B4-BE49-F238E27FC236}">
                <a16:creationId xmlns:a16="http://schemas.microsoft.com/office/drawing/2014/main" id="{6B9A77C8-FCE0-4961-8367-9464870AA1D6}"/>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E880E5-0F84-4E5F-8702-A58E6520B67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6A742E-CBC5-4D35-88FB-D32CCE6D6D41}"/>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Do you want joy this Christmas?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Tell people about the Lord &amp; praise Him like the Shepherds did.</a:t>
            </a:r>
          </a:p>
        </p:txBody>
      </p:sp>
      <p:sp>
        <p:nvSpPr>
          <p:cNvPr id="4" name="Rectangle 3">
            <a:extLst>
              <a:ext uri="{FF2B5EF4-FFF2-40B4-BE49-F238E27FC236}">
                <a16:creationId xmlns:a16="http://schemas.microsoft.com/office/drawing/2014/main" id="{7DF8B0AA-CC10-4C43-B907-4E06B83C0054}"/>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CCF97C-9E32-4A09-97AC-06098A7EB1F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AB5186-B64C-4517-A208-3127C2CCEC18}"/>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Do you want joy this Christmas?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Bless others like Simeon.</a:t>
            </a:r>
          </a:p>
        </p:txBody>
      </p:sp>
      <p:sp>
        <p:nvSpPr>
          <p:cNvPr id="4" name="Rectangle 3">
            <a:extLst>
              <a:ext uri="{FF2B5EF4-FFF2-40B4-BE49-F238E27FC236}">
                <a16:creationId xmlns:a16="http://schemas.microsoft.com/office/drawing/2014/main" id="{85A1CBD5-64D9-4F4D-A909-55CAFD39A0CB}"/>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5B64FD-147F-4A7E-B5EE-F6D3FF4E3C1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212B6BB-14B7-4013-8751-6CC21E261AFD}"/>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Do you want joy this Christmas?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Be thankful like Anna.</a:t>
            </a:r>
          </a:p>
        </p:txBody>
      </p:sp>
      <p:sp>
        <p:nvSpPr>
          <p:cNvPr id="4" name="Rectangle 3">
            <a:extLst>
              <a:ext uri="{FF2B5EF4-FFF2-40B4-BE49-F238E27FC236}">
                <a16:creationId xmlns:a16="http://schemas.microsoft.com/office/drawing/2014/main" id="{725874FC-4DEC-4375-8945-E251109223A5}"/>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B551EA-869B-4CBB-98FD-5051065EEE2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617F20-9AC2-42B3-A590-87EBD5019E1F}"/>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2:6-7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While they were there, the time came for the baby to be born, and she gave birth to her firstborn, a son. She wrapped him in cloths and placed him in a manger, because there was no room for them in the inn.</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43710-2E3B-4B79-B9C4-70509672219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978D05-1539-4CF0-98BF-CC965A14B913}"/>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Do you want joy this Christmas?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Worship &amp; bring Him your treasures like the Magi.</a:t>
            </a:r>
          </a:p>
        </p:txBody>
      </p:sp>
      <p:sp>
        <p:nvSpPr>
          <p:cNvPr id="4" name="Rectangle 3">
            <a:extLst>
              <a:ext uri="{FF2B5EF4-FFF2-40B4-BE49-F238E27FC236}">
                <a16:creationId xmlns:a16="http://schemas.microsoft.com/office/drawing/2014/main" id="{73E2F5E1-852D-4F34-B18D-A8194738D506}"/>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3B5980-5794-4101-8FE1-6533A69FC4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B5AE1A-992A-46F0-933D-966C8C6D25C7}"/>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Do you want joy this Christmas?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Then </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Experience the joy they had!</a:t>
            </a:r>
          </a:p>
        </p:txBody>
      </p:sp>
      <p:sp>
        <p:nvSpPr>
          <p:cNvPr id="4" name="Rectangle 3">
            <a:extLst>
              <a:ext uri="{FF2B5EF4-FFF2-40B4-BE49-F238E27FC236}">
                <a16:creationId xmlns:a16="http://schemas.microsoft.com/office/drawing/2014/main" id="{C2D99112-B6A8-4524-9F8F-E568812CE7B1}"/>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600BB1-4031-4631-BE2B-E50AE2FFB94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250FA3-4523-420C-A89E-D02D2A32E20A}"/>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2:8-12</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there were shepherds living out in the fields nearby, keeping watch over their flocks at night. An angel of the Lord appeared to them, and the glory of the Lord shone around them, and they were terrified. But the angel said to them, “Do not be afraid. I bring you good news of great joy that will be for all the people. Today in the town of David a Savior has been born to you; he is Christ the Lord. This will be a sign to you: You will find a baby wrapped in cloths and lying in a manger.” </a:t>
            </a:r>
          </a:p>
          <a:p>
            <a:pPr marL="609600" indent="-609600" algn="just" eaLnBrk="1" fontAlgn="auto" hangingPunct="1">
              <a:spcAft>
                <a:spcPts val="0"/>
              </a:spcAft>
              <a:buFont typeface="Wingdings 2" panose="05020102010507070707" pitchFamily="18" charset="2"/>
              <a:buNone/>
              <a:defRPr/>
            </a:pP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D7DD34-90AD-4A2C-A322-000E56717D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1BA6F2-36B9-4F90-A7F6-EFF3E021BF08}"/>
              </a:ext>
            </a:extLst>
          </p:cNvPr>
          <p:cNvSpPr>
            <a:spLocks noGrp="1" noChangeArrowheads="1"/>
          </p:cNvSpPr>
          <p:nvPr>
            <p:ph idx="1"/>
          </p:nvPr>
        </p:nvSpPr>
        <p:spPr>
          <a:xfrm>
            <a:off x="381000" y="1066800"/>
            <a:ext cx="8382000" cy="56388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2:13-16</a:t>
            </a:r>
          </a:p>
          <a:p>
            <a:pPr algn="just">
              <a:buFont typeface="Wingdings 2" panose="05020102010507070707" pitchFamily="18" charset="2"/>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Suddenly a great company of the heavenly host appeared with the angel, praising God and saying, “Glory to God in the highest, and on earth peace to men on whom his favor rests.” </a:t>
            </a:r>
          </a:p>
          <a:p>
            <a:pPr algn="just">
              <a:buFont typeface="Wingdings 2" panose="05020102010507070707" pitchFamily="18" charset="2"/>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When the angels had left them and gone into heaven, the shepherds said to one another, “Let’s go to Bethlehem and see this thing that has happened, which the Lord has told us about.” </a:t>
            </a:r>
          </a:p>
          <a:p>
            <a:pPr algn="just">
              <a:buFont typeface="Wingdings 2" panose="05020102010507070707" pitchFamily="18" charset="2"/>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So they hurried off and found Mary and Joseph, and the baby, who was lying in the manger.</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D39B9E-14B2-4EA9-88E9-C7C7659F15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76534E-8BC8-4900-A579-7EF5A983E17B}"/>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2:17-20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they had seen him, they spread the word concerning what had been told them about this child, and all who heard it were amazed at what the shepherds said to them. But Mary treasured up all these things and pondered them in her heart. The shepherds returned, glorifying and praising God for all the things they had heard and seen, which were just as they had been told.</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32384</TotalTime>
  <Words>3001</Words>
  <Application>Microsoft Office PowerPoint</Application>
  <PresentationFormat>On-screen Show (4:3)</PresentationFormat>
  <Paragraphs>296</Paragraphs>
  <Slides>61</Slides>
  <Notes>61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61</vt:i4>
      </vt:variant>
    </vt:vector>
  </HeadingPairs>
  <TitlesOfParts>
    <vt:vector size="69" baseType="lpstr">
      <vt:lpstr>Arial Narrow</vt:lpstr>
      <vt:lpstr>Arial</vt:lpstr>
      <vt:lpstr>Lucida Sans Unicode</vt:lpstr>
      <vt:lpstr>Wingdings 2</vt:lpstr>
      <vt:lpstr>Calibri</vt:lpstr>
      <vt:lpstr>Times New Roman</vt:lpstr>
      <vt:lpstr>Segoe UI Symbol</vt:lpstr>
      <vt:lpstr>Trek</vt:lpstr>
      <vt:lpstr>The  Joy  of  Advent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1751</cp:revision>
  <dcterms:created xsi:type="dcterms:W3CDTF">2005-04-23T22:37:40Z</dcterms:created>
  <dcterms:modified xsi:type="dcterms:W3CDTF">2021-02-03T01:47:41Z</dcterms:modified>
</cp:coreProperties>
</file>