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3"/>
  </p:notesMasterIdLst>
  <p:handoutMasterIdLst>
    <p:handoutMasterId r:id="rId44"/>
  </p:handoutMasterIdLst>
  <p:sldIdLst>
    <p:sldId id="398" r:id="rId2"/>
    <p:sldId id="3374" r:id="rId3"/>
    <p:sldId id="3443" r:id="rId4"/>
    <p:sldId id="3444" r:id="rId5"/>
    <p:sldId id="3445" r:id="rId6"/>
    <p:sldId id="3446" r:id="rId7"/>
    <p:sldId id="3436" r:id="rId8"/>
    <p:sldId id="3438" r:id="rId9"/>
    <p:sldId id="3439" r:id="rId10"/>
    <p:sldId id="3440" r:id="rId11"/>
    <p:sldId id="3442" r:id="rId12"/>
    <p:sldId id="1362" r:id="rId13"/>
    <p:sldId id="3192" r:id="rId14"/>
    <p:sldId id="3409" r:id="rId15"/>
    <p:sldId id="3410" r:id="rId16"/>
    <p:sldId id="3411" r:id="rId17"/>
    <p:sldId id="3412" r:id="rId18"/>
    <p:sldId id="3413" r:id="rId19"/>
    <p:sldId id="3414" r:id="rId20"/>
    <p:sldId id="3415" r:id="rId21"/>
    <p:sldId id="3416" r:id="rId22"/>
    <p:sldId id="3417" r:id="rId23"/>
    <p:sldId id="3433" r:id="rId24"/>
    <p:sldId id="3437" r:id="rId25"/>
    <p:sldId id="3418" r:id="rId26"/>
    <p:sldId id="3419" r:id="rId27"/>
    <p:sldId id="3420" r:id="rId28"/>
    <p:sldId id="3421" r:id="rId29"/>
    <p:sldId id="3422" r:id="rId30"/>
    <p:sldId id="3423" r:id="rId31"/>
    <p:sldId id="3424" r:id="rId32"/>
    <p:sldId id="2871" r:id="rId33"/>
    <p:sldId id="3426" r:id="rId34"/>
    <p:sldId id="3435" r:id="rId35"/>
    <p:sldId id="3427" r:id="rId36"/>
    <p:sldId id="3428" r:id="rId37"/>
    <p:sldId id="3429" r:id="rId38"/>
    <p:sldId id="3430" r:id="rId39"/>
    <p:sldId id="3431" r:id="rId40"/>
    <p:sldId id="3432" r:id="rId41"/>
    <p:sldId id="3029" r:id="rId42"/>
  </p:sldIdLst>
  <p:sldSz cx="9144000" cy="6858000" type="screen4x3"/>
  <p:notesSz cx="7023100" cy="9309100"/>
  <p:defaultTextStyle>
    <a:defPPr>
      <a:defRPr lang="en-US"/>
    </a:defPPr>
    <a:lvl1pPr algn="l" rtl="0" eaLnBrk="0" fontAlgn="base" hangingPunct="0">
      <a:spcBef>
        <a:spcPct val="0"/>
      </a:spcBef>
      <a:spcAft>
        <a:spcPct val="0"/>
      </a:spcAft>
      <a:defRPr sz="2800" b="1" kern="1200">
        <a:solidFill>
          <a:srgbClr val="990033"/>
        </a:solidFill>
        <a:latin typeface="Arial Narrow" panose="020B0606020202030204" pitchFamily="34" charset="0"/>
        <a:ea typeface="+mn-ea"/>
        <a:cs typeface="+mn-cs"/>
      </a:defRPr>
    </a:lvl1pPr>
    <a:lvl2pPr marL="457200" algn="l" rtl="0" eaLnBrk="0" fontAlgn="base" hangingPunct="0">
      <a:spcBef>
        <a:spcPct val="0"/>
      </a:spcBef>
      <a:spcAft>
        <a:spcPct val="0"/>
      </a:spcAft>
      <a:defRPr sz="2800" b="1" kern="1200">
        <a:solidFill>
          <a:srgbClr val="990033"/>
        </a:solidFill>
        <a:latin typeface="Arial Narrow" panose="020B0606020202030204" pitchFamily="34" charset="0"/>
        <a:ea typeface="+mn-ea"/>
        <a:cs typeface="+mn-cs"/>
      </a:defRPr>
    </a:lvl2pPr>
    <a:lvl3pPr marL="914400" algn="l" rtl="0" eaLnBrk="0" fontAlgn="base" hangingPunct="0">
      <a:spcBef>
        <a:spcPct val="0"/>
      </a:spcBef>
      <a:spcAft>
        <a:spcPct val="0"/>
      </a:spcAft>
      <a:defRPr sz="2800" b="1" kern="1200">
        <a:solidFill>
          <a:srgbClr val="990033"/>
        </a:solidFill>
        <a:latin typeface="Arial Narrow" panose="020B0606020202030204" pitchFamily="34" charset="0"/>
        <a:ea typeface="+mn-ea"/>
        <a:cs typeface="+mn-cs"/>
      </a:defRPr>
    </a:lvl3pPr>
    <a:lvl4pPr marL="1371600" algn="l" rtl="0" eaLnBrk="0" fontAlgn="base" hangingPunct="0">
      <a:spcBef>
        <a:spcPct val="0"/>
      </a:spcBef>
      <a:spcAft>
        <a:spcPct val="0"/>
      </a:spcAft>
      <a:defRPr sz="2800" b="1" kern="1200">
        <a:solidFill>
          <a:srgbClr val="990033"/>
        </a:solidFill>
        <a:latin typeface="Arial Narrow" panose="020B0606020202030204" pitchFamily="34" charset="0"/>
        <a:ea typeface="+mn-ea"/>
        <a:cs typeface="+mn-cs"/>
      </a:defRPr>
    </a:lvl4pPr>
    <a:lvl5pPr marL="1828800" algn="l" rtl="0" eaLnBrk="0" fontAlgn="base" hangingPunct="0">
      <a:spcBef>
        <a:spcPct val="0"/>
      </a:spcBef>
      <a:spcAft>
        <a:spcPct val="0"/>
      </a:spcAft>
      <a:defRPr sz="2800" b="1" kern="1200">
        <a:solidFill>
          <a:srgbClr val="990033"/>
        </a:solidFill>
        <a:latin typeface="Arial Narrow" panose="020B0606020202030204" pitchFamily="34" charset="0"/>
        <a:ea typeface="+mn-ea"/>
        <a:cs typeface="+mn-cs"/>
      </a:defRPr>
    </a:lvl5pPr>
    <a:lvl6pPr marL="2286000" algn="l" defTabSz="914400" rtl="0" eaLnBrk="1" latinLnBrk="0" hangingPunct="1">
      <a:defRPr sz="2800" b="1" kern="1200">
        <a:solidFill>
          <a:srgbClr val="990033"/>
        </a:solidFill>
        <a:latin typeface="Arial Narrow" panose="020B0606020202030204" pitchFamily="34" charset="0"/>
        <a:ea typeface="+mn-ea"/>
        <a:cs typeface="+mn-cs"/>
      </a:defRPr>
    </a:lvl6pPr>
    <a:lvl7pPr marL="2743200" algn="l" defTabSz="914400" rtl="0" eaLnBrk="1" latinLnBrk="0" hangingPunct="1">
      <a:defRPr sz="2800" b="1" kern="1200">
        <a:solidFill>
          <a:srgbClr val="990033"/>
        </a:solidFill>
        <a:latin typeface="Arial Narrow" panose="020B0606020202030204" pitchFamily="34" charset="0"/>
        <a:ea typeface="+mn-ea"/>
        <a:cs typeface="+mn-cs"/>
      </a:defRPr>
    </a:lvl7pPr>
    <a:lvl8pPr marL="3200400" algn="l" defTabSz="914400" rtl="0" eaLnBrk="1" latinLnBrk="0" hangingPunct="1">
      <a:defRPr sz="2800" b="1" kern="1200">
        <a:solidFill>
          <a:srgbClr val="990033"/>
        </a:solidFill>
        <a:latin typeface="Arial Narrow" panose="020B0606020202030204" pitchFamily="34" charset="0"/>
        <a:ea typeface="+mn-ea"/>
        <a:cs typeface="+mn-cs"/>
      </a:defRPr>
    </a:lvl8pPr>
    <a:lvl9pPr marL="3657600" algn="l" defTabSz="914400" rtl="0" eaLnBrk="1" latinLnBrk="0" hangingPunct="1">
      <a:defRPr sz="2800" b="1" kern="1200">
        <a:solidFill>
          <a:srgbClr val="990033"/>
        </a:solidFill>
        <a:latin typeface="Arial Narrow" panose="020B0606020202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90033"/>
    <a:srgbClr val="006600"/>
    <a:srgbClr val="339966"/>
    <a:srgbClr val="FF00FF"/>
    <a:srgbClr val="CC0066"/>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69" autoAdjust="0"/>
    <p:restoredTop sz="90279" autoAdjust="0"/>
  </p:normalViewPr>
  <p:slideViewPr>
    <p:cSldViewPr>
      <p:cViewPr varScale="1">
        <p:scale>
          <a:sx n="101" d="100"/>
          <a:sy n="101" d="100"/>
        </p:scale>
        <p:origin x="1404" y="102"/>
      </p:cViewPr>
      <p:guideLst>
        <p:guide orient="horz" pos="2160"/>
        <p:guide pos="2880"/>
      </p:guideLst>
    </p:cSldViewPr>
  </p:slideViewPr>
  <p:outlineViewPr>
    <p:cViewPr>
      <p:scale>
        <a:sx n="33" d="100"/>
        <a:sy n="33" d="100"/>
      </p:scale>
      <p:origin x="48" y="1764"/>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1314" name="Rectangle 2">
            <a:extLst>
              <a:ext uri="{FF2B5EF4-FFF2-40B4-BE49-F238E27FC236}">
                <a16:creationId xmlns:a16="http://schemas.microsoft.com/office/drawing/2014/main" id="{88F1AE93-6175-F0AE-012D-9F9A4A0636D4}"/>
              </a:ext>
            </a:extLst>
          </p:cNvPr>
          <p:cNvSpPr>
            <a:spLocks noGrp="1" noChangeArrowheads="1"/>
          </p:cNvSpPr>
          <p:nvPr>
            <p:ph type="hdr" sz="quarter"/>
          </p:nvPr>
        </p:nvSpPr>
        <p:spPr bwMode="auto">
          <a:xfrm>
            <a:off x="0" y="0"/>
            <a:ext cx="3043238" cy="465138"/>
          </a:xfrm>
          <a:prstGeom prst="rect">
            <a:avLst/>
          </a:prstGeom>
          <a:noFill/>
          <a:ln w="9525">
            <a:noFill/>
            <a:miter lim="800000"/>
            <a:headEnd/>
            <a:tailEnd/>
          </a:ln>
          <a:effectLst/>
        </p:spPr>
        <p:txBody>
          <a:bodyPr vert="horz" wrap="square" lIns="93479" tIns="46740" rIns="93479" bIns="46740" numCol="1" anchor="t" anchorCtr="0" compatLnSpc="1">
            <a:prstTxWarp prst="textNoShape">
              <a:avLst/>
            </a:prstTxWarp>
          </a:bodyPr>
          <a:lstStyle>
            <a:lvl1pPr eaLnBrk="1" hangingPunct="1">
              <a:defRPr sz="1200" b="0">
                <a:solidFill>
                  <a:schemeClr val="tx1"/>
                </a:solidFill>
                <a:latin typeface="Times New Roman" pitchFamily="18" charset="0"/>
              </a:defRPr>
            </a:lvl1pPr>
          </a:lstStyle>
          <a:p>
            <a:pPr>
              <a:defRPr/>
            </a:pPr>
            <a:endParaRPr lang="en-US"/>
          </a:p>
        </p:txBody>
      </p:sp>
      <p:sp>
        <p:nvSpPr>
          <p:cNvPr id="141315" name="Rectangle 3">
            <a:extLst>
              <a:ext uri="{FF2B5EF4-FFF2-40B4-BE49-F238E27FC236}">
                <a16:creationId xmlns:a16="http://schemas.microsoft.com/office/drawing/2014/main" id="{5F7D0A00-9132-6EA1-9FC2-33E9D25A6962}"/>
              </a:ext>
            </a:extLst>
          </p:cNvPr>
          <p:cNvSpPr>
            <a:spLocks noGrp="1" noChangeArrowheads="1"/>
          </p:cNvSpPr>
          <p:nvPr>
            <p:ph type="dt" sz="quarter" idx="1"/>
          </p:nvPr>
        </p:nvSpPr>
        <p:spPr bwMode="auto">
          <a:xfrm>
            <a:off x="3979863" y="0"/>
            <a:ext cx="3043237" cy="465138"/>
          </a:xfrm>
          <a:prstGeom prst="rect">
            <a:avLst/>
          </a:prstGeom>
          <a:noFill/>
          <a:ln w="9525">
            <a:noFill/>
            <a:miter lim="800000"/>
            <a:headEnd/>
            <a:tailEnd/>
          </a:ln>
          <a:effectLst/>
        </p:spPr>
        <p:txBody>
          <a:bodyPr vert="horz" wrap="square" lIns="93479" tIns="46740" rIns="93479" bIns="46740" numCol="1" anchor="t" anchorCtr="0" compatLnSpc="1">
            <a:prstTxWarp prst="textNoShape">
              <a:avLst/>
            </a:prstTxWarp>
          </a:bodyPr>
          <a:lstStyle>
            <a:lvl1pPr algn="r" eaLnBrk="1" hangingPunct="1">
              <a:defRPr sz="1200" b="0">
                <a:solidFill>
                  <a:schemeClr val="tx1"/>
                </a:solidFill>
                <a:latin typeface="Times New Roman" pitchFamily="18" charset="0"/>
              </a:defRPr>
            </a:lvl1pPr>
          </a:lstStyle>
          <a:p>
            <a:pPr>
              <a:defRPr/>
            </a:pPr>
            <a:endParaRPr lang="en-US"/>
          </a:p>
        </p:txBody>
      </p:sp>
      <p:sp>
        <p:nvSpPr>
          <p:cNvPr id="141316" name="Rectangle 4">
            <a:extLst>
              <a:ext uri="{FF2B5EF4-FFF2-40B4-BE49-F238E27FC236}">
                <a16:creationId xmlns:a16="http://schemas.microsoft.com/office/drawing/2014/main" id="{99CFF8BB-9BC0-25EE-6129-C684221ECAD8}"/>
              </a:ext>
            </a:extLst>
          </p:cNvPr>
          <p:cNvSpPr>
            <a:spLocks noGrp="1" noChangeArrowheads="1"/>
          </p:cNvSpPr>
          <p:nvPr>
            <p:ph type="ftr" sz="quarter" idx="2"/>
          </p:nvPr>
        </p:nvSpPr>
        <p:spPr bwMode="auto">
          <a:xfrm>
            <a:off x="0" y="8843963"/>
            <a:ext cx="3043238" cy="465137"/>
          </a:xfrm>
          <a:prstGeom prst="rect">
            <a:avLst/>
          </a:prstGeom>
          <a:noFill/>
          <a:ln w="9525">
            <a:noFill/>
            <a:miter lim="800000"/>
            <a:headEnd/>
            <a:tailEnd/>
          </a:ln>
          <a:effectLst/>
        </p:spPr>
        <p:txBody>
          <a:bodyPr vert="horz" wrap="square" lIns="93479" tIns="46740" rIns="93479" bIns="46740" numCol="1" anchor="b" anchorCtr="0" compatLnSpc="1">
            <a:prstTxWarp prst="textNoShape">
              <a:avLst/>
            </a:prstTxWarp>
          </a:bodyPr>
          <a:lstStyle>
            <a:lvl1pPr eaLnBrk="1" hangingPunct="1">
              <a:defRPr sz="1200" b="0">
                <a:solidFill>
                  <a:schemeClr val="tx1"/>
                </a:solidFill>
                <a:latin typeface="Times New Roman" pitchFamily="18" charset="0"/>
              </a:defRPr>
            </a:lvl1pPr>
          </a:lstStyle>
          <a:p>
            <a:pPr>
              <a:defRPr/>
            </a:pPr>
            <a:endParaRPr lang="en-US"/>
          </a:p>
        </p:txBody>
      </p:sp>
      <p:sp>
        <p:nvSpPr>
          <p:cNvPr id="141317" name="Rectangle 5">
            <a:extLst>
              <a:ext uri="{FF2B5EF4-FFF2-40B4-BE49-F238E27FC236}">
                <a16:creationId xmlns:a16="http://schemas.microsoft.com/office/drawing/2014/main" id="{16382BBB-A316-D729-A218-6C3A65A9E644}"/>
              </a:ext>
            </a:extLst>
          </p:cNvPr>
          <p:cNvSpPr>
            <a:spLocks noGrp="1" noChangeArrowheads="1"/>
          </p:cNvSpPr>
          <p:nvPr>
            <p:ph type="sldNum" sz="quarter" idx="3"/>
          </p:nvPr>
        </p:nvSpPr>
        <p:spPr bwMode="auto">
          <a:xfrm>
            <a:off x="3979863" y="8843963"/>
            <a:ext cx="3043237" cy="465137"/>
          </a:xfrm>
          <a:prstGeom prst="rect">
            <a:avLst/>
          </a:prstGeom>
          <a:noFill/>
          <a:ln w="9525">
            <a:noFill/>
            <a:miter lim="800000"/>
            <a:headEnd/>
            <a:tailEnd/>
          </a:ln>
          <a:effectLst/>
        </p:spPr>
        <p:txBody>
          <a:bodyPr vert="horz" wrap="square" lIns="93479" tIns="46740" rIns="93479" bIns="46740" numCol="1" anchor="b" anchorCtr="0" compatLnSpc="1">
            <a:prstTxWarp prst="textNoShape">
              <a:avLst/>
            </a:prstTxWarp>
          </a:bodyPr>
          <a:lstStyle>
            <a:lvl1pPr algn="r" eaLnBrk="1" hangingPunct="1">
              <a:defRPr sz="1200" b="0">
                <a:solidFill>
                  <a:schemeClr val="tx1"/>
                </a:solidFill>
                <a:latin typeface="Times New Roman" panose="02020603050405020304" pitchFamily="18" charset="0"/>
              </a:defRPr>
            </a:lvl1pPr>
          </a:lstStyle>
          <a:p>
            <a:pPr>
              <a:defRPr/>
            </a:pPr>
            <a:fld id="{C23EA8DB-96B7-46F2-A75A-0CE5B144F42F}"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40BE9A7-2612-0E66-2484-E1F0317E327F}"/>
              </a:ext>
            </a:extLst>
          </p:cNvPr>
          <p:cNvSpPr>
            <a:spLocks noGrp="1"/>
          </p:cNvSpPr>
          <p:nvPr>
            <p:ph type="hdr" sz="quarter"/>
          </p:nvPr>
        </p:nvSpPr>
        <p:spPr>
          <a:xfrm>
            <a:off x="0" y="0"/>
            <a:ext cx="3043238" cy="465138"/>
          </a:xfrm>
          <a:prstGeom prst="rect">
            <a:avLst/>
          </a:prstGeom>
        </p:spPr>
        <p:txBody>
          <a:bodyPr vert="horz" lIns="93479" tIns="46740" rIns="93479" bIns="46740" rtlCol="0"/>
          <a:lstStyle>
            <a:lvl1pPr algn="l" eaLnBrk="1" hangingPunct="1">
              <a:defRPr sz="1200"/>
            </a:lvl1pPr>
          </a:lstStyle>
          <a:p>
            <a:pPr>
              <a:defRPr/>
            </a:pPr>
            <a:endParaRPr lang="en-US"/>
          </a:p>
        </p:txBody>
      </p:sp>
      <p:sp>
        <p:nvSpPr>
          <p:cNvPr id="3" name="Date Placeholder 2">
            <a:extLst>
              <a:ext uri="{FF2B5EF4-FFF2-40B4-BE49-F238E27FC236}">
                <a16:creationId xmlns:a16="http://schemas.microsoft.com/office/drawing/2014/main" id="{FFA16049-8C45-238C-4017-21AA5EFF08A7}"/>
              </a:ext>
            </a:extLst>
          </p:cNvPr>
          <p:cNvSpPr>
            <a:spLocks noGrp="1"/>
          </p:cNvSpPr>
          <p:nvPr>
            <p:ph type="dt" idx="1"/>
          </p:nvPr>
        </p:nvSpPr>
        <p:spPr>
          <a:xfrm>
            <a:off x="3978275" y="0"/>
            <a:ext cx="3043238" cy="465138"/>
          </a:xfrm>
          <a:prstGeom prst="rect">
            <a:avLst/>
          </a:prstGeom>
        </p:spPr>
        <p:txBody>
          <a:bodyPr vert="horz" lIns="93479" tIns="46740" rIns="93479" bIns="46740" rtlCol="0"/>
          <a:lstStyle>
            <a:lvl1pPr algn="r" eaLnBrk="1" hangingPunct="1">
              <a:defRPr sz="1200"/>
            </a:lvl1pPr>
          </a:lstStyle>
          <a:p>
            <a:pPr>
              <a:defRPr/>
            </a:pPr>
            <a:fld id="{7381B1FF-F32D-426D-A24C-CFFC63F7B034}" type="datetimeFigureOut">
              <a:rPr lang="en-US"/>
              <a:pPr>
                <a:defRPr/>
              </a:pPr>
              <a:t>6/17/2024</a:t>
            </a:fld>
            <a:endParaRPr lang="en-US" dirty="0"/>
          </a:p>
        </p:txBody>
      </p:sp>
      <p:sp>
        <p:nvSpPr>
          <p:cNvPr id="4" name="Slide Image Placeholder 3">
            <a:extLst>
              <a:ext uri="{FF2B5EF4-FFF2-40B4-BE49-F238E27FC236}">
                <a16:creationId xmlns:a16="http://schemas.microsoft.com/office/drawing/2014/main" id="{1CCA97DE-A3CB-D847-1C04-A66FEC6699DB}"/>
              </a:ext>
            </a:extLst>
          </p:cNvPr>
          <p:cNvSpPr>
            <a:spLocks noGrp="1" noRot="1" noChangeAspect="1"/>
          </p:cNvSpPr>
          <p:nvPr>
            <p:ph type="sldImg" idx="2"/>
          </p:nvPr>
        </p:nvSpPr>
        <p:spPr>
          <a:xfrm>
            <a:off x="1185863" y="698500"/>
            <a:ext cx="4651375" cy="3489325"/>
          </a:xfrm>
          <a:prstGeom prst="rect">
            <a:avLst/>
          </a:prstGeom>
          <a:noFill/>
          <a:ln w="12700">
            <a:solidFill>
              <a:prstClr val="black"/>
            </a:solidFill>
          </a:ln>
        </p:spPr>
        <p:txBody>
          <a:bodyPr vert="horz" lIns="93479" tIns="46740" rIns="93479" bIns="46740" rtlCol="0" anchor="ctr"/>
          <a:lstStyle/>
          <a:p>
            <a:pPr lvl="0"/>
            <a:endParaRPr lang="en-US" noProof="0" dirty="0"/>
          </a:p>
        </p:txBody>
      </p:sp>
      <p:sp>
        <p:nvSpPr>
          <p:cNvPr id="5" name="Notes Placeholder 4">
            <a:extLst>
              <a:ext uri="{FF2B5EF4-FFF2-40B4-BE49-F238E27FC236}">
                <a16:creationId xmlns:a16="http://schemas.microsoft.com/office/drawing/2014/main" id="{3290D580-A5B7-3D77-1052-556D7546C187}"/>
              </a:ext>
            </a:extLst>
          </p:cNvPr>
          <p:cNvSpPr>
            <a:spLocks noGrp="1"/>
          </p:cNvSpPr>
          <p:nvPr>
            <p:ph type="body" sz="quarter" idx="3"/>
          </p:nvPr>
        </p:nvSpPr>
        <p:spPr>
          <a:xfrm>
            <a:off x="701675" y="4421188"/>
            <a:ext cx="5619750" cy="4189412"/>
          </a:xfrm>
          <a:prstGeom prst="rect">
            <a:avLst/>
          </a:prstGeom>
        </p:spPr>
        <p:txBody>
          <a:bodyPr vert="horz" lIns="93479" tIns="46740" rIns="93479" bIns="4674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F6288FC5-475A-6123-8B0D-9C93C13A4C82}"/>
              </a:ext>
            </a:extLst>
          </p:cNvPr>
          <p:cNvSpPr>
            <a:spLocks noGrp="1"/>
          </p:cNvSpPr>
          <p:nvPr>
            <p:ph type="ftr" sz="quarter" idx="4"/>
          </p:nvPr>
        </p:nvSpPr>
        <p:spPr>
          <a:xfrm>
            <a:off x="0" y="8842375"/>
            <a:ext cx="3043238" cy="465138"/>
          </a:xfrm>
          <a:prstGeom prst="rect">
            <a:avLst/>
          </a:prstGeom>
        </p:spPr>
        <p:txBody>
          <a:bodyPr vert="horz" lIns="93479" tIns="46740" rIns="93479" bIns="46740" rtlCol="0" anchor="b"/>
          <a:lstStyle>
            <a:lvl1pPr algn="l" eaLnBrk="1" hangingPunct="1">
              <a:defRPr sz="1200"/>
            </a:lvl1pPr>
          </a:lstStyle>
          <a:p>
            <a:pPr>
              <a:defRPr/>
            </a:pPr>
            <a:endParaRPr lang="en-US"/>
          </a:p>
        </p:txBody>
      </p:sp>
      <p:sp>
        <p:nvSpPr>
          <p:cNvPr id="7" name="Slide Number Placeholder 6">
            <a:extLst>
              <a:ext uri="{FF2B5EF4-FFF2-40B4-BE49-F238E27FC236}">
                <a16:creationId xmlns:a16="http://schemas.microsoft.com/office/drawing/2014/main" id="{DA9DC908-0E9D-1751-0B0B-1E90C3F2629C}"/>
              </a:ext>
            </a:extLst>
          </p:cNvPr>
          <p:cNvSpPr>
            <a:spLocks noGrp="1"/>
          </p:cNvSpPr>
          <p:nvPr>
            <p:ph type="sldNum" sz="quarter" idx="5"/>
          </p:nvPr>
        </p:nvSpPr>
        <p:spPr>
          <a:xfrm>
            <a:off x="3978275" y="8842375"/>
            <a:ext cx="3043238" cy="465138"/>
          </a:xfrm>
          <a:prstGeom prst="rect">
            <a:avLst/>
          </a:prstGeom>
        </p:spPr>
        <p:txBody>
          <a:bodyPr vert="horz" wrap="square" lIns="93479" tIns="46740" rIns="93479" bIns="46740" numCol="1" anchor="b" anchorCtr="0" compatLnSpc="1">
            <a:prstTxWarp prst="textNoShape">
              <a:avLst/>
            </a:prstTxWarp>
          </a:bodyPr>
          <a:lstStyle>
            <a:lvl1pPr algn="r" eaLnBrk="1" hangingPunct="1">
              <a:defRPr sz="1200"/>
            </a:lvl1pPr>
          </a:lstStyle>
          <a:p>
            <a:pPr>
              <a:defRPr/>
            </a:pPr>
            <a:fld id="{BD465AFD-2110-426F-B0C1-E2670717F9C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04CF6AF9-D040-00E9-B505-1959DCABE4B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a:extLst>
              <a:ext uri="{FF2B5EF4-FFF2-40B4-BE49-F238E27FC236}">
                <a16:creationId xmlns:a16="http://schemas.microsoft.com/office/drawing/2014/main" id="{F331A6A8-294E-8342-E71F-067A6FA3237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3316" name="Slide Number Placeholder 3">
            <a:extLst>
              <a:ext uri="{FF2B5EF4-FFF2-40B4-BE49-F238E27FC236}">
                <a16:creationId xmlns:a16="http://schemas.microsoft.com/office/drawing/2014/main" id="{87037B33-44E6-BF76-3A66-08C5A09F40C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0058AA9-44A7-4F3C-B10C-3DCB280CED01}" type="slidenum">
              <a:rPr lang="en-US" altLang="en-US" smtClean="0">
                <a:solidFill>
                  <a:srgbClr val="990033"/>
                </a:solidFill>
                <a:latin typeface="Arial Narrow" panose="020B0606020202030204" pitchFamily="34" charset="0"/>
              </a:rPr>
              <a:pPr>
                <a:spcBef>
                  <a:spcPct val="0"/>
                </a:spcBef>
              </a:pPr>
              <a:t>1</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912DFE19-9854-655C-43B9-610EF63F388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a:extLst>
              <a:ext uri="{FF2B5EF4-FFF2-40B4-BE49-F238E27FC236}">
                <a16:creationId xmlns:a16="http://schemas.microsoft.com/office/drawing/2014/main" id="{21CEF0D8-E161-2838-A020-C4EFB41E2D4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1748" name="Slide Number Placeholder 3">
            <a:extLst>
              <a:ext uri="{FF2B5EF4-FFF2-40B4-BE49-F238E27FC236}">
                <a16:creationId xmlns:a16="http://schemas.microsoft.com/office/drawing/2014/main" id="{AE4041B2-25E1-CC87-97DE-989B4AFE1B2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99E8637-FDFC-4B7B-8187-5A35D0400A85}" type="slidenum">
              <a:rPr lang="en-US" altLang="en-US" smtClean="0">
                <a:solidFill>
                  <a:srgbClr val="990033"/>
                </a:solidFill>
                <a:latin typeface="Arial Narrow" panose="020B0606020202030204" pitchFamily="34" charset="0"/>
              </a:rPr>
              <a:pPr>
                <a:spcBef>
                  <a:spcPct val="0"/>
                </a:spcBef>
              </a:pPr>
              <a:t>10</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F86A8C4A-13C5-B558-2C06-3D58B021BB6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a:extLst>
              <a:ext uri="{FF2B5EF4-FFF2-40B4-BE49-F238E27FC236}">
                <a16:creationId xmlns:a16="http://schemas.microsoft.com/office/drawing/2014/main" id="{85977B79-E95A-9BF5-B24B-77C116B4B8D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3796" name="Slide Number Placeholder 3">
            <a:extLst>
              <a:ext uri="{FF2B5EF4-FFF2-40B4-BE49-F238E27FC236}">
                <a16:creationId xmlns:a16="http://schemas.microsoft.com/office/drawing/2014/main" id="{BE207D48-58BB-A1B2-AD29-6D15DB5CCFF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6AE8620-0E28-4467-B5CB-D95D2E3ABD1D}" type="slidenum">
              <a:rPr lang="en-US" altLang="en-US" smtClean="0">
                <a:solidFill>
                  <a:srgbClr val="990033"/>
                </a:solidFill>
                <a:latin typeface="Arial Narrow" panose="020B0606020202030204" pitchFamily="34" charset="0"/>
              </a:rPr>
              <a:pPr>
                <a:spcBef>
                  <a:spcPct val="0"/>
                </a:spcBef>
              </a:pPr>
              <a:t>11</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79E1632C-7359-7D30-ADD8-3AC48E82BB0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a:extLst>
              <a:ext uri="{FF2B5EF4-FFF2-40B4-BE49-F238E27FC236}">
                <a16:creationId xmlns:a16="http://schemas.microsoft.com/office/drawing/2014/main" id="{F864A151-EE4D-5647-B9DE-D65147C81B8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5844" name="Slide Number Placeholder 3">
            <a:extLst>
              <a:ext uri="{FF2B5EF4-FFF2-40B4-BE49-F238E27FC236}">
                <a16:creationId xmlns:a16="http://schemas.microsoft.com/office/drawing/2014/main" id="{2D6305C0-9106-D631-5E96-B09389E27CE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EA31CE6-17E9-4087-B452-32BDBA80591F}" type="slidenum">
              <a:rPr lang="en-US" altLang="en-US" smtClean="0">
                <a:solidFill>
                  <a:srgbClr val="990033"/>
                </a:solidFill>
                <a:latin typeface="Arial Narrow" panose="020B0606020202030204" pitchFamily="34" charset="0"/>
              </a:rPr>
              <a:pPr>
                <a:spcBef>
                  <a:spcPct val="0"/>
                </a:spcBef>
              </a:pPr>
              <a:t>12</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C091BB5C-30EF-474A-A06D-4AC8F7E036D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a:extLst>
              <a:ext uri="{FF2B5EF4-FFF2-40B4-BE49-F238E27FC236}">
                <a16:creationId xmlns:a16="http://schemas.microsoft.com/office/drawing/2014/main" id="{DD60AEE3-FBFF-FFBD-A0A3-529076E4975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7892" name="Slide Number Placeholder 3">
            <a:extLst>
              <a:ext uri="{FF2B5EF4-FFF2-40B4-BE49-F238E27FC236}">
                <a16:creationId xmlns:a16="http://schemas.microsoft.com/office/drawing/2014/main" id="{DD13E946-998D-0A3C-E38A-F86589AA35D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7DE2FF0-81FA-4135-BCDB-533C3BF13EBD}" type="slidenum">
              <a:rPr lang="en-US" altLang="en-US" smtClean="0">
                <a:solidFill>
                  <a:srgbClr val="990033"/>
                </a:solidFill>
                <a:latin typeface="Arial Narrow" panose="020B0606020202030204" pitchFamily="34" charset="0"/>
              </a:rPr>
              <a:pPr>
                <a:spcBef>
                  <a:spcPct val="0"/>
                </a:spcBef>
              </a:pPr>
              <a:t>13</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ADE9E893-D15B-6A64-557F-8BD24C206FC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A6B181AD-4C59-2436-0DC4-3956879B7D3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9940" name="Slide Number Placeholder 3">
            <a:extLst>
              <a:ext uri="{FF2B5EF4-FFF2-40B4-BE49-F238E27FC236}">
                <a16:creationId xmlns:a16="http://schemas.microsoft.com/office/drawing/2014/main" id="{544111B7-1307-B979-8D69-639904FD10E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04DFFF3-FE8D-4AF2-8286-A4B489CE8BC4}" type="slidenum">
              <a:rPr lang="en-US" altLang="en-US" smtClean="0">
                <a:solidFill>
                  <a:srgbClr val="990033"/>
                </a:solidFill>
                <a:latin typeface="Arial Narrow" panose="020B0606020202030204" pitchFamily="34" charset="0"/>
              </a:rPr>
              <a:pPr>
                <a:spcBef>
                  <a:spcPct val="0"/>
                </a:spcBef>
              </a:pPr>
              <a:t>14</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8934A67A-0B03-9E62-7572-ED843920059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a:extLst>
              <a:ext uri="{FF2B5EF4-FFF2-40B4-BE49-F238E27FC236}">
                <a16:creationId xmlns:a16="http://schemas.microsoft.com/office/drawing/2014/main" id="{0EDB0CF1-EA11-8292-E8C8-76DB60E0BD8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1988" name="Slide Number Placeholder 3">
            <a:extLst>
              <a:ext uri="{FF2B5EF4-FFF2-40B4-BE49-F238E27FC236}">
                <a16:creationId xmlns:a16="http://schemas.microsoft.com/office/drawing/2014/main" id="{C4985E22-AB2A-19F0-8283-0BF5B72F030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DBC17B3-E8A6-4773-A471-A3A150283A0A}" type="slidenum">
              <a:rPr lang="en-US" altLang="en-US" smtClean="0">
                <a:solidFill>
                  <a:srgbClr val="990033"/>
                </a:solidFill>
                <a:latin typeface="Arial Narrow" panose="020B0606020202030204" pitchFamily="34" charset="0"/>
              </a:rPr>
              <a:pPr>
                <a:spcBef>
                  <a:spcPct val="0"/>
                </a:spcBef>
              </a:pPr>
              <a:t>15</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BC96AAD6-F1F6-ACCB-2D0C-7F32957DE2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a:extLst>
              <a:ext uri="{FF2B5EF4-FFF2-40B4-BE49-F238E27FC236}">
                <a16:creationId xmlns:a16="http://schemas.microsoft.com/office/drawing/2014/main" id="{EB5C597F-F394-6B20-D4F1-C64961AD401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4036" name="Slide Number Placeholder 3">
            <a:extLst>
              <a:ext uri="{FF2B5EF4-FFF2-40B4-BE49-F238E27FC236}">
                <a16:creationId xmlns:a16="http://schemas.microsoft.com/office/drawing/2014/main" id="{AE5A770A-DC5F-9BAD-C09A-18990740459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7B43CC5-FD25-48B8-A4DC-7EACAC70D92F}" type="slidenum">
              <a:rPr lang="en-US" altLang="en-US" smtClean="0">
                <a:solidFill>
                  <a:srgbClr val="990033"/>
                </a:solidFill>
                <a:latin typeface="Arial Narrow" panose="020B0606020202030204" pitchFamily="34" charset="0"/>
              </a:rPr>
              <a:pPr>
                <a:spcBef>
                  <a:spcPct val="0"/>
                </a:spcBef>
              </a:pPr>
              <a:t>16</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7A78DA54-CAD6-DFC4-852B-A7BC7AAE6A7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a:extLst>
              <a:ext uri="{FF2B5EF4-FFF2-40B4-BE49-F238E27FC236}">
                <a16:creationId xmlns:a16="http://schemas.microsoft.com/office/drawing/2014/main" id="{285E8B13-0B74-C1EA-C2AD-B8C03F7E97A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6084" name="Slide Number Placeholder 3">
            <a:extLst>
              <a:ext uri="{FF2B5EF4-FFF2-40B4-BE49-F238E27FC236}">
                <a16:creationId xmlns:a16="http://schemas.microsoft.com/office/drawing/2014/main" id="{66987DA8-D422-521E-4BC5-45F1EE4BBB2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F8ABDBC-4F5C-461F-BE97-F2710D91AE66}" type="slidenum">
              <a:rPr lang="en-US" altLang="en-US" smtClean="0">
                <a:solidFill>
                  <a:srgbClr val="990033"/>
                </a:solidFill>
                <a:latin typeface="Arial Narrow" panose="020B0606020202030204" pitchFamily="34" charset="0"/>
              </a:rPr>
              <a:pPr>
                <a:spcBef>
                  <a:spcPct val="0"/>
                </a:spcBef>
              </a:pPr>
              <a:t>17</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AFAAC156-AA45-A0EB-46CE-7814DCA19E8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a:extLst>
              <a:ext uri="{FF2B5EF4-FFF2-40B4-BE49-F238E27FC236}">
                <a16:creationId xmlns:a16="http://schemas.microsoft.com/office/drawing/2014/main" id="{A7AD69F5-2629-72D8-49E0-1BC852BB333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8132" name="Slide Number Placeholder 3">
            <a:extLst>
              <a:ext uri="{FF2B5EF4-FFF2-40B4-BE49-F238E27FC236}">
                <a16:creationId xmlns:a16="http://schemas.microsoft.com/office/drawing/2014/main" id="{9ACD3B72-53F5-2562-8ADC-80333E03FA7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C7023A8-4C84-41D8-A158-DD13BBA719D6}" type="slidenum">
              <a:rPr lang="en-US" altLang="en-US" smtClean="0">
                <a:solidFill>
                  <a:srgbClr val="990033"/>
                </a:solidFill>
                <a:latin typeface="Arial Narrow" panose="020B0606020202030204" pitchFamily="34" charset="0"/>
              </a:rPr>
              <a:pPr>
                <a:spcBef>
                  <a:spcPct val="0"/>
                </a:spcBef>
              </a:pPr>
              <a:t>18</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AAF0095C-7B11-331F-E215-1ADEEB82705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a:extLst>
              <a:ext uri="{FF2B5EF4-FFF2-40B4-BE49-F238E27FC236}">
                <a16:creationId xmlns:a16="http://schemas.microsoft.com/office/drawing/2014/main" id="{BCC20D9D-015C-E482-8C83-9209444E579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0180" name="Slide Number Placeholder 3">
            <a:extLst>
              <a:ext uri="{FF2B5EF4-FFF2-40B4-BE49-F238E27FC236}">
                <a16:creationId xmlns:a16="http://schemas.microsoft.com/office/drawing/2014/main" id="{2E215FF6-B49E-66BC-E984-EEEE33A2B03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707F24D-AE78-41C9-9084-1A2BFAFDD574}" type="slidenum">
              <a:rPr lang="en-US" altLang="en-US" smtClean="0">
                <a:solidFill>
                  <a:srgbClr val="990033"/>
                </a:solidFill>
                <a:latin typeface="Arial Narrow" panose="020B0606020202030204" pitchFamily="34" charset="0"/>
              </a:rPr>
              <a:pPr>
                <a:spcBef>
                  <a:spcPct val="0"/>
                </a:spcBef>
              </a:pPr>
              <a:t>19</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4B5E8D6A-84B3-908C-21A4-EE36F07B8D5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D85E980C-66A8-3E80-16F5-BCB9E97D07E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5364" name="Slide Number Placeholder 3">
            <a:extLst>
              <a:ext uri="{FF2B5EF4-FFF2-40B4-BE49-F238E27FC236}">
                <a16:creationId xmlns:a16="http://schemas.microsoft.com/office/drawing/2014/main" id="{24CA3057-53DA-4B59-3E55-ECA8C516450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02D2822-0CF2-4E55-9F39-74598887C00C}" type="slidenum">
              <a:rPr lang="en-US" altLang="en-US" smtClean="0">
                <a:solidFill>
                  <a:srgbClr val="990033"/>
                </a:solidFill>
                <a:latin typeface="Arial Narrow" panose="020B0606020202030204" pitchFamily="34" charset="0"/>
              </a:rPr>
              <a:pPr>
                <a:spcBef>
                  <a:spcPct val="0"/>
                </a:spcBef>
              </a:pPr>
              <a:t>2</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ED92E372-CB63-BFAC-0D10-FCC7EF90DEE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a:extLst>
              <a:ext uri="{FF2B5EF4-FFF2-40B4-BE49-F238E27FC236}">
                <a16:creationId xmlns:a16="http://schemas.microsoft.com/office/drawing/2014/main" id="{2B5AA04B-ECC9-4828-C43D-9C6FB2D3EEB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2228" name="Slide Number Placeholder 3">
            <a:extLst>
              <a:ext uri="{FF2B5EF4-FFF2-40B4-BE49-F238E27FC236}">
                <a16:creationId xmlns:a16="http://schemas.microsoft.com/office/drawing/2014/main" id="{918DE957-3598-B242-7F62-E5A9B53EE66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6766C76-12E5-4B81-8D2A-E526989FA5EC}" type="slidenum">
              <a:rPr lang="en-US" altLang="en-US" smtClean="0">
                <a:solidFill>
                  <a:srgbClr val="990033"/>
                </a:solidFill>
                <a:latin typeface="Arial Narrow" panose="020B0606020202030204" pitchFamily="34" charset="0"/>
              </a:rPr>
              <a:pPr>
                <a:spcBef>
                  <a:spcPct val="0"/>
                </a:spcBef>
              </a:pPr>
              <a:t>20</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18286178-762E-50F1-8355-CFFCC18DB69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a:extLst>
              <a:ext uri="{FF2B5EF4-FFF2-40B4-BE49-F238E27FC236}">
                <a16:creationId xmlns:a16="http://schemas.microsoft.com/office/drawing/2014/main" id="{79E383F9-F439-3150-0AEE-154CFB1E030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4276" name="Slide Number Placeholder 3">
            <a:extLst>
              <a:ext uri="{FF2B5EF4-FFF2-40B4-BE49-F238E27FC236}">
                <a16:creationId xmlns:a16="http://schemas.microsoft.com/office/drawing/2014/main" id="{220030F9-3D96-8825-ACFC-AF5A7EAAF33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3251FA2-3FD6-464A-8FF9-96B7A84DAB37}" type="slidenum">
              <a:rPr lang="en-US" altLang="en-US" smtClean="0">
                <a:solidFill>
                  <a:srgbClr val="990033"/>
                </a:solidFill>
                <a:latin typeface="Arial Narrow" panose="020B0606020202030204" pitchFamily="34" charset="0"/>
              </a:rPr>
              <a:pPr>
                <a:spcBef>
                  <a:spcPct val="0"/>
                </a:spcBef>
              </a:pPr>
              <a:t>21</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id="{F0C219E0-1800-99CD-EB2D-68BACE72DD3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a:extLst>
              <a:ext uri="{FF2B5EF4-FFF2-40B4-BE49-F238E27FC236}">
                <a16:creationId xmlns:a16="http://schemas.microsoft.com/office/drawing/2014/main" id="{31AD8E09-4185-8A31-738D-6BCE55587C4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6324" name="Slide Number Placeholder 3">
            <a:extLst>
              <a:ext uri="{FF2B5EF4-FFF2-40B4-BE49-F238E27FC236}">
                <a16:creationId xmlns:a16="http://schemas.microsoft.com/office/drawing/2014/main" id="{1A82FF91-4884-FCF0-9491-E5FDC17EF6F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F36F5D4-C27F-411A-9017-6223D165E4D7}" type="slidenum">
              <a:rPr lang="en-US" altLang="en-US" smtClean="0">
                <a:solidFill>
                  <a:srgbClr val="990033"/>
                </a:solidFill>
                <a:latin typeface="Arial Narrow" panose="020B0606020202030204" pitchFamily="34" charset="0"/>
              </a:rPr>
              <a:pPr>
                <a:spcBef>
                  <a:spcPct val="0"/>
                </a:spcBef>
              </a:pPr>
              <a:t>22</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a:extLst>
              <a:ext uri="{FF2B5EF4-FFF2-40B4-BE49-F238E27FC236}">
                <a16:creationId xmlns:a16="http://schemas.microsoft.com/office/drawing/2014/main" id="{ED79B680-250A-83AD-9D2B-57B3813A151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a:extLst>
              <a:ext uri="{FF2B5EF4-FFF2-40B4-BE49-F238E27FC236}">
                <a16:creationId xmlns:a16="http://schemas.microsoft.com/office/drawing/2014/main" id="{9902C4F3-6087-2DDC-7B0E-AE82B1B42FC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8372" name="Slide Number Placeholder 3">
            <a:extLst>
              <a:ext uri="{FF2B5EF4-FFF2-40B4-BE49-F238E27FC236}">
                <a16:creationId xmlns:a16="http://schemas.microsoft.com/office/drawing/2014/main" id="{65B2816E-A034-47B2-CC80-434B03D0409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0E6AC59-D001-4C37-A00B-11265726EDC7}" type="slidenum">
              <a:rPr lang="en-US" altLang="en-US" smtClean="0">
                <a:solidFill>
                  <a:srgbClr val="990033"/>
                </a:solidFill>
                <a:latin typeface="Arial Narrow" panose="020B0606020202030204" pitchFamily="34" charset="0"/>
              </a:rPr>
              <a:pPr>
                <a:spcBef>
                  <a:spcPct val="0"/>
                </a:spcBef>
              </a:pPr>
              <a:t>23</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a:extLst>
              <a:ext uri="{FF2B5EF4-FFF2-40B4-BE49-F238E27FC236}">
                <a16:creationId xmlns:a16="http://schemas.microsoft.com/office/drawing/2014/main" id="{9D109915-2C00-4184-73AC-11A48D2B2BA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a:extLst>
              <a:ext uri="{FF2B5EF4-FFF2-40B4-BE49-F238E27FC236}">
                <a16:creationId xmlns:a16="http://schemas.microsoft.com/office/drawing/2014/main" id="{A2EE88F7-E7F3-3542-4903-AACD1AABE64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0420" name="Slide Number Placeholder 3">
            <a:extLst>
              <a:ext uri="{FF2B5EF4-FFF2-40B4-BE49-F238E27FC236}">
                <a16:creationId xmlns:a16="http://schemas.microsoft.com/office/drawing/2014/main" id="{75484428-A3D8-8C00-FE0E-98062AB2A62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05C30C9-D9F2-42E8-802A-431510320A88}" type="slidenum">
              <a:rPr lang="en-US" altLang="en-US" smtClean="0">
                <a:solidFill>
                  <a:srgbClr val="990033"/>
                </a:solidFill>
                <a:latin typeface="Arial Narrow" panose="020B0606020202030204" pitchFamily="34" charset="0"/>
              </a:rPr>
              <a:pPr>
                <a:spcBef>
                  <a:spcPct val="0"/>
                </a:spcBef>
              </a:pPr>
              <a:t>24</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id="{AC9E4820-6C42-55F9-E714-AC37365C834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a:extLst>
              <a:ext uri="{FF2B5EF4-FFF2-40B4-BE49-F238E27FC236}">
                <a16:creationId xmlns:a16="http://schemas.microsoft.com/office/drawing/2014/main" id="{3EB5C4AC-F8AD-4AC7-1DE0-931460E1E9E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2468" name="Slide Number Placeholder 3">
            <a:extLst>
              <a:ext uri="{FF2B5EF4-FFF2-40B4-BE49-F238E27FC236}">
                <a16:creationId xmlns:a16="http://schemas.microsoft.com/office/drawing/2014/main" id="{C3C6ABDC-192A-3E6E-AC91-53A867911EE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AD658C5-C9E5-4F41-8C68-AB97BA0A491C}" type="slidenum">
              <a:rPr lang="en-US" altLang="en-US" smtClean="0">
                <a:solidFill>
                  <a:srgbClr val="990033"/>
                </a:solidFill>
                <a:latin typeface="Arial Narrow" panose="020B0606020202030204" pitchFamily="34" charset="0"/>
              </a:rPr>
              <a:pPr>
                <a:spcBef>
                  <a:spcPct val="0"/>
                </a:spcBef>
              </a:pPr>
              <a:t>25</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a:extLst>
              <a:ext uri="{FF2B5EF4-FFF2-40B4-BE49-F238E27FC236}">
                <a16:creationId xmlns:a16="http://schemas.microsoft.com/office/drawing/2014/main" id="{97CDF958-BBED-7800-035D-042000DF1AE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a:extLst>
              <a:ext uri="{FF2B5EF4-FFF2-40B4-BE49-F238E27FC236}">
                <a16:creationId xmlns:a16="http://schemas.microsoft.com/office/drawing/2014/main" id="{4B93A033-BD37-6344-3A1F-CBE959510A3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4516" name="Slide Number Placeholder 3">
            <a:extLst>
              <a:ext uri="{FF2B5EF4-FFF2-40B4-BE49-F238E27FC236}">
                <a16:creationId xmlns:a16="http://schemas.microsoft.com/office/drawing/2014/main" id="{3D7F4AC8-B9EF-1DB1-9424-A8645824348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34E75FD-464D-405A-8CA9-A712E2E15EF3}" type="slidenum">
              <a:rPr lang="en-US" altLang="en-US" smtClean="0">
                <a:solidFill>
                  <a:srgbClr val="990033"/>
                </a:solidFill>
                <a:latin typeface="Arial Narrow" panose="020B0606020202030204" pitchFamily="34" charset="0"/>
              </a:rPr>
              <a:pPr>
                <a:spcBef>
                  <a:spcPct val="0"/>
                </a:spcBef>
              </a:pPr>
              <a:t>26</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a:extLst>
              <a:ext uri="{FF2B5EF4-FFF2-40B4-BE49-F238E27FC236}">
                <a16:creationId xmlns:a16="http://schemas.microsoft.com/office/drawing/2014/main" id="{196C48B4-569D-71B7-C636-C1716945DF8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a:extLst>
              <a:ext uri="{FF2B5EF4-FFF2-40B4-BE49-F238E27FC236}">
                <a16:creationId xmlns:a16="http://schemas.microsoft.com/office/drawing/2014/main" id="{57AA840A-EF79-9377-0135-A38C0E62181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6564" name="Slide Number Placeholder 3">
            <a:extLst>
              <a:ext uri="{FF2B5EF4-FFF2-40B4-BE49-F238E27FC236}">
                <a16:creationId xmlns:a16="http://schemas.microsoft.com/office/drawing/2014/main" id="{ACF558C6-3631-A560-E3AF-A734BA6C0F4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5A0631C-499F-4B30-B595-79AAB9AFB158}" type="slidenum">
              <a:rPr lang="en-US" altLang="en-US" smtClean="0">
                <a:solidFill>
                  <a:srgbClr val="990033"/>
                </a:solidFill>
                <a:latin typeface="Arial Narrow" panose="020B0606020202030204" pitchFamily="34" charset="0"/>
              </a:rPr>
              <a:pPr>
                <a:spcBef>
                  <a:spcPct val="0"/>
                </a:spcBef>
              </a:pPr>
              <a:t>27</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a:extLst>
              <a:ext uri="{FF2B5EF4-FFF2-40B4-BE49-F238E27FC236}">
                <a16:creationId xmlns:a16="http://schemas.microsoft.com/office/drawing/2014/main" id="{3FEB0708-4FD4-7C33-8629-510A597658F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a:extLst>
              <a:ext uri="{FF2B5EF4-FFF2-40B4-BE49-F238E27FC236}">
                <a16:creationId xmlns:a16="http://schemas.microsoft.com/office/drawing/2014/main" id="{362826E8-4FB5-7777-50F2-C091CF61001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8612" name="Slide Number Placeholder 3">
            <a:extLst>
              <a:ext uri="{FF2B5EF4-FFF2-40B4-BE49-F238E27FC236}">
                <a16:creationId xmlns:a16="http://schemas.microsoft.com/office/drawing/2014/main" id="{85F6C57E-F691-E6AC-F01B-661CC568BBF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7D0E38A-3EC3-4D1C-9F11-66AEA6E5ADE0}" type="slidenum">
              <a:rPr lang="en-US" altLang="en-US" smtClean="0">
                <a:solidFill>
                  <a:srgbClr val="990033"/>
                </a:solidFill>
                <a:latin typeface="Arial Narrow" panose="020B0606020202030204" pitchFamily="34" charset="0"/>
              </a:rPr>
              <a:pPr>
                <a:spcBef>
                  <a:spcPct val="0"/>
                </a:spcBef>
              </a:pPr>
              <a:t>28</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a:extLst>
              <a:ext uri="{FF2B5EF4-FFF2-40B4-BE49-F238E27FC236}">
                <a16:creationId xmlns:a16="http://schemas.microsoft.com/office/drawing/2014/main" id="{ECABFADB-08DC-7969-095A-AC8F152CBDB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a:extLst>
              <a:ext uri="{FF2B5EF4-FFF2-40B4-BE49-F238E27FC236}">
                <a16:creationId xmlns:a16="http://schemas.microsoft.com/office/drawing/2014/main" id="{B98220C6-EDC0-6C60-73CC-710DC245AA2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70660" name="Slide Number Placeholder 3">
            <a:extLst>
              <a:ext uri="{FF2B5EF4-FFF2-40B4-BE49-F238E27FC236}">
                <a16:creationId xmlns:a16="http://schemas.microsoft.com/office/drawing/2014/main" id="{CB288579-5D5C-DD1C-C37A-80E75570354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F5824A9-6192-4C53-9075-8E34721C9135}" type="slidenum">
              <a:rPr lang="en-US" altLang="en-US" smtClean="0">
                <a:solidFill>
                  <a:srgbClr val="990033"/>
                </a:solidFill>
                <a:latin typeface="Arial Narrow" panose="020B0606020202030204" pitchFamily="34" charset="0"/>
              </a:rPr>
              <a:pPr>
                <a:spcBef>
                  <a:spcPct val="0"/>
                </a:spcBef>
              </a:pPr>
              <a:t>29</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30FA5DA7-698A-20FF-04D5-6315D711779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id="{2056B349-E1A2-772B-4DBE-2BBEBEB0482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7412" name="Slide Number Placeholder 3">
            <a:extLst>
              <a:ext uri="{FF2B5EF4-FFF2-40B4-BE49-F238E27FC236}">
                <a16:creationId xmlns:a16="http://schemas.microsoft.com/office/drawing/2014/main" id="{7DB0715E-8A07-10F6-18E9-4C58094D0DC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13A8447-B209-46F2-8616-692DE54D0A66}" type="slidenum">
              <a:rPr lang="en-US" altLang="en-US" smtClean="0">
                <a:solidFill>
                  <a:srgbClr val="990033"/>
                </a:solidFill>
                <a:latin typeface="Arial Narrow" panose="020B0606020202030204" pitchFamily="34" charset="0"/>
              </a:rPr>
              <a:pPr>
                <a:spcBef>
                  <a:spcPct val="0"/>
                </a:spcBef>
              </a:pPr>
              <a:t>3</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a:extLst>
              <a:ext uri="{FF2B5EF4-FFF2-40B4-BE49-F238E27FC236}">
                <a16:creationId xmlns:a16="http://schemas.microsoft.com/office/drawing/2014/main" id="{2661B125-4306-37EA-AE8A-6265465EBB0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a:extLst>
              <a:ext uri="{FF2B5EF4-FFF2-40B4-BE49-F238E27FC236}">
                <a16:creationId xmlns:a16="http://schemas.microsoft.com/office/drawing/2014/main" id="{C6BEA8A3-ED2B-864B-C089-F1E16F9A45A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72708" name="Slide Number Placeholder 3">
            <a:extLst>
              <a:ext uri="{FF2B5EF4-FFF2-40B4-BE49-F238E27FC236}">
                <a16:creationId xmlns:a16="http://schemas.microsoft.com/office/drawing/2014/main" id="{E01CA20D-6624-8A15-0463-CA4CD12EC69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4E8D341-D450-45D8-8FA4-9AC5A24EA0DB}" type="slidenum">
              <a:rPr lang="en-US" altLang="en-US" smtClean="0">
                <a:solidFill>
                  <a:srgbClr val="990033"/>
                </a:solidFill>
                <a:latin typeface="Arial Narrow" panose="020B0606020202030204" pitchFamily="34" charset="0"/>
              </a:rPr>
              <a:pPr>
                <a:spcBef>
                  <a:spcPct val="0"/>
                </a:spcBef>
              </a:pPr>
              <a:t>30</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a:extLst>
              <a:ext uri="{FF2B5EF4-FFF2-40B4-BE49-F238E27FC236}">
                <a16:creationId xmlns:a16="http://schemas.microsoft.com/office/drawing/2014/main" id="{56ABA6D4-CFF5-8C6E-46EB-67B24FD4810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a:extLst>
              <a:ext uri="{FF2B5EF4-FFF2-40B4-BE49-F238E27FC236}">
                <a16:creationId xmlns:a16="http://schemas.microsoft.com/office/drawing/2014/main" id="{C17027D8-9D25-514B-3CBB-504322BABA6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74756" name="Slide Number Placeholder 3">
            <a:extLst>
              <a:ext uri="{FF2B5EF4-FFF2-40B4-BE49-F238E27FC236}">
                <a16:creationId xmlns:a16="http://schemas.microsoft.com/office/drawing/2014/main" id="{955D4461-E805-595C-BA96-D175D2B9619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03E5A2D-0023-473C-90D8-7CAD7E1010E0}" type="slidenum">
              <a:rPr lang="en-US" altLang="en-US" smtClean="0">
                <a:solidFill>
                  <a:srgbClr val="990033"/>
                </a:solidFill>
                <a:latin typeface="Arial Narrow" panose="020B0606020202030204" pitchFamily="34" charset="0"/>
              </a:rPr>
              <a:pPr>
                <a:spcBef>
                  <a:spcPct val="0"/>
                </a:spcBef>
              </a:pPr>
              <a:t>31</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a:extLst>
              <a:ext uri="{FF2B5EF4-FFF2-40B4-BE49-F238E27FC236}">
                <a16:creationId xmlns:a16="http://schemas.microsoft.com/office/drawing/2014/main" id="{D3CF12F6-A26F-949C-6C76-21BB12DD666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a:extLst>
              <a:ext uri="{FF2B5EF4-FFF2-40B4-BE49-F238E27FC236}">
                <a16:creationId xmlns:a16="http://schemas.microsoft.com/office/drawing/2014/main" id="{B807B5FA-16F0-6E67-6B86-42747D85C1F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76804" name="Slide Number Placeholder 3">
            <a:extLst>
              <a:ext uri="{FF2B5EF4-FFF2-40B4-BE49-F238E27FC236}">
                <a16:creationId xmlns:a16="http://schemas.microsoft.com/office/drawing/2014/main" id="{2D9F5FB5-8040-BB29-294D-24551793770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01F9161-A25D-4DBF-857F-17D37645917D}" type="slidenum">
              <a:rPr lang="en-US" altLang="en-US" smtClean="0">
                <a:solidFill>
                  <a:srgbClr val="990033"/>
                </a:solidFill>
                <a:latin typeface="Arial Narrow" panose="020B0606020202030204" pitchFamily="34" charset="0"/>
              </a:rPr>
              <a:pPr>
                <a:spcBef>
                  <a:spcPct val="0"/>
                </a:spcBef>
              </a:pPr>
              <a:t>32</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a:extLst>
              <a:ext uri="{FF2B5EF4-FFF2-40B4-BE49-F238E27FC236}">
                <a16:creationId xmlns:a16="http://schemas.microsoft.com/office/drawing/2014/main" id="{AA899388-049D-AC67-05A0-5DB97AA6EEE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a:extLst>
              <a:ext uri="{FF2B5EF4-FFF2-40B4-BE49-F238E27FC236}">
                <a16:creationId xmlns:a16="http://schemas.microsoft.com/office/drawing/2014/main" id="{FA9216FA-8E18-25EC-821F-0B057BBB70D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78852" name="Slide Number Placeholder 3">
            <a:extLst>
              <a:ext uri="{FF2B5EF4-FFF2-40B4-BE49-F238E27FC236}">
                <a16:creationId xmlns:a16="http://schemas.microsoft.com/office/drawing/2014/main" id="{66B813F6-8C5E-7580-D50A-3853AA2A163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9EAF9B4-92D1-43E9-9B49-271AFB7F843A}" type="slidenum">
              <a:rPr lang="en-US" altLang="en-US" smtClean="0">
                <a:solidFill>
                  <a:srgbClr val="990033"/>
                </a:solidFill>
                <a:latin typeface="Arial Narrow" panose="020B0606020202030204" pitchFamily="34" charset="0"/>
              </a:rPr>
              <a:pPr>
                <a:spcBef>
                  <a:spcPct val="0"/>
                </a:spcBef>
              </a:pPr>
              <a:t>33</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a:extLst>
              <a:ext uri="{FF2B5EF4-FFF2-40B4-BE49-F238E27FC236}">
                <a16:creationId xmlns:a16="http://schemas.microsoft.com/office/drawing/2014/main" id="{09764485-3989-FA32-E8C9-667DB467BF7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a:extLst>
              <a:ext uri="{FF2B5EF4-FFF2-40B4-BE49-F238E27FC236}">
                <a16:creationId xmlns:a16="http://schemas.microsoft.com/office/drawing/2014/main" id="{49857C6A-BA26-EA45-BBFF-61826B1A5E4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80900" name="Slide Number Placeholder 3">
            <a:extLst>
              <a:ext uri="{FF2B5EF4-FFF2-40B4-BE49-F238E27FC236}">
                <a16:creationId xmlns:a16="http://schemas.microsoft.com/office/drawing/2014/main" id="{9A18F96D-E26F-9DC7-5FE2-785AFC5A270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51E6927-E066-4452-9396-41D7FEA9FFFC}" type="slidenum">
              <a:rPr lang="en-US" altLang="en-US" smtClean="0">
                <a:solidFill>
                  <a:srgbClr val="990033"/>
                </a:solidFill>
                <a:latin typeface="Arial Narrow" panose="020B0606020202030204" pitchFamily="34" charset="0"/>
              </a:rPr>
              <a:pPr>
                <a:spcBef>
                  <a:spcPct val="0"/>
                </a:spcBef>
              </a:pPr>
              <a:t>34</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a:extLst>
              <a:ext uri="{FF2B5EF4-FFF2-40B4-BE49-F238E27FC236}">
                <a16:creationId xmlns:a16="http://schemas.microsoft.com/office/drawing/2014/main" id="{DD17747C-FCC6-2087-0156-E66E40636E2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a:extLst>
              <a:ext uri="{FF2B5EF4-FFF2-40B4-BE49-F238E27FC236}">
                <a16:creationId xmlns:a16="http://schemas.microsoft.com/office/drawing/2014/main" id="{884400E9-CB5E-09BA-F46A-6D49FAF36F6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82948" name="Slide Number Placeholder 3">
            <a:extLst>
              <a:ext uri="{FF2B5EF4-FFF2-40B4-BE49-F238E27FC236}">
                <a16:creationId xmlns:a16="http://schemas.microsoft.com/office/drawing/2014/main" id="{2FA661FE-E2FC-D7A9-6C24-9DEEB9C9F61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87EECCF-887F-4A3D-9A23-EA96A514B9D9}" type="slidenum">
              <a:rPr lang="en-US" altLang="en-US" smtClean="0">
                <a:solidFill>
                  <a:srgbClr val="990033"/>
                </a:solidFill>
                <a:latin typeface="Arial Narrow" panose="020B0606020202030204" pitchFamily="34" charset="0"/>
              </a:rPr>
              <a:pPr>
                <a:spcBef>
                  <a:spcPct val="0"/>
                </a:spcBef>
              </a:pPr>
              <a:t>35</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a:extLst>
              <a:ext uri="{FF2B5EF4-FFF2-40B4-BE49-F238E27FC236}">
                <a16:creationId xmlns:a16="http://schemas.microsoft.com/office/drawing/2014/main" id="{5A716BEF-7D64-59A6-A304-69268ADF995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a:extLst>
              <a:ext uri="{FF2B5EF4-FFF2-40B4-BE49-F238E27FC236}">
                <a16:creationId xmlns:a16="http://schemas.microsoft.com/office/drawing/2014/main" id="{E7EBBFF6-222E-F3D7-92CD-20097CFA700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84996" name="Slide Number Placeholder 3">
            <a:extLst>
              <a:ext uri="{FF2B5EF4-FFF2-40B4-BE49-F238E27FC236}">
                <a16:creationId xmlns:a16="http://schemas.microsoft.com/office/drawing/2014/main" id="{65495E09-2B4C-BB67-40AE-9AF65311356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BE92A66-7505-4EAB-BEC2-8551E5536B5F}" type="slidenum">
              <a:rPr lang="en-US" altLang="en-US" smtClean="0">
                <a:solidFill>
                  <a:srgbClr val="990033"/>
                </a:solidFill>
                <a:latin typeface="Arial Narrow" panose="020B0606020202030204" pitchFamily="34" charset="0"/>
              </a:rPr>
              <a:pPr>
                <a:spcBef>
                  <a:spcPct val="0"/>
                </a:spcBef>
              </a:pPr>
              <a:t>36</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a:extLst>
              <a:ext uri="{FF2B5EF4-FFF2-40B4-BE49-F238E27FC236}">
                <a16:creationId xmlns:a16="http://schemas.microsoft.com/office/drawing/2014/main" id="{F2794CF0-7A83-720E-3416-06A46B0DCE2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a:extLst>
              <a:ext uri="{FF2B5EF4-FFF2-40B4-BE49-F238E27FC236}">
                <a16:creationId xmlns:a16="http://schemas.microsoft.com/office/drawing/2014/main" id="{1982FF9D-70D3-57A6-4446-139663E4DB6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87044" name="Slide Number Placeholder 3">
            <a:extLst>
              <a:ext uri="{FF2B5EF4-FFF2-40B4-BE49-F238E27FC236}">
                <a16:creationId xmlns:a16="http://schemas.microsoft.com/office/drawing/2014/main" id="{AA1E8489-FB38-7A10-3EAE-7B6F19DCA4F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95A2F1E-6D43-4002-A07E-ED938256E399}" type="slidenum">
              <a:rPr lang="en-US" altLang="en-US" smtClean="0">
                <a:solidFill>
                  <a:srgbClr val="990033"/>
                </a:solidFill>
                <a:latin typeface="Arial Narrow" panose="020B0606020202030204" pitchFamily="34" charset="0"/>
              </a:rPr>
              <a:pPr>
                <a:spcBef>
                  <a:spcPct val="0"/>
                </a:spcBef>
              </a:pPr>
              <a:t>37</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a:extLst>
              <a:ext uri="{FF2B5EF4-FFF2-40B4-BE49-F238E27FC236}">
                <a16:creationId xmlns:a16="http://schemas.microsoft.com/office/drawing/2014/main" id="{C811F286-E01F-EFFE-BC3C-90763F29AF9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a:extLst>
              <a:ext uri="{FF2B5EF4-FFF2-40B4-BE49-F238E27FC236}">
                <a16:creationId xmlns:a16="http://schemas.microsoft.com/office/drawing/2014/main" id="{5BF17CA3-3315-E765-DAC7-3D1DEC5DDB1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89092" name="Slide Number Placeholder 3">
            <a:extLst>
              <a:ext uri="{FF2B5EF4-FFF2-40B4-BE49-F238E27FC236}">
                <a16:creationId xmlns:a16="http://schemas.microsoft.com/office/drawing/2014/main" id="{5269B7D3-EE70-5899-16B9-209D98796DA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17668B6-16B6-4A0A-A666-A3B834E8A410}" type="slidenum">
              <a:rPr lang="en-US" altLang="en-US" smtClean="0">
                <a:solidFill>
                  <a:srgbClr val="990033"/>
                </a:solidFill>
                <a:latin typeface="Arial Narrow" panose="020B0606020202030204" pitchFamily="34" charset="0"/>
              </a:rPr>
              <a:pPr>
                <a:spcBef>
                  <a:spcPct val="0"/>
                </a:spcBef>
              </a:pPr>
              <a:t>38</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a:extLst>
              <a:ext uri="{FF2B5EF4-FFF2-40B4-BE49-F238E27FC236}">
                <a16:creationId xmlns:a16="http://schemas.microsoft.com/office/drawing/2014/main" id="{9C369673-0A5E-E92E-B650-D4213A0B918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a:extLst>
              <a:ext uri="{FF2B5EF4-FFF2-40B4-BE49-F238E27FC236}">
                <a16:creationId xmlns:a16="http://schemas.microsoft.com/office/drawing/2014/main" id="{EC226F7F-C87F-6036-E8D0-90BC69F2790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91140" name="Slide Number Placeholder 3">
            <a:extLst>
              <a:ext uri="{FF2B5EF4-FFF2-40B4-BE49-F238E27FC236}">
                <a16:creationId xmlns:a16="http://schemas.microsoft.com/office/drawing/2014/main" id="{332FCB95-F56F-AB9B-983E-F41E9197726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CE11650-19C9-4174-9FBD-AC5D32749835}" type="slidenum">
              <a:rPr lang="en-US" altLang="en-US" smtClean="0">
                <a:solidFill>
                  <a:srgbClr val="990033"/>
                </a:solidFill>
                <a:latin typeface="Arial Narrow" panose="020B0606020202030204" pitchFamily="34" charset="0"/>
              </a:rPr>
              <a:pPr>
                <a:spcBef>
                  <a:spcPct val="0"/>
                </a:spcBef>
              </a:pPr>
              <a:t>39</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40FF31BC-0AE2-9463-3FD8-A68018C0C5A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9C522AB1-4813-07A9-5F39-3E05EB700B0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9460" name="Slide Number Placeholder 3">
            <a:extLst>
              <a:ext uri="{FF2B5EF4-FFF2-40B4-BE49-F238E27FC236}">
                <a16:creationId xmlns:a16="http://schemas.microsoft.com/office/drawing/2014/main" id="{483F58AD-017B-A8BC-7E4E-74E73C2A277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A509AE6-635E-47B8-8C53-7753836F280D}" type="slidenum">
              <a:rPr lang="en-US" altLang="en-US" smtClean="0">
                <a:solidFill>
                  <a:srgbClr val="990033"/>
                </a:solidFill>
                <a:latin typeface="Arial Narrow" panose="020B0606020202030204" pitchFamily="34" charset="0"/>
              </a:rPr>
              <a:pPr>
                <a:spcBef>
                  <a:spcPct val="0"/>
                </a:spcBef>
              </a:pPr>
              <a:t>4</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a:extLst>
              <a:ext uri="{FF2B5EF4-FFF2-40B4-BE49-F238E27FC236}">
                <a16:creationId xmlns:a16="http://schemas.microsoft.com/office/drawing/2014/main" id="{0D6066FF-ADD0-B172-D70E-355B4861A3E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a:extLst>
              <a:ext uri="{FF2B5EF4-FFF2-40B4-BE49-F238E27FC236}">
                <a16:creationId xmlns:a16="http://schemas.microsoft.com/office/drawing/2014/main" id="{1AC0F0B7-CD16-AD77-5249-374535BC1D9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93188" name="Slide Number Placeholder 3">
            <a:extLst>
              <a:ext uri="{FF2B5EF4-FFF2-40B4-BE49-F238E27FC236}">
                <a16:creationId xmlns:a16="http://schemas.microsoft.com/office/drawing/2014/main" id="{81E231FD-F2BD-7736-7BE3-9CECC882535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A726F15-24E4-44A6-BD90-3063A5845B22}" type="slidenum">
              <a:rPr lang="en-US" altLang="en-US" smtClean="0">
                <a:solidFill>
                  <a:srgbClr val="990033"/>
                </a:solidFill>
                <a:latin typeface="Arial Narrow" panose="020B0606020202030204" pitchFamily="34" charset="0"/>
              </a:rPr>
              <a:pPr>
                <a:spcBef>
                  <a:spcPct val="0"/>
                </a:spcBef>
              </a:pPr>
              <a:t>40</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a:extLst>
              <a:ext uri="{FF2B5EF4-FFF2-40B4-BE49-F238E27FC236}">
                <a16:creationId xmlns:a16="http://schemas.microsoft.com/office/drawing/2014/main" id="{2D8CFF81-A473-E359-F495-6BA67B1FD3E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a:extLst>
              <a:ext uri="{FF2B5EF4-FFF2-40B4-BE49-F238E27FC236}">
                <a16:creationId xmlns:a16="http://schemas.microsoft.com/office/drawing/2014/main" id="{3A3720C3-AB0D-B5F1-E982-D6D5EEA0C65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95236" name="Slide Number Placeholder 3">
            <a:extLst>
              <a:ext uri="{FF2B5EF4-FFF2-40B4-BE49-F238E27FC236}">
                <a16:creationId xmlns:a16="http://schemas.microsoft.com/office/drawing/2014/main" id="{C3374303-F671-AE50-6D12-825FF04C831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846E652-05DA-4596-9541-01AEB6FF569D}" type="slidenum">
              <a:rPr lang="en-US" altLang="en-US" smtClean="0">
                <a:solidFill>
                  <a:srgbClr val="990033"/>
                </a:solidFill>
                <a:latin typeface="Arial Narrow" panose="020B0606020202030204" pitchFamily="34" charset="0"/>
              </a:rPr>
              <a:pPr>
                <a:spcBef>
                  <a:spcPct val="0"/>
                </a:spcBef>
              </a:pPr>
              <a:t>41</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068A0106-19F8-5BEE-56B4-CF470F95E51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58B4A26A-3565-3E4C-1BA2-982E603E9A5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1508" name="Slide Number Placeholder 3">
            <a:extLst>
              <a:ext uri="{FF2B5EF4-FFF2-40B4-BE49-F238E27FC236}">
                <a16:creationId xmlns:a16="http://schemas.microsoft.com/office/drawing/2014/main" id="{D02BDFE9-B403-55B8-B5AA-EC2C06E9552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0B4BD07-FA8F-44EE-BF0B-0B99FE079FD1}" type="slidenum">
              <a:rPr lang="en-US" altLang="en-US" smtClean="0">
                <a:solidFill>
                  <a:srgbClr val="990033"/>
                </a:solidFill>
                <a:latin typeface="Arial Narrow" panose="020B0606020202030204" pitchFamily="34" charset="0"/>
              </a:rPr>
              <a:pPr>
                <a:spcBef>
                  <a:spcPct val="0"/>
                </a:spcBef>
              </a:pPr>
              <a:t>5</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DAF8236B-0A9B-77FA-8F43-D0BF37E8028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F0DA38F2-9809-8F57-6B28-10E0F1755ED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3556" name="Slide Number Placeholder 3">
            <a:extLst>
              <a:ext uri="{FF2B5EF4-FFF2-40B4-BE49-F238E27FC236}">
                <a16:creationId xmlns:a16="http://schemas.microsoft.com/office/drawing/2014/main" id="{2670AFA5-0E91-6B17-F7BE-50BAF93A540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C823690-672D-41DC-A086-055EE614DCE2}" type="slidenum">
              <a:rPr lang="en-US" altLang="en-US" smtClean="0">
                <a:solidFill>
                  <a:srgbClr val="990033"/>
                </a:solidFill>
                <a:latin typeface="Arial Narrow" panose="020B0606020202030204" pitchFamily="34" charset="0"/>
              </a:rPr>
              <a:pPr>
                <a:spcBef>
                  <a:spcPct val="0"/>
                </a:spcBef>
              </a:pPr>
              <a:t>6</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7DEDD63A-6BD9-05C0-81BA-97C8289BF50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E2A84D97-6058-6868-EFD0-A303F3ED093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5604" name="Slide Number Placeholder 3">
            <a:extLst>
              <a:ext uri="{FF2B5EF4-FFF2-40B4-BE49-F238E27FC236}">
                <a16:creationId xmlns:a16="http://schemas.microsoft.com/office/drawing/2014/main" id="{27D9EA4D-A661-6272-7FDB-F698F63FD02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533332E-D9AA-4C68-8D71-1BABB34A65B9}" type="slidenum">
              <a:rPr lang="en-US" altLang="en-US" smtClean="0">
                <a:solidFill>
                  <a:srgbClr val="990033"/>
                </a:solidFill>
                <a:latin typeface="Arial Narrow" panose="020B0606020202030204" pitchFamily="34" charset="0"/>
              </a:rPr>
              <a:pPr>
                <a:spcBef>
                  <a:spcPct val="0"/>
                </a:spcBef>
              </a:pPr>
              <a:t>7</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C5B88C6E-8E98-CDE5-1FD2-00EF61245BB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1FCA4515-48DC-40CD-7C84-E5B58E812E5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7652" name="Slide Number Placeholder 3">
            <a:extLst>
              <a:ext uri="{FF2B5EF4-FFF2-40B4-BE49-F238E27FC236}">
                <a16:creationId xmlns:a16="http://schemas.microsoft.com/office/drawing/2014/main" id="{90137579-5991-215E-1210-E63A72FFDB3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4DA68EA-758A-4994-A09E-25F90D0B8BA7}" type="slidenum">
              <a:rPr lang="en-US" altLang="en-US" smtClean="0">
                <a:solidFill>
                  <a:srgbClr val="990033"/>
                </a:solidFill>
                <a:latin typeface="Arial Narrow" panose="020B0606020202030204" pitchFamily="34" charset="0"/>
              </a:rPr>
              <a:pPr>
                <a:spcBef>
                  <a:spcPct val="0"/>
                </a:spcBef>
              </a:pPr>
              <a:t>8</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4855F115-F8EF-4E33-C45C-C8854470A1A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27730341-D690-E39E-127C-F737E70A65F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9700" name="Slide Number Placeholder 3">
            <a:extLst>
              <a:ext uri="{FF2B5EF4-FFF2-40B4-BE49-F238E27FC236}">
                <a16:creationId xmlns:a16="http://schemas.microsoft.com/office/drawing/2014/main" id="{764BC078-DE28-9204-81DF-FF740A0C141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6DA9927-F9C3-4108-94F7-E4C48D3311B1}" type="slidenum">
              <a:rPr lang="en-US" altLang="en-US" smtClean="0">
                <a:solidFill>
                  <a:srgbClr val="990033"/>
                </a:solidFill>
                <a:latin typeface="Arial Narrow" panose="020B0606020202030204" pitchFamily="34" charset="0"/>
              </a:rPr>
              <a:pPr>
                <a:spcBef>
                  <a:spcPct val="0"/>
                </a:spcBef>
              </a:pPr>
              <a:t>9</a:t>
            </a:fld>
            <a:endParaRPr lang="en-US" altLang="en-US">
              <a:solidFill>
                <a:srgbClr val="990033"/>
              </a:solidFill>
              <a:latin typeface="Arial Narrow" panose="020B0606020202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Straight Connector 1">
            <a:extLst>
              <a:ext uri="{FF2B5EF4-FFF2-40B4-BE49-F238E27FC236}">
                <a16:creationId xmlns:a16="http://schemas.microsoft.com/office/drawing/2014/main" id="{8AD430FE-AD13-89ED-B4CB-3EA4CF96862A}"/>
              </a:ext>
            </a:extLst>
          </p:cNvPr>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eaLnBrk="1" hangingPunct="1">
              <a:defRPr/>
            </a:pPr>
            <a:endParaRPr lang="en-US" dirty="0"/>
          </a:p>
        </p:txBody>
      </p:sp>
      <p:sp>
        <p:nvSpPr>
          <p:cNvPr id="29" name="Title 28"/>
          <p:cNvSpPr>
            <a:spLocks noGrp="1"/>
          </p:cNvSpPr>
          <p:nvPr>
            <p:ph type="ctrTitle"/>
          </p:nvPr>
        </p:nvSpPr>
        <p:spPr>
          <a:xfrm>
            <a:off x="381000" y="4853411"/>
            <a:ext cx="8458200" cy="1222375"/>
          </a:xfrm>
        </p:spPr>
        <p:txBody>
          <a:bodyPr anchor="t"/>
          <a:lstStyle/>
          <a:p>
            <a:r>
              <a:rPr lang="en-US"/>
              <a:t>Click to edit Master title style</a:t>
            </a:r>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3" name="Date Placeholder 15">
            <a:extLst>
              <a:ext uri="{FF2B5EF4-FFF2-40B4-BE49-F238E27FC236}">
                <a16:creationId xmlns:a16="http://schemas.microsoft.com/office/drawing/2014/main" id="{5B0EEB75-2C1E-576C-C109-4913A18C559D}"/>
              </a:ext>
            </a:extLst>
          </p:cNvPr>
          <p:cNvSpPr>
            <a:spLocks noGrp="1"/>
          </p:cNvSpPr>
          <p:nvPr>
            <p:ph type="dt" sz="half" idx="10"/>
          </p:nvPr>
        </p:nvSpPr>
        <p:spPr/>
        <p:txBody>
          <a:bodyPr/>
          <a:lstStyle>
            <a:lvl1pPr>
              <a:defRPr/>
            </a:lvl1pPr>
          </a:lstStyle>
          <a:p>
            <a:pPr>
              <a:defRPr/>
            </a:pPr>
            <a:endParaRPr lang="en-US"/>
          </a:p>
        </p:txBody>
      </p:sp>
      <p:sp>
        <p:nvSpPr>
          <p:cNvPr id="4" name="Footer Placeholder 1">
            <a:extLst>
              <a:ext uri="{FF2B5EF4-FFF2-40B4-BE49-F238E27FC236}">
                <a16:creationId xmlns:a16="http://schemas.microsoft.com/office/drawing/2014/main" id="{92417602-15CD-7389-8E6F-79FB332D5EA9}"/>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14">
            <a:extLst>
              <a:ext uri="{FF2B5EF4-FFF2-40B4-BE49-F238E27FC236}">
                <a16:creationId xmlns:a16="http://schemas.microsoft.com/office/drawing/2014/main" id="{760B6E49-6B37-A510-BCA5-19E2A4927CB0}"/>
              </a:ext>
            </a:extLst>
          </p:cNvPr>
          <p:cNvSpPr>
            <a:spLocks noGrp="1"/>
          </p:cNvSpPr>
          <p:nvPr>
            <p:ph type="sldNum" sz="quarter" idx="12"/>
          </p:nvPr>
        </p:nvSpPr>
        <p:spPr>
          <a:xfrm>
            <a:off x="8229600" y="6473825"/>
            <a:ext cx="758825" cy="247650"/>
          </a:xfrm>
        </p:spPr>
        <p:txBody>
          <a:bodyPr/>
          <a:lstStyle>
            <a:lvl1pPr>
              <a:defRPr/>
            </a:lvl1pPr>
          </a:lstStyle>
          <a:p>
            <a:pPr>
              <a:defRPr/>
            </a:pPr>
            <a:fld id="{C45DA3CD-E2C7-421B-A991-C8BFDE9D7B6F}" type="slidenum">
              <a:rPr lang="en-US" altLang="en-US"/>
              <a:pPr>
                <a:defRPr/>
              </a:pPr>
              <a:t>‹#›</a:t>
            </a:fld>
            <a:endParaRPr lang="en-US" altLang="en-US"/>
          </a:p>
        </p:txBody>
      </p:sp>
    </p:spTree>
    <p:extLst>
      <p:ext uri="{BB962C8B-B14F-4D97-AF65-F5344CB8AC3E}">
        <p14:creationId xmlns:p14="http://schemas.microsoft.com/office/powerpoint/2010/main" val="1524534618"/>
      </p:ext>
    </p:extLst>
  </p:cSld>
  <p:clrMapOvr>
    <a:masterClrMapping/>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0">
            <a:extLst>
              <a:ext uri="{FF2B5EF4-FFF2-40B4-BE49-F238E27FC236}">
                <a16:creationId xmlns:a16="http://schemas.microsoft.com/office/drawing/2014/main" id="{83C50D32-2660-D4E2-A5BD-663C3514F31E}"/>
              </a:ext>
            </a:extLst>
          </p:cNvPr>
          <p:cNvSpPr>
            <a:spLocks noGrp="1"/>
          </p:cNvSpPr>
          <p:nvPr>
            <p:ph type="dt" sz="half" idx="10"/>
          </p:nvPr>
        </p:nvSpPr>
        <p:spPr/>
        <p:txBody>
          <a:bodyPr/>
          <a:lstStyle>
            <a:lvl1pPr>
              <a:defRPr/>
            </a:lvl1pPr>
          </a:lstStyle>
          <a:p>
            <a:pPr>
              <a:defRPr/>
            </a:pPr>
            <a:endParaRPr lang="en-US"/>
          </a:p>
        </p:txBody>
      </p:sp>
      <p:sp>
        <p:nvSpPr>
          <p:cNvPr id="5" name="Footer Placeholder 27">
            <a:extLst>
              <a:ext uri="{FF2B5EF4-FFF2-40B4-BE49-F238E27FC236}">
                <a16:creationId xmlns:a16="http://schemas.microsoft.com/office/drawing/2014/main" id="{3081930A-B0C3-C0E9-F89E-47B57368C62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4">
            <a:extLst>
              <a:ext uri="{FF2B5EF4-FFF2-40B4-BE49-F238E27FC236}">
                <a16:creationId xmlns:a16="http://schemas.microsoft.com/office/drawing/2014/main" id="{81B375EA-7DD1-216A-05BB-138F476171C2}"/>
              </a:ext>
            </a:extLst>
          </p:cNvPr>
          <p:cNvSpPr>
            <a:spLocks noGrp="1"/>
          </p:cNvSpPr>
          <p:nvPr>
            <p:ph type="sldNum" sz="quarter" idx="12"/>
          </p:nvPr>
        </p:nvSpPr>
        <p:spPr/>
        <p:txBody>
          <a:bodyPr/>
          <a:lstStyle>
            <a:lvl1pPr>
              <a:defRPr/>
            </a:lvl1pPr>
          </a:lstStyle>
          <a:p>
            <a:pPr>
              <a:defRPr/>
            </a:pPr>
            <a:fld id="{05485970-901C-4312-8609-02C6D74FD054}" type="slidenum">
              <a:rPr lang="en-US" altLang="en-US"/>
              <a:pPr>
                <a:defRPr/>
              </a:pPr>
              <a:t>‹#›</a:t>
            </a:fld>
            <a:endParaRPr lang="en-US" altLang="en-US"/>
          </a:p>
        </p:txBody>
      </p:sp>
    </p:spTree>
    <p:extLst>
      <p:ext uri="{BB962C8B-B14F-4D97-AF65-F5344CB8AC3E}">
        <p14:creationId xmlns:p14="http://schemas.microsoft.com/office/powerpoint/2010/main" val="1795494379"/>
      </p:ext>
    </p:extLst>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549276"/>
            <a:ext cx="6248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236F33-A135-C86F-3A2D-25919E4F64C3}"/>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9AA75062-D28C-00B9-2509-C6B1CB1BC8A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6F4A24A-6D87-7137-94E6-B424E3149DB2}"/>
              </a:ext>
            </a:extLst>
          </p:cNvPr>
          <p:cNvSpPr>
            <a:spLocks noGrp="1"/>
          </p:cNvSpPr>
          <p:nvPr>
            <p:ph type="sldNum" sz="quarter" idx="12"/>
          </p:nvPr>
        </p:nvSpPr>
        <p:spPr/>
        <p:txBody>
          <a:bodyPr/>
          <a:lstStyle>
            <a:lvl1pPr>
              <a:defRPr/>
            </a:lvl1pPr>
          </a:lstStyle>
          <a:p>
            <a:pPr>
              <a:defRPr/>
            </a:pPr>
            <a:fld id="{81666C55-8F95-4FE5-B7D8-E7043DD9F06F}" type="slidenum">
              <a:rPr lang="en-US" altLang="en-US"/>
              <a:pPr>
                <a:defRPr/>
              </a:pPr>
              <a:t>‹#›</a:t>
            </a:fld>
            <a:endParaRPr lang="en-US" altLang="en-US"/>
          </a:p>
        </p:txBody>
      </p:sp>
    </p:spTree>
    <p:extLst>
      <p:ext uri="{BB962C8B-B14F-4D97-AF65-F5344CB8AC3E}">
        <p14:creationId xmlns:p14="http://schemas.microsoft.com/office/powerpoint/2010/main" val="1885224424"/>
      </p:ext>
    </p:extLst>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lang="en-US"/>
              <a:t>Click to edit Master title style</a:t>
            </a:r>
          </a:p>
        </p:txBody>
      </p:sp>
      <p:sp>
        <p:nvSpPr>
          <p:cNvPr id="27" name="Content Placeholder 26"/>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24">
            <a:extLst>
              <a:ext uri="{FF2B5EF4-FFF2-40B4-BE49-F238E27FC236}">
                <a16:creationId xmlns:a16="http://schemas.microsoft.com/office/drawing/2014/main" id="{CA1D0CE6-1682-37D2-2083-426721B3C933}"/>
              </a:ext>
            </a:extLst>
          </p:cNvPr>
          <p:cNvSpPr>
            <a:spLocks noGrp="1"/>
          </p:cNvSpPr>
          <p:nvPr>
            <p:ph type="dt" sz="half" idx="10"/>
          </p:nvPr>
        </p:nvSpPr>
        <p:spPr/>
        <p:txBody>
          <a:bodyPr/>
          <a:lstStyle>
            <a:lvl1pPr>
              <a:defRPr/>
            </a:lvl1pPr>
          </a:lstStyle>
          <a:p>
            <a:pPr>
              <a:defRPr/>
            </a:pPr>
            <a:endParaRPr lang="en-US"/>
          </a:p>
        </p:txBody>
      </p:sp>
      <p:sp>
        <p:nvSpPr>
          <p:cNvPr id="3" name="Footer Placeholder 18">
            <a:extLst>
              <a:ext uri="{FF2B5EF4-FFF2-40B4-BE49-F238E27FC236}">
                <a16:creationId xmlns:a16="http://schemas.microsoft.com/office/drawing/2014/main" id="{430C358B-F3B8-0D85-D636-154115B28E4C}"/>
              </a:ext>
            </a:extLst>
          </p:cNvPr>
          <p:cNvSpPr>
            <a:spLocks noGrp="1"/>
          </p:cNvSpPr>
          <p:nvPr>
            <p:ph type="ftr" sz="quarter" idx="11"/>
          </p:nvPr>
        </p:nvSpPr>
        <p:spPr>
          <a:xfrm>
            <a:off x="3581400" y="76200"/>
            <a:ext cx="2895600" cy="288925"/>
          </a:xfrm>
        </p:spPr>
        <p:txBody>
          <a:bodyPr/>
          <a:lstStyle>
            <a:lvl1pPr>
              <a:defRPr/>
            </a:lvl1pPr>
          </a:lstStyle>
          <a:p>
            <a:pPr>
              <a:defRPr/>
            </a:pPr>
            <a:endParaRPr lang="en-US"/>
          </a:p>
        </p:txBody>
      </p:sp>
      <p:sp>
        <p:nvSpPr>
          <p:cNvPr id="4" name="Slide Number Placeholder 15">
            <a:extLst>
              <a:ext uri="{FF2B5EF4-FFF2-40B4-BE49-F238E27FC236}">
                <a16:creationId xmlns:a16="http://schemas.microsoft.com/office/drawing/2014/main" id="{9ABEA631-B244-EE5B-E52B-72E048882D93}"/>
              </a:ext>
            </a:extLst>
          </p:cNvPr>
          <p:cNvSpPr>
            <a:spLocks noGrp="1"/>
          </p:cNvSpPr>
          <p:nvPr>
            <p:ph type="sldNum" sz="quarter" idx="12"/>
          </p:nvPr>
        </p:nvSpPr>
        <p:spPr>
          <a:xfrm>
            <a:off x="8229600" y="6473825"/>
            <a:ext cx="758825" cy="247650"/>
          </a:xfrm>
        </p:spPr>
        <p:txBody>
          <a:bodyPr/>
          <a:lstStyle>
            <a:lvl1pPr>
              <a:defRPr/>
            </a:lvl1pPr>
          </a:lstStyle>
          <a:p>
            <a:pPr>
              <a:defRPr/>
            </a:pPr>
            <a:fld id="{C8D4A33F-C07B-4F76-B38D-5813D5B5C8E8}" type="slidenum">
              <a:rPr lang="en-US" altLang="en-US"/>
              <a:pPr>
                <a:defRPr/>
              </a:pPr>
              <a:t>‹#›</a:t>
            </a:fld>
            <a:endParaRPr lang="en-US" altLang="en-US"/>
          </a:p>
        </p:txBody>
      </p:sp>
    </p:spTree>
    <p:extLst>
      <p:ext uri="{BB962C8B-B14F-4D97-AF65-F5344CB8AC3E}">
        <p14:creationId xmlns:p14="http://schemas.microsoft.com/office/powerpoint/2010/main" val="1343932795"/>
      </p:ext>
    </p:extLst>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Straight Connector 1">
            <a:extLst>
              <a:ext uri="{FF2B5EF4-FFF2-40B4-BE49-F238E27FC236}">
                <a16:creationId xmlns:a16="http://schemas.microsoft.com/office/drawing/2014/main" id="{69D521F1-C06E-8332-8256-BA5A917AEDBB}"/>
              </a:ext>
            </a:extLst>
          </p:cNvPr>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eaLnBrk="1" hangingPunct="1">
              <a:defRPr/>
            </a:pPr>
            <a:endParaRPr lang="en-US" dirty="0"/>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lang="en-US"/>
              <a:t>Click to edit Master title style</a:t>
            </a:r>
          </a:p>
        </p:txBody>
      </p:sp>
      <p:sp>
        <p:nvSpPr>
          <p:cNvPr id="3" name="Date Placeholder 18">
            <a:extLst>
              <a:ext uri="{FF2B5EF4-FFF2-40B4-BE49-F238E27FC236}">
                <a16:creationId xmlns:a16="http://schemas.microsoft.com/office/drawing/2014/main" id="{E8681BE1-D0D9-5CAE-B6F8-3A0A8226BE22}"/>
              </a:ext>
            </a:extLst>
          </p:cNvPr>
          <p:cNvSpPr>
            <a:spLocks noGrp="1"/>
          </p:cNvSpPr>
          <p:nvPr>
            <p:ph type="dt" sz="half" idx="10"/>
          </p:nvPr>
        </p:nvSpPr>
        <p:spPr/>
        <p:txBody>
          <a:bodyPr/>
          <a:lstStyle>
            <a:lvl1pPr>
              <a:defRPr/>
            </a:lvl1pPr>
          </a:lstStyle>
          <a:p>
            <a:pPr>
              <a:defRPr/>
            </a:pPr>
            <a:endParaRPr lang="en-US"/>
          </a:p>
        </p:txBody>
      </p:sp>
      <p:sp>
        <p:nvSpPr>
          <p:cNvPr id="4" name="Footer Placeholder 10">
            <a:extLst>
              <a:ext uri="{FF2B5EF4-FFF2-40B4-BE49-F238E27FC236}">
                <a16:creationId xmlns:a16="http://schemas.microsoft.com/office/drawing/2014/main" id="{FB327FA2-6765-BDB4-37E5-5C8367ABBE5B}"/>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15">
            <a:extLst>
              <a:ext uri="{FF2B5EF4-FFF2-40B4-BE49-F238E27FC236}">
                <a16:creationId xmlns:a16="http://schemas.microsoft.com/office/drawing/2014/main" id="{D1A609F6-A87C-8B00-D8B6-C7D70BF5827D}"/>
              </a:ext>
            </a:extLst>
          </p:cNvPr>
          <p:cNvSpPr>
            <a:spLocks noGrp="1"/>
          </p:cNvSpPr>
          <p:nvPr>
            <p:ph type="sldNum" sz="quarter" idx="12"/>
          </p:nvPr>
        </p:nvSpPr>
        <p:spPr/>
        <p:txBody>
          <a:bodyPr/>
          <a:lstStyle>
            <a:lvl1pPr>
              <a:defRPr/>
            </a:lvl1pPr>
          </a:lstStyle>
          <a:p>
            <a:pPr>
              <a:defRPr/>
            </a:pPr>
            <a:fld id="{F3D04FAB-7A36-41C3-93A1-D858757E1B55}" type="slidenum">
              <a:rPr lang="en-US" altLang="en-US"/>
              <a:pPr>
                <a:defRPr/>
              </a:pPr>
              <a:t>‹#›</a:t>
            </a:fld>
            <a:endParaRPr lang="en-US" altLang="en-US"/>
          </a:p>
        </p:txBody>
      </p:sp>
    </p:spTree>
    <p:extLst>
      <p:ext uri="{BB962C8B-B14F-4D97-AF65-F5344CB8AC3E}">
        <p14:creationId xmlns:p14="http://schemas.microsoft.com/office/powerpoint/2010/main" val="3637326807"/>
      </p:ext>
    </p:extLst>
  </p:cSld>
  <p:clrMapOvr>
    <a:overrideClrMapping bg1="dk1" tx1="lt1" bg2="dk2" tx2="lt2" accent1="accent1" accent2="accent2" accent3="accent3" accent4="accent4" accent5="accent5" accent6="accent6" hlink="hlink" folHlink="folHlink"/>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lang="en-US"/>
              <a:t>Click to edit Master title style</a:t>
            </a:r>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0">
            <a:extLst>
              <a:ext uri="{FF2B5EF4-FFF2-40B4-BE49-F238E27FC236}">
                <a16:creationId xmlns:a16="http://schemas.microsoft.com/office/drawing/2014/main" id="{DE423F36-018E-732F-6B88-1258480DFBE7}"/>
              </a:ext>
            </a:extLst>
          </p:cNvPr>
          <p:cNvSpPr>
            <a:spLocks noGrp="1"/>
          </p:cNvSpPr>
          <p:nvPr>
            <p:ph type="dt" sz="half" idx="10"/>
          </p:nvPr>
        </p:nvSpPr>
        <p:spPr/>
        <p:txBody>
          <a:bodyPr/>
          <a:lstStyle>
            <a:lvl1pPr>
              <a:defRPr/>
            </a:lvl1pPr>
          </a:lstStyle>
          <a:p>
            <a:pPr>
              <a:defRPr/>
            </a:pPr>
            <a:endParaRPr lang="en-US"/>
          </a:p>
        </p:txBody>
      </p:sp>
      <p:sp>
        <p:nvSpPr>
          <p:cNvPr id="3" name="Footer Placeholder 27">
            <a:extLst>
              <a:ext uri="{FF2B5EF4-FFF2-40B4-BE49-F238E27FC236}">
                <a16:creationId xmlns:a16="http://schemas.microsoft.com/office/drawing/2014/main" id="{696589D3-ABB0-B1C2-3338-4CFEF7F6CB68}"/>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4">
            <a:extLst>
              <a:ext uri="{FF2B5EF4-FFF2-40B4-BE49-F238E27FC236}">
                <a16:creationId xmlns:a16="http://schemas.microsoft.com/office/drawing/2014/main" id="{7ABE5840-ECA4-50BB-C745-C5AD9249064A}"/>
              </a:ext>
            </a:extLst>
          </p:cNvPr>
          <p:cNvSpPr>
            <a:spLocks noGrp="1"/>
          </p:cNvSpPr>
          <p:nvPr>
            <p:ph type="sldNum" sz="quarter" idx="12"/>
          </p:nvPr>
        </p:nvSpPr>
        <p:spPr/>
        <p:txBody>
          <a:bodyPr/>
          <a:lstStyle>
            <a:lvl1pPr>
              <a:defRPr/>
            </a:lvl1pPr>
          </a:lstStyle>
          <a:p>
            <a:pPr>
              <a:defRPr/>
            </a:pPr>
            <a:fld id="{6487D316-CBF3-42AC-AA58-356505EF4939}" type="slidenum">
              <a:rPr lang="en-US" altLang="en-US"/>
              <a:pPr>
                <a:defRPr/>
              </a:pPr>
              <a:t>‹#›</a:t>
            </a:fld>
            <a:endParaRPr lang="en-US" altLang="en-US"/>
          </a:p>
        </p:txBody>
      </p:sp>
    </p:spTree>
    <p:extLst>
      <p:ext uri="{BB962C8B-B14F-4D97-AF65-F5344CB8AC3E}">
        <p14:creationId xmlns:p14="http://schemas.microsoft.com/office/powerpoint/2010/main" val="2965720751"/>
      </p:ext>
    </p:extLst>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Straight Connector 1">
            <a:extLst>
              <a:ext uri="{FF2B5EF4-FFF2-40B4-BE49-F238E27FC236}">
                <a16:creationId xmlns:a16="http://schemas.microsoft.com/office/drawing/2014/main" id="{233668BF-E77D-6BB6-7672-C4012829C76C}"/>
              </a:ext>
            </a:extLst>
          </p:cNvPr>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eaLnBrk="1" hangingPunct="1">
              <a:defRPr/>
            </a:pPr>
            <a:endParaRPr lang="en-US" dirty="0"/>
          </a:p>
        </p:txBody>
      </p:sp>
      <p:sp>
        <p:nvSpPr>
          <p:cNvPr id="29" name="Title 28"/>
          <p:cNvSpPr>
            <a:spLocks noGrp="1"/>
          </p:cNvSpPr>
          <p:nvPr>
            <p:ph type="title"/>
          </p:nvPr>
        </p:nvSpPr>
        <p:spPr>
          <a:xfrm>
            <a:off x="304800" y="5410200"/>
            <a:ext cx="8610600" cy="882650"/>
          </a:xfrm>
        </p:spPr>
        <p:txBody>
          <a:bodyPr/>
          <a:lstStyle>
            <a:lvl1pPr>
              <a:defRPr/>
            </a:lvl1pPr>
          </a:lstStyle>
          <a:p>
            <a:r>
              <a:rPr lang="en-US"/>
              <a:t>Click to edit Master title style</a:t>
            </a:r>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9">
            <a:extLst>
              <a:ext uri="{FF2B5EF4-FFF2-40B4-BE49-F238E27FC236}">
                <a16:creationId xmlns:a16="http://schemas.microsoft.com/office/drawing/2014/main" id="{3421B9BB-F700-C98E-8086-6AF0BFC00A29}"/>
              </a:ext>
            </a:extLst>
          </p:cNvPr>
          <p:cNvSpPr>
            <a:spLocks noGrp="1"/>
          </p:cNvSpPr>
          <p:nvPr>
            <p:ph type="dt" sz="half" idx="10"/>
          </p:nvPr>
        </p:nvSpPr>
        <p:spPr/>
        <p:txBody>
          <a:bodyPr/>
          <a:lstStyle>
            <a:lvl1pPr>
              <a:defRPr/>
            </a:lvl1pPr>
          </a:lstStyle>
          <a:p>
            <a:pPr>
              <a:defRPr/>
            </a:pPr>
            <a:endParaRPr lang="en-US"/>
          </a:p>
        </p:txBody>
      </p:sp>
      <p:sp>
        <p:nvSpPr>
          <p:cNvPr id="5" name="Footer Placeholder 5">
            <a:extLst>
              <a:ext uri="{FF2B5EF4-FFF2-40B4-BE49-F238E27FC236}">
                <a16:creationId xmlns:a16="http://schemas.microsoft.com/office/drawing/2014/main" id="{4CE5FD54-DC43-09E3-6927-9F7913298C9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6">
            <a:extLst>
              <a:ext uri="{FF2B5EF4-FFF2-40B4-BE49-F238E27FC236}">
                <a16:creationId xmlns:a16="http://schemas.microsoft.com/office/drawing/2014/main" id="{58E28C22-D9DB-DF1B-BFCB-FC312DAA7CE0}"/>
              </a:ext>
            </a:extLst>
          </p:cNvPr>
          <p:cNvSpPr>
            <a:spLocks noGrp="1"/>
          </p:cNvSpPr>
          <p:nvPr>
            <p:ph type="sldNum" sz="quarter" idx="12"/>
          </p:nvPr>
        </p:nvSpPr>
        <p:spPr>
          <a:xfrm>
            <a:off x="8229600" y="6477000"/>
            <a:ext cx="762000" cy="247650"/>
          </a:xfrm>
        </p:spPr>
        <p:txBody>
          <a:bodyPr/>
          <a:lstStyle>
            <a:lvl1pPr>
              <a:defRPr/>
            </a:lvl1pPr>
          </a:lstStyle>
          <a:p>
            <a:pPr>
              <a:defRPr/>
            </a:pPr>
            <a:fld id="{B2FB05BC-6AB0-4A5E-A933-40826FBC4914}" type="slidenum">
              <a:rPr lang="en-US" altLang="en-US"/>
              <a:pPr>
                <a:defRPr/>
              </a:pPr>
              <a:t>‹#›</a:t>
            </a:fld>
            <a:endParaRPr lang="en-US" altLang="en-US"/>
          </a:p>
        </p:txBody>
      </p:sp>
    </p:spTree>
    <p:extLst>
      <p:ext uri="{BB962C8B-B14F-4D97-AF65-F5344CB8AC3E}">
        <p14:creationId xmlns:p14="http://schemas.microsoft.com/office/powerpoint/2010/main" val="2515432340"/>
      </p:ext>
    </p:extLst>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lang="en-US"/>
              <a:t>Click to edit Master title style</a:t>
            </a:r>
          </a:p>
        </p:txBody>
      </p:sp>
      <p:sp>
        <p:nvSpPr>
          <p:cNvPr id="2" name="Date Placeholder 10">
            <a:extLst>
              <a:ext uri="{FF2B5EF4-FFF2-40B4-BE49-F238E27FC236}">
                <a16:creationId xmlns:a16="http://schemas.microsoft.com/office/drawing/2014/main" id="{88F6A15F-B56E-C770-6D3D-DF3AE9F1B779}"/>
              </a:ext>
            </a:extLst>
          </p:cNvPr>
          <p:cNvSpPr>
            <a:spLocks noGrp="1"/>
          </p:cNvSpPr>
          <p:nvPr>
            <p:ph type="dt" sz="half" idx="10"/>
          </p:nvPr>
        </p:nvSpPr>
        <p:spPr/>
        <p:txBody>
          <a:bodyPr/>
          <a:lstStyle>
            <a:lvl1pPr>
              <a:defRPr/>
            </a:lvl1pPr>
          </a:lstStyle>
          <a:p>
            <a:pPr>
              <a:defRPr/>
            </a:pPr>
            <a:endParaRPr lang="en-US"/>
          </a:p>
        </p:txBody>
      </p:sp>
      <p:sp>
        <p:nvSpPr>
          <p:cNvPr id="3" name="Footer Placeholder 27">
            <a:extLst>
              <a:ext uri="{FF2B5EF4-FFF2-40B4-BE49-F238E27FC236}">
                <a16:creationId xmlns:a16="http://schemas.microsoft.com/office/drawing/2014/main" id="{92746C9F-D685-83B4-85A9-1D67CBB4BD99}"/>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4">
            <a:extLst>
              <a:ext uri="{FF2B5EF4-FFF2-40B4-BE49-F238E27FC236}">
                <a16:creationId xmlns:a16="http://schemas.microsoft.com/office/drawing/2014/main" id="{4CF405E2-FEE7-F4F6-DEEB-64D045256123}"/>
              </a:ext>
            </a:extLst>
          </p:cNvPr>
          <p:cNvSpPr>
            <a:spLocks noGrp="1"/>
          </p:cNvSpPr>
          <p:nvPr>
            <p:ph type="sldNum" sz="quarter" idx="12"/>
          </p:nvPr>
        </p:nvSpPr>
        <p:spPr/>
        <p:txBody>
          <a:bodyPr/>
          <a:lstStyle>
            <a:lvl1pPr>
              <a:defRPr/>
            </a:lvl1pPr>
          </a:lstStyle>
          <a:p>
            <a:pPr>
              <a:defRPr/>
            </a:pPr>
            <a:fld id="{2A7165A3-441E-43B8-8657-B7867519C178}" type="slidenum">
              <a:rPr lang="en-US" altLang="en-US"/>
              <a:pPr>
                <a:defRPr/>
              </a:pPr>
              <a:t>‹#›</a:t>
            </a:fld>
            <a:endParaRPr lang="en-US" altLang="en-US"/>
          </a:p>
        </p:txBody>
      </p:sp>
    </p:spTree>
    <p:extLst>
      <p:ext uri="{BB962C8B-B14F-4D97-AF65-F5344CB8AC3E}">
        <p14:creationId xmlns:p14="http://schemas.microsoft.com/office/powerpoint/2010/main" val="750109173"/>
      </p:ext>
    </p:extLst>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2">
            <a:extLst>
              <a:ext uri="{FF2B5EF4-FFF2-40B4-BE49-F238E27FC236}">
                <a16:creationId xmlns:a16="http://schemas.microsoft.com/office/drawing/2014/main" id="{606A6271-75D8-0105-917A-2A2438526472}"/>
              </a:ext>
            </a:extLst>
          </p:cNvPr>
          <p:cNvSpPr>
            <a:spLocks noGrp="1"/>
          </p:cNvSpPr>
          <p:nvPr>
            <p:ph type="dt" sz="half" idx="10"/>
          </p:nvPr>
        </p:nvSpPr>
        <p:spPr/>
        <p:txBody>
          <a:bodyPr/>
          <a:lstStyle>
            <a:lvl1pPr>
              <a:defRPr/>
            </a:lvl1pPr>
          </a:lstStyle>
          <a:p>
            <a:pPr>
              <a:defRPr/>
            </a:pPr>
            <a:endParaRPr lang="en-US"/>
          </a:p>
        </p:txBody>
      </p:sp>
      <p:sp>
        <p:nvSpPr>
          <p:cNvPr id="3" name="Footer Placeholder 23">
            <a:extLst>
              <a:ext uri="{FF2B5EF4-FFF2-40B4-BE49-F238E27FC236}">
                <a16:creationId xmlns:a16="http://schemas.microsoft.com/office/drawing/2014/main" id="{573569B5-6C0D-9F43-3AED-4C624A5ED81F}"/>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6">
            <a:extLst>
              <a:ext uri="{FF2B5EF4-FFF2-40B4-BE49-F238E27FC236}">
                <a16:creationId xmlns:a16="http://schemas.microsoft.com/office/drawing/2014/main" id="{A5AF6392-B605-754B-C68F-1993D54FA6E1}"/>
              </a:ext>
            </a:extLst>
          </p:cNvPr>
          <p:cNvSpPr>
            <a:spLocks noGrp="1"/>
          </p:cNvSpPr>
          <p:nvPr>
            <p:ph type="sldNum" sz="quarter" idx="12"/>
          </p:nvPr>
        </p:nvSpPr>
        <p:spPr/>
        <p:txBody>
          <a:bodyPr/>
          <a:lstStyle>
            <a:lvl1pPr>
              <a:defRPr/>
            </a:lvl1pPr>
          </a:lstStyle>
          <a:p>
            <a:pPr>
              <a:defRPr/>
            </a:pPr>
            <a:fld id="{D17504FB-38E1-4E1C-9537-B0FC7D75E2DA}" type="slidenum">
              <a:rPr lang="en-US" altLang="en-US"/>
              <a:pPr>
                <a:defRPr/>
              </a:pPr>
              <a:t>‹#›</a:t>
            </a:fld>
            <a:endParaRPr lang="en-US" altLang="en-US"/>
          </a:p>
        </p:txBody>
      </p:sp>
    </p:spTree>
    <p:extLst>
      <p:ext uri="{BB962C8B-B14F-4D97-AF65-F5344CB8AC3E}">
        <p14:creationId xmlns:p14="http://schemas.microsoft.com/office/powerpoint/2010/main" val="3425938022"/>
      </p:ext>
    </p:extLst>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Straight Connector 1">
            <a:extLst>
              <a:ext uri="{FF2B5EF4-FFF2-40B4-BE49-F238E27FC236}">
                <a16:creationId xmlns:a16="http://schemas.microsoft.com/office/drawing/2014/main" id="{A2599FAB-BC7D-245C-5ED9-B5570BE7E7F1}"/>
              </a:ext>
            </a:extLst>
          </p:cNvPr>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eaLnBrk="1" hangingPunct="1">
              <a:defRPr/>
            </a:pPr>
            <a:endParaRPr lang="en-US" dirty="0"/>
          </a:p>
        </p:txBody>
      </p:sp>
      <p:sp>
        <p:nvSpPr>
          <p:cNvPr id="12" name="Title 11"/>
          <p:cNvSpPr>
            <a:spLocks noGrp="1"/>
          </p:cNvSpPr>
          <p:nvPr>
            <p:ph type="title"/>
          </p:nvPr>
        </p:nvSpPr>
        <p:spPr>
          <a:xfrm>
            <a:off x="457200" y="5486400"/>
            <a:ext cx="8458200" cy="520700"/>
          </a:xfrm>
        </p:spPr>
        <p:txBody>
          <a:bodyPr/>
          <a:lstStyle>
            <a:lvl1pPr algn="l">
              <a:buNone/>
              <a:defRPr sz="2000" b="1"/>
            </a:lvl1pPr>
          </a:lstStyle>
          <a:p>
            <a:r>
              <a:rPr lang="en-US"/>
              <a:t>Click to edit Master title style</a:t>
            </a:r>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4">
            <a:extLst>
              <a:ext uri="{FF2B5EF4-FFF2-40B4-BE49-F238E27FC236}">
                <a16:creationId xmlns:a16="http://schemas.microsoft.com/office/drawing/2014/main" id="{67C785C8-F0DB-3C58-9C15-915B5A236743}"/>
              </a:ext>
            </a:extLst>
          </p:cNvPr>
          <p:cNvSpPr>
            <a:spLocks noGrp="1"/>
          </p:cNvSpPr>
          <p:nvPr>
            <p:ph type="dt" sz="half" idx="10"/>
          </p:nvPr>
        </p:nvSpPr>
        <p:spPr/>
        <p:txBody>
          <a:bodyPr/>
          <a:lstStyle>
            <a:lvl1pPr>
              <a:defRPr/>
            </a:lvl1pPr>
          </a:lstStyle>
          <a:p>
            <a:pPr>
              <a:defRPr/>
            </a:pPr>
            <a:endParaRPr lang="en-US"/>
          </a:p>
        </p:txBody>
      </p:sp>
      <p:sp>
        <p:nvSpPr>
          <p:cNvPr id="4" name="Footer Placeholder 28">
            <a:extLst>
              <a:ext uri="{FF2B5EF4-FFF2-40B4-BE49-F238E27FC236}">
                <a16:creationId xmlns:a16="http://schemas.microsoft.com/office/drawing/2014/main" id="{4621A3E8-10D2-C120-CB69-EC70C714B8B1}"/>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6">
            <a:extLst>
              <a:ext uri="{FF2B5EF4-FFF2-40B4-BE49-F238E27FC236}">
                <a16:creationId xmlns:a16="http://schemas.microsoft.com/office/drawing/2014/main" id="{E25AE4B7-E8CF-EE9B-5577-C5DB5A390AFC}"/>
              </a:ext>
            </a:extLst>
          </p:cNvPr>
          <p:cNvSpPr>
            <a:spLocks noGrp="1"/>
          </p:cNvSpPr>
          <p:nvPr>
            <p:ph type="sldNum" sz="quarter" idx="12"/>
          </p:nvPr>
        </p:nvSpPr>
        <p:spPr/>
        <p:txBody>
          <a:bodyPr/>
          <a:lstStyle>
            <a:lvl1pPr>
              <a:defRPr/>
            </a:lvl1pPr>
          </a:lstStyle>
          <a:p>
            <a:pPr>
              <a:defRPr/>
            </a:pPr>
            <a:fld id="{E99AA7E4-C75B-4DCA-B1FB-8387D1E436DB}" type="slidenum">
              <a:rPr lang="en-US" altLang="en-US"/>
              <a:pPr>
                <a:defRPr/>
              </a:pPr>
              <a:t>‹#›</a:t>
            </a:fld>
            <a:endParaRPr lang="en-US" altLang="en-US"/>
          </a:p>
        </p:txBody>
      </p:sp>
    </p:spTree>
    <p:extLst>
      <p:ext uri="{BB962C8B-B14F-4D97-AF65-F5344CB8AC3E}">
        <p14:creationId xmlns:p14="http://schemas.microsoft.com/office/powerpoint/2010/main" val="43177867"/>
      </p:ext>
    </p:extLst>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normAutofit/>
          </a:bodyPr>
          <a:lstStyle>
            <a:lvl1pPr marL="0" indent="0">
              <a:buNone/>
              <a:defRPr sz="3200"/>
            </a:lvl1pPr>
          </a:lstStyle>
          <a:p>
            <a:pPr lvl="0"/>
            <a:r>
              <a:rPr lang="en-US" noProof="0" dirty="0"/>
              <a:t>Click icon to add picture</a:t>
            </a:r>
          </a:p>
        </p:txBody>
      </p:sp>
      <p:sp>
        <p:nvSpPr>
          <p:cNvPr id="17" name="Title 16"/>
          <p:cNvSpPr>
            <a:spLocks noGrp="1"/>
          </p:cNvSpPr>
          <p:nvPr>
            <p:ph type="title"/>
          </p:nvPr>
        </p:nvSpPr>
        <p:spPr>
          <a:xfrm>
            <a:off x="381000" y="4993760"/>
            <a:ext cx="5867400" cy="522288"/>
          </a:xfrm>
        </p:spPr>
        <p:txBody>
          <a:bodyPr/>
          <a:lstStyle>
            <a:lvl1pPr algn="l">
              <a:buNone/>
              <a:defRPr sz="2000" b="1"/>
            </a:lvl1pPr>
          </a:lstStyle>
          <a:p>
            <a:r>
              <a:rPr lang="en-US"/>
              <a:t>Click to edit Master title style</a:t>
            </a:r>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a:r>
              <a:rPr lang="en-US"/>
              <a:t>Click to edit Master text styles</a:t>
            </a:r>
          </a:p>
        </p:txBody>
      </p:sp>
      <p:sp>
        <p:nvSpPr>
          <p:cNvPr id="2" name="Date Placeholder 6">
            <a:extLst>
              <a:ext uri="{FF2B5EF4-FFF2-40B4-BE49-F238E27FC236}">
                <a16:creationId xmlns:a16="http://schemas.microsoft.com/office/drawing/2014/main" id="{8BE4C5D4-3594-2DC9-FC27-FA8642630536}"/>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B72A499D-E1C0-8268-70AA-A8156C0CC3AD}"/>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30">
            <a:extLst>
              <a:ext uri="{FF2B5EF4-FFF2-40B4-BE49-F238E27FC236}">
                <a16:creationId xmlns:a16="http://schemas.microsoft.com/office/drawing/2014/main" id="{6D09D3C7-04B3-EEFE-94DA-04FF0A90B8AE}"/>
              </a:ext>
            </a:extLst>
          </p:cNvPr>
          <p:cNvSpPr>
            <a:spLocks noGrp="1"/>
          </p:cNvSpPr>
          <p:nvPr>
            <p:ph type="sldNum" sz="quarter" idx="12"/>
          </p:nvPr>
        </p:nvSpPr>
        <p:spPr/>
        <p:txBody>
          <a:bodyPr/>
          <a:lstStyle>
            <a:lvl1pPr>
              <a:defRPr/>
            </a:lvl1pPr>
          </a:lstStyle>
          <a:p>
            <a:pPr>
              <a:defRPr/>
            </a:pPr>
            <a:fld id="{B3889152-F4C6-4451-8077-BBCC80D82BB6}" type="slidenum">
              <a:rPr lang="en-US" altLang="en-US"/>
              <a:pPr>
                <a:defRPr/>
              </a:pPr>
              <a:t>‹#›</a:t>
            </a:fld>
            <a:endParaRPr lang="en-US" altLang="en-US"/>
          </a:p>
        </p:txBody>
      </p:sp>
    </p:spTree>
    <p:extLst>
      <p:ext uri="{BB962C8B-B14F-4D97-AF65-F5344CB8AC3E}">
        <p14:creationId xmlns:p14="http://schemas.microsoft.com/office/powerpoint/2010/main" val="1551967286"/>
      </p:ext>
    </p:extLst>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Straight Connector 6">
            <a:extLst>
              <a:ext uri="{FF2B5EF4-FFF2-40B4-BE49-F238E27FC236}">
                <a16:creationId xmlns:a16="http://schemas.microsoft.com/office/drawing/2014/main" id="{C579899E-AC0F-8DF8-D30C-D80906603AE9}"/>
              </a:ext>
            </a:extLst>
          </p:cNvPr>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eaLnBrk="1" hangingPunct="1">
              <a:defRPr/>
            </a:pPr>
            <a:endParaRPr lang="en-US" dirty="0"/>
          </a:p>
        </p:txBody>
      </p:sp>
      <p:sp>
        <p:nvSpPr>
          <p:cNvPr id="1029" name="Text Placeholder 7">
            <a:extLst>
              <a:ext uri="{FF2B5EF4-FFF2-40B4-BE49-F238E27FC236}">
                <a16:creationId xmlns:a16="http://schemas.microsoft.com/office/drawing/2014/main" id="{A7D34DE5-0833-1EB6-19ED-F537A07B0F0A}"/>
              </a:ext>
            </a:extLst>
          </p:cNvPr>
          <p:cNvSpPr>
            <a:spLocks noGrp="1"/>
          </p:cNvSpPr>
          <p:nvPr>
            <p:ph type="body" idx="1"/>
          </p:nvPr>
        </p:nvSpPr>
        <p:spPr bwMode="auto">
          <a:xfrm>
            <a:off x="304800" y="1554163"/>
            <a:ext cx="86868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1" name="Date Placeholder 10">
            <a:extLst>
              <a:ext uri="{FF2B5EF4-FFF2-40B4-BE49-F238E27FC236}">
                <a16:creationId xmlns:a16="http://schemas.microsoft.com/office/drawing/2014/main" id="{0BC54851-F64D-C2EC-9776-1A4E3DCAE65F}"/>
              </a:ext>
            </a:extLst>
          </p:cNvPr>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pPr>
              <a:defRPr/>
            </a:pPr>
            <a:endParaRPr lang="en-US"/>
          </a:p>
        </p:txBody>
      </p:sp>
      <p:sp>
        <p:nvSpPr>
          <p:cNvPr id="28" name="Footer Placeholder 27">
            <a:extLst>
              <a:ext uri="{FF2B5EF4-FFF2-40B4-BE49-F238E27FC236}">
                <a16:creationId xmlns:a16="http://schemas.microsoft.com/office/drawing/2014/main" id="{8408CCB2-57AB-9062-3C05-00315474BAF5}"/>
              </a:ext>
            </a:extLst>
          </p:cNvPr>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pPr>
              <a:defRPr/>
            </a:pPr>
            <a:endParaRPr lang="en-US"/>
          </a:p>
        </p:txBody>
      </p:sp>
      <p:sp>
        <p:nvSpPr>
          <p:cNvPr id="5" name="Slide Number Placeholder 4">
            <a:extLst>
              <a:ext uri="{FF2B5EF4-FFF2-40B4-BE49-F238E27FC236}">
                <a16:creationId xmlns:a16="http://schemas.microsoft.com/office/drawing/2014/main" id="{E5924133-42E1-04CC-A53F-F7E79723975F}"/>
              </a:ext>
            </a:extLst>
          </p:cNvPr>
          <p:cNvSpPr>
            <a:spLocks noGrp="1"/>
          </p:cNvSpPr>
          <p:nvPr>
            <p:ph type="sldNum" sz="quarter" idx="4"/>
          </p:nvPr>
        </p:nvSpPr>
        <p:spPr>
          <a:xfrm>
            <a:off x="8229600" y="6477000"/>
            <a:ext cx="762000" cy="244475"/>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solidFill>
                  <a:srgbClr val="D38E27"/>
                </a:solidFill>
              </a:defRPr>
            </a:lvl1pPr>
          </a:lstStyle>
          <a:p>
            <a:pPr>
              <a:defRPr/>
            </a:pPr>
            <a:fld id="{15EB07EC-E7AB-4195-B6F3-03C12ECC100C}" type="slidenum">
              <a:rPr lang="en-US" altLang="en-US"/>
              <a:pPr>
                <a:defRPr/>
              </a:pPr>
              <a:t>‹#›</a:t>
            </a:fld>
            <a:endParaRPr lang="en-US" altLang="en-US"/>
          </a:p>
        </p:txBody>
      </p:sp>
      <p:sp>
        <p:nvSpPr>
          <p:cNvPr id="10" name="Title Placeholder 9">
            <a:extLst>
              <a:ext uri="{FF2B5EF4-FFF2-40B4-BE49-F238E27FC236}">
                <a16:creationId xmlns:a16="http://schemas.microsoft.com/office/drawing/2014/main" id="{44E301F4-ABCE-C303-CADA-A62AE9D80A3A}"/>
              </a:ext>
            </a:extLst>
          </p:cNvPr>
          <p:cNvSpPr>
            <a:spLocks noGrp="1"/>
          </p:cNvSpPr>
          <p:nvPr>
            <p:ph type="title"/>
          </p:nvPr>
        </p:nvSpPr>
        <p:spPr>
          <a:xfrm>
            <a:off x="304800" y="457200"/>
            <a:ext cx="8686800" cy="838200"/>
          </a:xfrm>
          <a:prstGeom prst="rect">
            <a:avLst/>
          </a:prstGeom>
        </p:spPr>
        <p:txBody>
          <a:bodyPr vert="horz" anchor="ctr">
            <a:normAutofit/>
          </a:bodyPr>
          <a:lstStyle/>
          <a:p>
            <a:r>
              <a:rPr lang="en-US"/>
              <a:t>Click to edit Master title style</a:t>
            </a:r>
          </a:p>
        </p:txBody>
      </p:sp>
      <p:sp>
        <p:nvSpPr>
          <p:cNvPr id="9" name="Straight Connector 8">
            <a:extLst>
              <a:ext uri="{FF2B5EF4-FFF2-40B4-BE49-F238E27FC236}">
                <a16:creationId xmlns:a16="http://schemas.microsoft.com/office/drawing/2014/main" id="{595FF969-0A9D-C894-8FAA-60C672968973}"/>
              </a:ext>
            </a:extLst>
          </p:cNvPr>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eaLnBrk="1" hangingPunct="1">
              <a:defRPr/>
            </a:pPr>
            <a:endParaRPr lang="en-US" dirty="0"/>
          </a:p>
        </p:txBody>
      </p:sp>
      <p:sp>
        <p:nvSpPr>
          <p:cNvPr id="12" name="Straight Connector 11">
            <a:extLst>
              <a:ext uri="{FF2B5EF4-FFF2-40B4-BE49-F238E27FC236}">
                <a16:creationId xmlns:a16="http://schemas.microsoft.com/office/drawing/2014/main" id="{D7475320-0DAF-B2A9-6AC1-9EF86B2F1508}"/>
              </a:ext>
            </a:extLst>
          </p:cNvPr>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eaLnBrk="1" hangingPunct="1">
              <a:defRPr/>
            </a:pPr>
            <a:endParaRPr lang="en-US" dirty="0"/>
          </a:p>
        </p:txBody>
      </p:sp>
    </p:spTree>
  </p:cSld>
  <p:clrMap bg1="lt1" tx1="dk1" bg2="lt2" tx2="dk2" accent1="accent1" accent2="accent2" accent3="accent3" accent4="accent4" accent5="accent5" accent6="accent6" hlink="hlink" folHlink="folHlink"/>
  <p:sldLayoutIdLst>
    <p:sldLayoutId id="2147487172" r:id="rId1"/>
    <p:sldLayoutId id="2147487173" r:id="rId2"/>
    <p:sldLayoutId id="2147487174" r:id="rId3"/>
    <p:sldLayoutId id="2147487169" r:id="rId4"/>
    <p:sldLayoutId id="2147487175" r:id="rId5"/>
    <p:sldLayoutId id="2147487170" r:id="rId6"/>
    <p:sldLayoutId id="2147487176" r:id="rId7"/>
    <p:sldLayoutId id="2147487177" r:id="rId8"/>
    <p:sldLayoutId id="2147487178" r:id="rId9"/>
    <p:sldLayoutId id="2147487171" r:id="rId10"/>
    <p:sldLayoutId id="2147487179" r:id="rId11"/>
  </p:sldLayoutIdLst>
  <p:transition>
    <p:dissolve/>
  </p:transition>
  <p:txStyles>
    <p:title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Lucida Sans Unicode" pitchFamily="34" charset="0"/>
        </a:defRPr>
      </a:lvl2pPr>
      <a:lvl3pPr algn="l" rtl="0" eaLnBrk="0" fontAlgn="base" hangingPunct="0">
        <a:spcBef>
          <a:spcPct val="0"/>
        </a:spcBef>
        <a:spcAft>
          <a:spcPct val="0"/>
        </a:spcAft>
        <a:defRPr sz="3600">
          <a:solidFill>
            <a:schemeClr val="tx2"/>
          </a:solidFill>
          <a:latin typeface="Lucida Sans Unicode" pitchFamily="34" charset="0"/>
        </a:defRPr>
      </a:lvl3pPr>
      <a:lvl4pPr algn="l" rtl="0" eaLnBrk="0" fontAlgn="base" hangingPunct="0">
        <a:spcBef>
          <a:spcPct val="0"/>
        </a:spcBef>
        <a:spcAft>
          <a:spcPct val="0"/>
        </a:spcAft>
        <a:defRPr sz="3600">
          <a:solidFill>
            <a:schemeClr val="tx2"/>
          </a:solidFill>
          <a:latin typeface="Lucida Sans Unicode" pitchFamily="34" charset="0"/>
        </a:defRPr>
      </a:lvl4pPr>
      <a:lvl5pPr algn="l" rtl="0" eaLnBrk="0" fontAlgn="base" hangingPunct="0">
        <a:spcBef>
          <a:spcPct val="0"/>
        </a:spcBef>
        <a:spcAft>
          <a:spcPct val="0"/>
        </a:spcAft>
        <a:defRPr sz="3600">
          <a:solidFill>
            <a:schemeClr val="tx2"/>
          </a:solidFill>
          <a:latin typeface="Lucida Sans Unicode"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p:titleStyle>
    <p:bodyStyle>
      <a:lvl1pPr marL="342900" indent="-342900" algn="l" rtl="0" eaLnBrk="0" fontAlgn="base" hangingPunct="0">
        <a:spcBef>
          <a:spcPct val="20000"/>
        </a:spcBef>
        <a:spcAft>
          <a:spcPct val="0"/>
        </a:spcAft>
        <a:buClr>
          <a:schemeClr val="accent1"/>
        </a:buClr>
        <a:buSzPct val="70000"/>
        <a:buFont typeface="Wingdings 2" panose="05020102010507070707" pitchFamily="18" charset="2"/>
        <a:buChar char=""/>
        <a:defRPr sz="3200" kern="1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2" panose="05020102010507070707" pitchFamily="18" charset="2"/>
        <a:buChar char=""/>
        <a:defRPr sz="2800" kern="1200">
          <a:solidFill>
            <a:schemeClr val="tx2"/>
          </a:solidFill>
          <a:latin typeface="+mn-lt"/>
          <a:ea typeface="+mn-ea"/>
          <a:cs typeface="+mn-cs"/>
        </a:defRPr>
      </a:lvl2pPr>
      <a:lvl3pPr marL="1143000" indent="-228600" algn="l" rtl="0" eaLnBrk="0" fontAlgn="base" hangingPunct="0">
        <a:spcBef>
          <a:spcPct val="20000"/>
        </a:spcBef>
        <a:spcAft>
          <a:spcPct val="0"/>
        </a:spcAft>
        <a:buClr>
          <a:schemeClr val="accent1"/>
        </a:buClr>
        <a:buSzPct val="70000"/>
        <a:buFont typeface="Wingdings 2" panose="05020102010507070707" pitchFamily="18" charset="2"/>
        <a:buChar char=""/>
        <a:defRPr sz="2400" kern="1200">
          <a:solidFill>
            <a:schemeClr val="tx2"/>
          </a:solidFill>
          <a:latin typeface="+mn-lt"/>
          <a:ea typeface="+mn-ea"/>
          <a:cs typeface="+mn-cs"/>
        </a:defRPr>
      </a:lvl3pPr>
      <a:lvl4pPr marL="1600200" indent="-228600" algn="l" rtl="0" eaLnBrk="0" fontAlgn="base" hangingPunct="0">
        <a:spcBef>
          <a:spcPct val="20000"/>
        </a:spcBef>
        <a:spcAft>
          <a:spcPct val="0"/>
        </a:spcAft>
        <a:buClr>
          <a:schemeClr val="accent1"/>
        </a:buClr>
        <a:buSzPct val="70000"/>
        <a:buFont typeface="Wingdings 2" panose="05020102010507070707" pitchFamily="18" charset="2"/>
        <a:buChar char=""/>
        <a:defRPr sz="2000" kern="1200">
          <a:solidFill>
            <a:schemeClr val="tx2"/>
          </a:solidFill>
          <a:latin typeface="+mn-lt"/>
          <a:ea typeface="+mn-ea"/>
          <a:cs typeface="+mn-cs"/>
        </a:defRPr>
      </a:lvl4pPr>
      <a:lvl5pPr marL="2057400" indent="-228600" algn="l" rtl="0" eaLnBrk="0" fontAlgn="base" hangingPunct="0">
        <a:spcBef>
          <a:spcPct val="20000"/>
        </a:spcBef>
        <a:spcAft>
          <a:spcPct val="0"/>
        </a:spcAft>
        <a:buClr>
          <a:schemeClr val="accent1"/>
        </a:buClr>
        <a:buSzPct val="60000"/>
        <a:buFont typeface="Wingdings 2" panose="05020102010507070707" pitchFamily="18" charset="2"/>
        <a:buChar char=""/>
        <a:defRPr sz="20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1026">
            <a:extLst>
              <a:ext uri="{FF2B5EF4-FFF2-40B4-BE49-F238E27FC236}">
                <a16:creationId xmlns:a16="http://schemas.microsoft.com/office/drawing/2014/main" id="{43582B78-EC7C-514F-9972-B4C5D4D0B6F3}"/>
              </a:ext>
            </a:extLst>
          </p:cNvPr>
          <p:cNvSpPr>
            <a:spLocks noGrp="1" noChangeArrowheads="1"/>
          </p:cNvSpPr>
          <p:nvPr>
            <p:ph type="title"/>
          </p:nvPr>
        </p:nvSpPr>
        <p:spPr>
          <a:xfrm>
            <a:off x="533400" y="1143000"/>
            <a:ext cx="7772400" cy="4800600"/>
          </a:xfrm>
        </p:spPr>
        <p:txBody>
          <a:bodyPr/>
          <a:lstStyle/>
          <a:p>
            <a:pPr algn="ctr" eaLnBrk="1" fontAlgn="auto" hangingPunct="1">
              <a:spcAft>
                <a:spcPts val="0"/>
              </a:spcAft>
              <a:defRPr/>
            </a:pPr>
            <a:r>
              <a:rPr lang="en-US" sz="6000" b="1" dirty="0">
                <a:solidFill>
                  <a:srgbClr val="002060"/>
                </a:solidFill>
                <a:effectLst>
                  <a:outerShdw blurRad="38100" dist="38100" dir="2700000" algn="tl">
                    <a:srgbClr val="000000">
                      <a:alpha val="43137"/>
                    </a:srgbClr>
                  </a:outerShdw>
                </a:effectLst>
              </a:rPr>
              <a:t>valuable  lessons from  the</a:t>
            </a:r>
            <a:br>
              <a:rPr lang="en-US" sz="6000" b="1" dirty="0">
                <a:solidFill>
                  <a:srgbClr val="002060"/>
                </a:solidFill>
                <a:effectLst>
                  <a:outerShdw blurRad="38100" dist="38100" dir="2700000" algn="tl">
                    <a:srgbClr val="000000">
                      <a:alpha val="43137"/>
                    </a:srgbClr>
                  </a:outerShdw>
                </a:effectLst>
              </a:rPr>
            </a:br>
            <a:r>
              <a:rPr lang="en-US" sz="6000" b="1" dirty="0">
                <a:solidFill>
                  <a:srgbClr val="002060"/>
                </a:solidFill>
                <a:effectLst>
                  <a:outerShdw blurRad="38100" dist="38100" dir="2700000" algn="tl">
                    <a:srgbClr val="000000">
                      <a:alpha val="43137"/>
                    </a:srgbClr>
                  </a:outerShdw>
                </a:effectLst>
              </a:rPr>
              <a:t>third  pig</a:t>
            </a:r>
          </a:p>
        </p:txBody>
      </p:sp>
    </p:spTree>
  </p:cSld>
  <p:clrMapOvr>
    <a:masterClrMapping/>
  </p:clrMapOvr>
  <p:transition>
    <p:dissolv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EF068A78-CEA6-5CD6-E41B-2DBFC845EE3A}"/>
              </a:ext>
            </a:extLst>
          </p:cNvPr>
          <p:cNvSpPr>
            <a:spLocks noGrp="1" noChangeArrowheads="1"/>
          </p:cNvSpPr>
          <p:nvPr>
            <p:ph type="title"/>
          </p:nvPr>
        </p:nvSpPr>
        <p:spPr>
          <a:xfrm>
            <a:off x="457200" y="990600"/>
            <a:ext cx="8229600" cy="45719"/>
          </a:xfrm>
        </p:spPr>
        <p:txBody>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pic>
        <p:nvPicPr>
          <p:cNvPr id="30723" name="Picture 5" descr="C:\Documents and Settings\Compaq_Owner\NetHood\My Documents\My Pictures\brick-house.jpg">
            <a:extLst>
              <a:ext uri="{FF2B5EF4-FFF2-40B4-BE49-F238E27FC236}">
                <a16:creationId xmlns:a16="http://schemas.microsoft.com/office/drawing/2014/main" id="{F340E3FB-713A-672E-B82E-9ECD72ECF066}"/>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914400" y="1371600"/>
            <a:ext cx="7342188" cy="4975225"/>
          </a:xfrm>
          <a:noFill/>
        </p:spPr>
      </p:pic>
    </p:spTree>
  </p:cSld>
  <p:clrMapOvr>
    <a:masterClrMapping/>
  </p:clrMapOvr>
  <p:transition>
    <p:dissolv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B69C9989-AE0C-A91E-7059-CBD407A34FE5}"/>
              </a:ext>
            </a:extLst>
          </p:cNvPr>
          <p:cNvSpPr>
            <a:spLocks noGrp="1" noChangeArrowheads="1"/>
          </p:cNvSpPr>
          <p:nvPr>
            <p:ph type="title"/>
          </p:nvPr>
        </p:nvSpPr>
        <p:spPr>
          <a:xfrm>
            <a:off x="457200" y="990600"/>
            <a:ext cx="8229600" cy="45719"/>
          </a:xfrm>
        </p:spPr>
        <p:txBody>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pic>
        <p:nvPicPr>
          <p:cNvPr id="32771" name="Picture 2" descr="C:\Documents and Settings\Compaq_Owner\NetHood\My Documents\My Pictures\BigBadWolf.gif">
            <a:extLst>
              <a:ext uri="{FF2B5EF4-FFF2-40B4-BE49-F238E27FC236}">
                <a16:creationId xmlns:a16="http://schemas.microsoft.com/office/drawing/2014/main" id="{02F56370-AB9D-CC20-401C-02D04E31C547}"/>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938213" y="1828800"/>
            <a:ext cx="7307262" cy="4038600"/>
          </a:xfrm>
          <a:noFill/>
        </p:spPr>
      </p:pic>
    </p:spTree>
  </p:cSld>
  <p:clrMapOvr>
    <a:masterClrMapping/>
  </p:clrMapOvr>
  <p:transition>
    <p:dissolv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FE430D1D-C2E5-9B88-5269-11B57D6F1F39}"/>
              </a:ext>
            </a:extLst>
          </p:cNvPr>
          <p:cNvSpPr>
            <a:spLocks noGrp="1" noChangeArrowheads="1"/>
          </p:cNvSpPr>
          <p:nvPr>
            <p:ph type="title"/>
          </p:nvPr>
        </p:nvSpPr>
        <p:spPr>
          <a:xfrm>
            <a:off x="457200" y="152400"/>
            <a:ext cx="8229600" cy="838200"/>
          </a:xfrm>
        </p:spPr>
        <p:txBody>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D564139E-CF92-4DF3-C28C-39EB0A7DE6FE}"/>
              </a:ext>
            </a:extLst>
          </p:cNvPr>
          <p:cNvSpPr>
            <a:spLocks noGrp="1" noChangeArrowheads="1"/>
          </p:cNvSpPr>
          <p:nvPr>
            <p:ph idx="1"/>
          </p:nvPr>
        </p:nvSpPr>
        <p:spPr>
          <a:xfrm>
            <a:off x="457200" y="1143000"/>
            <a:ext cx="8229600" cy="4648200"/>
          </a:xfrm>
        </p:spPr>
        <p:txBody>
          <a:bodyPr>
            <a:normAutofit/>
          </a:bodyPr>
          <a:lstStyle/>
          <a:p>
            <a:pPr>
              <a:buFont typeface="Wingdings 2" panose="05020102010507070707" pitchFamily="18" charset="2"/>
              <a:buNone/>
              <a:defRPr/>
            </a:pPr>
            <a:r>
              <a:rPr lang="en-US" sz="4400" b="1" dirty="0">
                <a:solidFill>
                  <a:srgbClr val="002060"/>
                </a:solidFill>
                <a:effectLst>
                  <a:outerShdw blurRad="38100" dist="38100" dir="2700000" algn="tl">
                    <a:srgbClr val="000000">
                      <a:alpha val="43137"/>
                    </a:srgbClr>
                  </a:outerShdw>
                </a:effectLst>
                <a:latin typeface="Arial Narrow" pitchFamily="34" charset="0"/>
              </a:rPr>
              <a:t>I.  The Dumb Brothers Fell Prey to the Big Bad Wolf.</a:t>
            </a:r>
            <a:endPar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ransition>
    <p:dissolv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65EE77DD-132B-8978-D01F-036B749258D0}"/>
              </a:ext>
            </a:extLst>
          </p:cNvPr>
          <p:cNvSpPr>
            <a:spLocks noGrp="1" noChangeArrowheads="1"/>
          </p:cNvSpPr>
          <p:nvPr>
            <p:ph type="title"/>
          </p:nvPr>
        </p:nvSpPr>
        <p:spPr>
          <a:xfrm>
            <a:off x="457200" y="990600"/>
            <a:ext cx="8229600" cy="45719"/>
          </a:xfrm>
        </p:spPr>
        <p:txBody>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82369437-365A-6C0C-41A9-0EC9CE6B0EF8}"/>
              </a:ext>
            </a:extLst>
          </p:cNvPr>
          <p:cNvSpPr>
            <a:spLocks noGrp="1" noChangeArrowheads="1"/>
          </p:cNvSpPr>
          <p:nvPr>
            <p:ph idx="1"/>
          </p:nvPr>
        </p:nvSpPr>
        <p:spPr>
          <a:xfrm>
            <a:off x="457200" y="1143000"/>
            <a:ext cx="8229600" cy="51816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A.  Who is the big bad wolf?</a:t>
            </a:r>
          </a:p>
          <a:p>
            <a:pPr marL="609600" indent="-609600" algn="just" eaLnBrk="1" fontAlgn="auto" hangingPunct="1">
              <a:spcAft>
                <a:spcPts val="0"/>
              </a:spcAft>
              <a:buFont typeface="Wingdings 2" panose="05020102010507070707" pitchFamily="18" charset="2"/>
              <a:buNone/>
              <a:defRPr/>
            </a:pPr>
            <a:endPar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endParaRPr>
          </a:p>
          <a:p>
            <a:pPr marL="609600" indent="-609600" algn="ctr" eaLnBrk="1" fontAlgn="auto" hangingPunct="1">
              <a:spcAft>
                <a:spcPts val="0"/>
              </a:spcAft>
              <a:buFont typeface="Wingdings 2" panose="05020102010507070707" pitchFamily="18" charset="2"/>
              <a:buNone/>
              <a:defRPr/>
            </a:pPr>
            <a:r>
              <a:rPr lang="en-US" sz="4400" b="1" dirty="0">
                <a:solidFill>
                  <a:srgbClr val="006600"/>
                </a:solidFill>
                <a:effectLst>
                  <a:outerShdw blurRad="38100" dist="38100" dir="2700000" algn="tl">
                    <a:srgbClr val="000000">
                      <a:alpha val="43137"/>
                    </a:srgbClr>
                  </a:outerShdw>
                </a:effectLst>
                <a:latin typeface="Arial Narrow" pitchFamily="34" charset="0"/>
                <a:cs typeface="Arial" pitchFamily="34" charset="0"/>
              </a:rPr>
              <a:t>Satan!</a:t>
            </a:r>
          </a:p>
          <a:p>
            <a:pPr marL="609600" indent="-609600" algn="ctr" eaLnBrk="1" fontAlgn="auto" hangingPunct="1">
              <a:spcAft>
                <a:spcPts val="0"/>
              </a:spcAft>
              <a:buFont typeface="Wingdings 2" panose="05020102010507070707" pitchFamily="18" charset="2"/>
              <a:buNone/>
              <a:defRPr/>
            </a:pPr>
            <a:endPar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endParaRPr>
          </a:p>
          <a:p>
            <a:pPr marL="609600" indent="-609600" algn="ctr"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t>He’s big - he’s bad - he’s deceitful!</a:t>
            </a:r>
            <a:endPar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4" name="Rectangle 3">
            <a:extLst>
              <a:ext uri="{FF2B5EF4-FFF2-40B4-BE49-F238E27FC236}">
                <a16:creationId xmlns:a16="http://schemas.microsoft.com/office/drawing/2014/main" id="{1F5F515B-95FF-8105-3142-2D5A72291C4B}"/>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  The Dumb Brothers Fell Prey to the Big Bad Wolf. </a:t>
            </a:r>
          </a:p>
        </p:txBody>
      </p:sp>
    </p:spTree>
  </p:cSld>
  <p:clrMapOvr>
    <a:masterClrMapping/>
  </p:clrMapOvr>
  <p:transition>
    <p:dissolv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046E3536-4712-9B7D-C119-F79F629EC6EA}"/>
              </a:ext>
            </a:extLst>
          </p:cNvPr>
          <p:cNvSpPr>
            <a:spLocks noGrp="1" noChangeArrowheads="1"/>
          </p:cNvSpPr>
          <p:nvPr>
            <p:ph type="title"/>
          </p:nvPr>
        </p:nvSpPr>
        <p:spPr>
          <a:xfrm>
            <a:off x="457200" y="990600"/>
            <a:ext cx="8229600" cy="45719"/>
          </a:xfrm>
        </p:spPr>
        <p:txBody>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2B991A0D-6602-E421-4DE5-49A8FA375AF1}"/>
              </a:ext>
            </a:extLst>
          </p:cNvPr>
          <p:cNvSpPr>
            <a:spLocks noGrp="1" noChangeArrowheads="1"/>
          </p:cNvSpPr>
          <p:nvPr>
            <p:ph idx="1"/>
          </p:nvPr>
        </p:nvSpPr>
        <p:spPr>
          <a:xfrm>
            <a:off x="457200" y="1143000"/>
            <a:ext cx="8229600" cy="51816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A.  Who is the big bad wolf?</a:t>
            </a:r>
          </a:p>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	1.  What does he look like?</a:t>
            </a:r>
          </a:p>
          <a:p>
            <a:pPr marL="609600" indent="-609600" algn="just" eaLnBrk="1" fontAlgn="auto" hangingPunct="1">
              <a:spcAft>
                <a:spcPts val="0"/>
              </a:spcAft>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Watch out for false prophets. They come to you in </a:t>
            </a:r>
            <a:r>
              <a:rPr lang="en-US" sz="2800" b="1" u="sng" dirty="0">
                <a:solidFill>
                  <a:schemeClr val="tx1"/>
                </a:solidFill>
                <a:effectLst>
                  <a:outerShdw blurRad="38100" dist="38100" dir="2700000" algn="tl">
                    <a:srgbClr val="000000">
                      <a:alpha val="43137"/>
                    </a:srgbClr>
                  </a:outerShdw>
                </a:effectLst>
                <a:latin typeface="Arial" pitchFamily="34" charset="0"/>
                <a:cs typeface="Arial" pitchFamily="34" charset="0"/>
              </a:rPr>
              <a:t>sheep’s clothing</a:t>
            </a: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 but inwardly they are ferocious wolves. - v15</a:t>
            </a:r>
          </a:p>
        </p:txBody>
      </p:sp>
      <p:sp>
        <p:nvSpPr>
          <p:cNvPr id="4" name="Rectangle 3">
            <a:extLst>
              <a:ext uri="{FF2B5EF4-FFF2-40B4-BE49-F238E27FC236}">
                <a16:creationId xmlns:a16="http://schemas.microsoft.com/office/drawing/2014/main" id="{8208FDFA-F7C8-656C-DEEE-EAF08396742A}"/>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  The Dumb Brothers Fell Prey to the Big Bad Wolf. </a:t>
            </a:r>
          </a:p>
        </p:txBody>
      </p:sp>
    </p:spTree>
  </p:cSld>
  <p:clrMapOvr>
    <a:masterClrMapping/>
  </p:clrMapOvr>
  <p:transition>
    <p:dissolv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53C557CA-D61F-B3E8-FA05-9BFF005B0917}"/>
              </a:ext>
            </a:extLst>
          </p:cNvPr>
          <p:cNvSpPr>
            <a:spLocks noGrp="1" noChangeArrowheads="1"/>
          </p:cNvSpPr>
          <p:nvPr>
            <p:ph type="title"/>
          </p:nvPr>
        </p:nvSpPr>
        <p:spPr>
          <a:xfrm>
            <a:off x="457200" y="990600"/>
            <a:ext cx="8229600" cy="45719"/>
          </a:xfrm>
        </p:spPr>
        <p:txBody>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B4C222B8-5CF9-25C3-6E30-AAA29E6F61E1}"/>
              </a:ext>
            </a:extLst>
          </p:cNvPr>
          <p:cNvSpPr>
            <a:spLocks noGrp="1" noChangeArrowheads="1"/>
          </p:cNvSpPr>
          <p:nvPr>
            <p:ph idx="1"/>
          </p:nvPr>
        </p:nvSpPr>
        <p:spPr>
          <a:xfrm>
            <a:off x="457200" y="1143000"/>
            <a:ext cx="8229600" cy="51816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A.  Who is the big bad wolf?</a:t>
            </a:r>
          </a:p>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	2.  What does he call himself?</a:t>
            </a:r>
          </a:p>
          <a:p>
            <a:pPr marL="609600" indent="-609600" algn="just" eaLnBrk="1" fontAlgn="auto" hangingPunct="1">
              <a:spcAft>
                <a:spcPts val="0"/>
              </a:spcAft>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“Not everyone who says to me, ‘</a:t>
            </a:r>
            <a:r>
              <a:rPr lang="en-US" sz="2800" b="1" u="sng" dirty="0">
                <a:solidFill>
                  <a:schemeClr val="tx1"/>
                </a:solidFill>
                <a:effectLst>
                  <a:outerShdw blurRad="38100" dist="38100" dir="2700000" algn="tl">
                    <a:srgbClr val="000000">
                      <a:alpha val="43137"/>
                    </a:srgbClr>
                  </a:outerShdw>
                </a:effectLst>
                <a:latin typeface="Arial" pitchFamily="34" charset="0"/>
                <a:cs typeface="Arial" pitchFamily="34" charset="0"/>
              </a:rPr>
              <a:t>Lord, Lord,’ will enter the kingdom of heaven</a:t>
            </a: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 but only he who does the will of my Father who is in heaven. </a:t>
            </a:r>
            <a:r>
              <a:rPr lang="en-US" sz="2800" baseline="30000" dirty="0"/>
              <a:t>﻿</a:t>
            </a:r>
            <a:r>
              <a:rPr lang="en-US" sz="2800" b="1" baseline="30000" dirty="0">
                <a:solidFill>
                  <a:schemeClr val="tx1"/>
                </a:solidFill>
                <a:effectLst>
                  <a:outerShdw blurRad="38100" dist="38100" dir="2700000" algn="tl">
                    <a:srgbClr val="000000">
                      <a:alpha val="43137"/>
                    </a:srgbClr>
                  </a:outerShdw>
                </a:effectLst>
                <a:latin typeface="Arial" pitchFamily="34" charset="0"/>
                <a:cs typeface="Arial" pitchFamily="34" charset="0"/>
              </a:rPr>
              <a:t> </a:t>
            </a: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Many will say to me on that day, ‘Lord, Lord, did we not prophesy in your name, and in your name drive out demons and perform many miracles?’ - v21-22</a:t>
            </a:r>
          </a:p>
        </p:txBody>
      </p:sp>
      <p:sp>
        <p:nvSpPr>
          <p:cNvPr id="4" name="Rectangle 3">
            <a:extLst>
              <a:ext uri="{FF2B5EF4-FFF2-40B4-BE49-F238E27FC236}">
                <a16:creationId xmlns:a16="http://schemas.microsoft.com/office/drawing/2014/main" id="{B5C9C958-2C26-18F2-E6A1-010B75980915}"/>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  The Dumb Brothers Fell Prey to the Big Bad Wolf. </a:t>
            </a:r>
          </a:p>
        </p:txBody>
      </p:sp>
    </p:spTree>
  </p:cSld>
  <p:clrMapOvr>
    <a:masterClrMapping/>
  </p:clrMapOvr>
  <p:transition>
    <p:dissolv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2BA06971-51C1-2AD1-1A43-E9C72B3FDACB}"/>
              </a:ext>
            </a:extLst>
          </p:cNvPr>
          <p:cNvSpPr>
            <a:spLocks noGrp="1" noChangeArrowheads="1"/>
          </p:cNvSpPr>
          <p:nvPr>
            <p:ph type="title"/>
          </p:nvPr>
        </p:nvSpPr>
        <p:spPr>
          <a:xfrm>
            <a:off x="457200" y="990600"/>
            <a:ext cx="8229600" cy="45719"/>
          </a:xfrm>
        </p:spPr>
        <p:txBody>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D7963E08-FC30-B317-38EC-7195B4AC0ED6}"/>
              </a:ext>
            </a:extLst>
          </p:cNvPr>
          <p:cNvSpPr>
            <a:spLocks noGrp="1" noChangeArrowheads="1"/>
          </p:cNvSpPr>
          <p:nvPr>
            <p:ph idx="1"/>
          </p:nvPr>
        </p:nvSpPr>
        <p:spPr>
          <a:xfrm>
            <a:off x="457200" y="1143000"/>
            <a:ext cx="8229600" cy="51816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A.  Who is the big bad wolf?</a:t>
            </a:r>
          </a:p>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	3.  What does he do?</a:t>
            </a:r>
          </a:p>
          <a:p>
            <a:pPr marL="609600" indent="-609600" algn="just" eaLnBrk="1" fontAlgn="auto" hangingPunct="1">
              <a:spcAft>
                <a:spcPts val="0"/>
              </a:spcAft>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“Not everyone who says to me, ‘Lord, Lord,’ will enter the kingdom of heaven, but only he who does the will of my Father who is in heaven. </a:t>
            </a:r>
            <a:r>
              <a:rPr lang="en-US" sz="2800" baseline="30000" dirty="0"/>
              <a:t>﻿</a:t>
            </a:r>
            <a:r>
              <a:rPr lang="en-US" sz="2800" b="1" baseline="30000" dirty="0">
                <a:solidFill>
                  <a:schemeClr val="tx1"/>
                </a:solidFill>
                <a:effectLst>
                  <a:outerShdw blurRad="38100" dist="38100" dir="2700000" algn="tl">
                    <a:srgbClr val="000000">
                      <a:alpha val="43137"/>
                    </a:srgbClr>
                  </a:outerShdw>
                </a:effectLst>
                <a:latin typeface="Arial" pitchFamily="34" charset="0"/>
                <a:cs typeface="Arial" pitchFamily="34" charset="0"/>
              </a:rPr>
              <a:t> </a:t>
            </a: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Many will say to me on that day, ‘Lord, Lord, did we not </a:t>
            </a:r>
            <a:r>
              <a:rPr lang="en-US" sz="2800" b="1" u="sng" dirty="0">
                <a:solidFill>
                  <a:schemeClr val="tx1"/>
                </a:solidFill>
                <a:effectLst>
                  <a:outerShdw blurRad="38100" dist="38100" dir="2700000" algn="tl">
                    <a:srgbClr val="000000">
                      <a:alpha val="43137"/>
                    </a:srgbClr>
                  </a:outerShdw>
                </a:effectLst>
                <a:latin typeface="Arial" pitchFamily="34" charset="0"/>
                <a:cs typeface="Arial" pitchFamily="34" charset="0"/>
              </a:rPr>
              <a:t>prophesy</a:t>
            </a: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 in your name, and in your name </a:t>
            </a:r>
            <a:r>
              <a:rPr lang="en-US" sz="2800" b="1" u="sng" dirty="0">
                <a:solidFill>
                  <a:schemeClr val="tx1"/>
                </a:solidFill>
                <a:effectLst>
                  <a:outerShdw blurRad="38100" dist="38100" dir="2700000" algn="tl">
                    <a:srgbClr val="000000">
                      <a:alpha val="43137"/>
                    </a:srgbClr>
                  </a:outerShdw>
                </a:effectLst>
                <a:latin typeface="Arial" pitchFamily="34" charset="0"/>
                <a:cs typeface="Arial" pitchFamily="34" charset="0"/>
              </a:rPr>
              <a:t>drive out demons </a:t>
            </a: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and </a:t>
            </a:r>
            <a:r>
              <a:rPr lang="en-US" sz="2800" b="1" u="sng" dirty="0">
                <a:solidFill>
                  <a:schemeClr val="tx1"/>
                </a:solidFill>
                <a:effectLst>
                  <a:outerShdw blurRad="38100" dist="38100" dir="2700000" algn="tl">
                    <a:srgbClr val="000000">
                      <a:alpha val="43137"/>
                    </a:srgbClr>
                  </a:outerShdw>
                </a:effectLst>
                <a:latin typeface="Arial" pitchFamily="34" charset="0"/>
                <a:cs typeface="Arial" pitchFamily="34" charset="0"/>
              </a:rPr>
              <a:t>perform many miracles</a:t>
            </a: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 - v21-22</a:t>
            </a:r>
          </a:p>
        </p:txBody>
      </p:sp>
      <p:sp>
        <p:nvSpPr>
          <p:cNvPr id="4" name="Rectangle 3">
            <a:extLst>
              <a:ext uri="{FF2B5EF4-FFF2-40B4-BE49-F238E27FC236}">
                <a16:creationId xmlns:a16="http://schemas.microsoft.com/office/drawing/2014/main" id="{309D9B1D-5D10-A137-35C7-EDF19DD97997}"/>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  The Dumb Brothers Fell Prey to the Big Bad Wolf. </a:t>
            </a:r>
          </a:p>
        </p:txBody>
      </p:sp>
    </p:spTree>
  </p:cSld>
  <p:clrMapOvr>
    <a:masterClrMapping/>
  </p:clrMapOvr>
  <p:transition>
    <p:dissolv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CDC77F1B-69D2-66E5-1B69-6D28B9F38DA9}"/>
              </a:ext>
            </a:extLst>
          </p:cNvPr>
          <p:cNvSpPr>
            <a:spLocks noGrp="1" noChangeArrowheads="1"/>
          </p:cNvSpPr>
          <p:nvPr>
            <p:ph type="title"/>
          </p:nvPr>
        </p:nvSpPr>
        <p:spPr>
          <a:xfrm>
            <a:off x="457200" y="990600"/>
            <a:ext cx="8229600" cy="45719"/>
          </a:xfrm>
        </p:spPr>
        <p:txBody>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B2E79FAC-34A0-7CEB-1CFC-B66A28329303}"/>
              </a:ext>
            </a:extLst>
          </p:cNvPr>
          <p:cNvSpPr>
            <a:spLocks noGrp="1" noChangeArrowheads="1"/>
          </p:cNvSpPr>
          <p:nvPr>
            <p:ph idx="1"/>
          </p:nvPr>
        </p:nvSpPr>
        <p:spPr>
          <a:xfrm>
            <a:off x="457200" y="1143000"/>
            <a:ext cx="8229600" cy="51816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B. How do you recognize him for who he is?</a:t>
            </a:r>
            <a:endPar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4" name="Rectangle 3">
            <a:extLst>
              <a:ext uri="{FF2B5EF4-FFF2-40B4-BE49-F238E27FC236}">
                <a16:creationId xmlns:a16="http://schemas.microsoft.com/office/drawing/2014/main" id="{5EFA66DB-7381-6E06-5558-687624B0BA00}"/>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  The Dumb Brothers Fell Prey to the Big Bad Wolf. </a:t>
            </a:r>
          </a:p>
        </p:txBody>
      </p:sp>
    </p:spTree>
  </p:cSld>
  <p:clrMapOvr>
    <a:masterClrMapping/>
  </p:clrMapOvr>
  <p:transition>
    <p:dissolv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4863891D-9D98-F762-2CF6-0A923061BD50}"/>
              </a:ext>
            </a:extLst>
          </p:cNvPr>
          <p:cNvSpPr>
            <a:spLocks noGrp="1" noChangeArrowheads="1"/>
          </p:cNvSpPr>
          <p:nvPr>
            <p:ph type="title"/>
          </p:nvPr>
        </p:nvSpPr>
        <p:spPr>
          <a:xfrm>
            <a:off x="457200" y="990600"/>
            <a:ext cx="8229600" cy="45719"/>
          </a:xfrm>
        </p:spPr>
        <p:txBody>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2492ECF5-C4A6-5E52-0690-70EA1A3BD75D}"/>
              </a:ext>
            </a:extLst>
          </p:cNvPr>
          <p:cNvSpPr>
            <a:spLocks noGrp="1" noChangeArrowheads="1"/>
          </p:cNvSpPr>
          <p:nvPr>
            <p:ph idx="1"/>
          </p:nvPr>
        </p:nvSpPr>
        <p:spPr>
          <a:xfrm>
            <a:off x="457200" y="1143000"/>
            <a:ext cx="8229600" cy="51816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B. How do you recognize him for who he is?</a:t>
            </a:r>
          </a:p>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	1. He will have a </a:t>
            </a:r>
            <a:r>
              <a:rPr lang="en-US" sz="4400" b="1" u="sng" dirty="0">
                <a:solidFill>
                  <a:srgbClr val="990033"/>
                </a:solidFill>
                <a:effectLst>
                  <a:outerShdw blurRad="38100" dist="38100" dir="2700000" algn="tl">
                    <a:srgbClr val="000000">
                      <a:alpha val="43137"/>
                    </a:srgbClr>
                  </a:outerShdw>
                </a:effectLst>
                <a:latin typeface="Arial Narrow" pitchFamily="34" charset="0"/>
              </a:rPr>
              <a:t>ferocious</a:t>
            </a:r>
            <a:r>
              <a:rPr lang="en-US" sz="4400" b="1" dirty="0">
                <a:solidFill>
                  <a:srgbClr val="990033"/>
                </a:solidFill>
                <a:effectLst>
                  <a:outerShdw blurRad="38100" dist="38100" dir="2700000" algn="tl">
                    <a:srgbClr val="000000">
                      <a:alpha val="43137"/>
                    </a:srgbClr>
                  </a:outerShdw>
                </a:effectLst>
                <a:latin typeface="Arial Narrow" pitchFamily="34" charset="0"/>
              </a:rPr>
              <a:t> 	appetite.</a:t>
            </a:r>
          </a:p>
          <a:p>
            <a:pPr marL="609600" indent="-609600" algn="just" eaLnBrk="1" fontAlgn="auto" hangingPunct="1">
              <a:spcAft>
                <a:spcPts val="0"/>
              </a:spcAft>
              <a:buFont typeface="Wingdings 2" panose="05020102010507070707" pitchFamily="18" charset="2"/>
              <a:buNone/>
              <a:defRPr/>
            </a:pPr>
            <a:r>
              <a:rPr lang="en-US" sz="2300" b="1" dirty="0">
                <a:solidFill>
                  <a:schemeClr val="tx1"/>
                </a:solidFill>
                <a:effectLst>
                  <a:outerShdw blurRad="38100" dist="38100" dir="2700000" algn="tl">
                    <a:srgbClr val="000000">
                      <a:alpha val="43137"/>
                    </a:srgbClr>
                  </a:outerShdw>
                </a:effectLst>
                <a:latin typeface="Arial" pitchFamily="34" charset="0"/>
                <a:cs typeface="Arial" pitchFamily="34" charset="0"/>
              </a:rPr>
              <a:t>Watch out for false prophets. They come to you in sheep’s clothing, but inwardly they are </a:t>
            </a:r>
            <a:r>
              <a:rPr lang="en-US" sz="2300" b="1" u="sng" dirty="0">
                <a:solidFill>
                  <a:schemeClr val="tx1"/>
                </a:solidFill>
                <a:effectLst>
                  <a:outerShdw blurRad="38100" dist="38100" dir="2700000" algn="tl">
                    <a:srgbClr val="000000">
                      <a:alpha val="43137"/>
                    </a:srgbClr>
                  </a:outerShdw>
                </a:effectLst>
                <a:latin typeface="Arial" pitchFamily="34" charset="0"/>
                <a:cs typeface="Arial" pitchFamily="34" charset="0"/>
              </a:rPr>
              <a:t>ferocious</a:t>
            </a:r>
            <a:r>
              <a:rPr lang="en-US" sz="2300" b="1" dirty="0">
                <a:solidFill>
                  <a:schemeClr val="tx1"/>
                </a:solidFill>
                <a:effectLst>
                  <a:outerShdw blurRad="38100" dist="38100" dir="2700000" algn="tl">
                    <a:srgbClr val="000000">
                      <a:alpha val="43137"/>
                    </a:srgbClr>
                  </a:outerShdw>
                </a:effectLst>
                <a:latin typeface="Arial" pitchFamily="34" charset="0"/>
                <a:cs typeface="Arial" pitchFamily="34" charset="0"/>
              </a:rPr>
              <a:t> wolves. By their fruit you will recognize them. Do people pick grapes from </a:t>
            </a:r>
            <a:r>
              <a:rPr lang="en-US" sz="2300" b="1" dirty="0" err="1">
                <a:solidFill>
                  <a:schemeClr val="tx1"/>
                </a:solidFill>
                <a:effectLst>
                  <a:outerShdw blurRad="38100" dist="38100" dir="2700000" algn="tl">
                    <a:srgbClr val="000000">
                      <a:alpha val="43137"/>
                    </a:srgbClr>
                  </a:outerShdw>
                </a:effectLst>
                <a:latin typeface="Arial" pitchFamily="34" charset="0"/>
                <a:cs typeface="Arial" pitchFamily="34" charset="0"/>
              </a:rPr>
              <a:t>thornbushes</a:t>
            </a:r>
            <a:r>
              <a:rPr lang="en-US" sz="2300" b="1" dirty="0">
                <a:solidFill>
                  <a:schemeClr val="tx1"/>
                </a:solidFill>
                <a:effectLst>
                  <a:outerShdw blurRad="38100" dist="38100" dir="2700000" algn="tl">
                    <a:srgbClr val="000000">
                      <a:alpha val="43137"/>
                    </a:srgbClr>
                  </a:outerShdw>
                </a:effectLst>
                <a:latin typeface="Arial" pitchFamily="34" charset="0"/>
                <a:cs typeface="Arial" pitchFamily="34" charset="0"/>
              </a:rPr>
              <a:t>, or figs from thistles? . . . “Not everyone who says to me, ‘Lord, Lord,’ will enter the kingdom of heaven, but only he who does the will of my Father who is in heaven. - v15-16 &amp; 21</a:t>
            </a:r>
          </a:p>
        </p:txBody>
      </p:sp>
      <p:sp>
        <p:nvSpPr>
          <p:cNvPr id="4" name="Rectangle 3">
            <a:extLst>
              <a:ext uri="{FF2B5EF4-FFF2-40B4-BE49-F238E27FC236}">
                <a16:creationId xmlns:a16="http://schemas.microsoft.com/office/drawing/2014/main" id="{637FB175-D930-99FE-11C3-2F7060BEA5A8}"/>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  The Dumb Brothers Fell Prey to the Big Bad Wolf. </a:t>
            </a:r>
          </a:p>
        </p:txBody>
      </p:sp>
    </p:spTree>
  </p:cSld>
  <p:clrMapOvr>
    <a:masterClrMapping/>
  </p:clrMapOvr>
  <p:transition>
    <p:dissolv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DC5505A1-746C-0EF8-A408-102FE65DF8A5}"/>
              </a:ext>
            </a:extLst>
          </p:cNvPr>
          <p:cNvSpPr>
            <a:spLocks noGrp="1" noChangeArrowheads="1"/>
          </p:cNvSpPr>
          <p:nvPr>
            <p:ph type="title"/>
          </p:nvPr>
        </p:nvSpPr>
        <p:spPr>
          <a:xfrm>
            <a:off x="457200" y="990600"/>
            <a:ext cx="8229600" cy="45719"/>
          </a:xfrm>
        </p:spPr>
        <p:txBody>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0C0ECB8C-2A8C-3445-8439-6B24F005999B}"/>
              </a:ext>
            </a:extLst>
          </p:cNvPr>
          <p:cNvSpPr>
            <a:spLocks noGrp="1" noChangeArrowheads="1"/>
          </p:cNvSpPr>
          <p:nvPr>
            <p:ph idx="1"/>
          </p:nvPr>
        </p:nvSpPr>
        <p:spPr>
          <a:xfrm>
            <a:off x="457200" y="1143000"/>
            <a:ext cx="8229600" cy="51816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B. How do you recognize him for who he is?</a:t>
            </a:r>
          </a:p>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	2.   He   will   produce   </a:t>
            </a:r>
            <a:r>
              <a:rPr lang="en-US" sz="4400" b="1" u="sng" dirty="0">
                <a:solidFill>
                  <a:srgbClr val="990033"/>
                </a:solidFill>
                <a:effectLst>
                  <a:outerShdw blurRad="38100" dist="38100" dir="2700000" algn="tl">
                    <a:srgbClr val="000000">
                      <a:alpha val="43137"/>
                    </a:srgbClr>
                  </a:outerShdw>
                </a:effectLst>
                <a:latin typeface="Arial Narrow" pitchFamily="34" charset="0"/>
              </a:rPr>
              <a:t>rotten</a:t>
            </a:r>
            <a:r>
              <a:rPr lang="en-US" sz="4400" b="1" dirty="0">
                <a:solidFill>
                  <a:srgbClr val="990033"/>
                </a:solidFill>
                <a:effectLst>
                  <a:outerShdw blurRad="38100" dist="38100" dir="2700000" algn="tl">
                    <a:srgbClr val="000000">
                      <a:alpha val="43137"/>
                    </a:srgbClr>
                  </a:outerShdw>
                </a:effectLst>
                <a:latin typeface="Arial Narrow" pitchFamily="34" charset="0"/>
              </a:rPr>
              <a:t>  	fruit.</a:t>
            </a:r>
          </a:p>
          <a:p>
            <a:pPr marL="609600" indent="-609600" algn="just" eaLnBrk="1" fontAlgn="auto" hangingPunct="1">
              <a:spcAft>
                <a:spcPts val="0"/>
              </a:spcAft>
              <a:buFont typeface="Wingdings 2" panose="05020102010507070707" pitchFamily="18" charset="2"/>
              <a:buNone/>
              <a:defRPr/>
            </a:pPr>
            <a:r>
              <a:rPr lang="en-US" sz="2300" b="1" dirty="0">
                <a:solidFill>
                  <a:schemeClr val="tx1"/>
                </a:solidFill>
                <a:effectLst>
                  <a:outerShdw blurRad="38100" dist="38100" dir="2700000" algn="tl">
                    <a:srgbClr val="000000">
                      <a:alpha val="43137"/>
                    </a:srgbClr>
                  </a:outerShdw>
                </a:effectLst>
                <a:latin typeface="Arial" pitchFamily="34" charset="0"/>
                <a:cs typeface="Arial" pitchFamily="34" charset="0"/>
              </a:rPr>
              <a:t>Watch out for false prophets. They come to you in sheep’s clothing, but inwardly they are ferocious wolves. </a:t>
            </a:r>
            <a:r>
              <a:rPr lang="en-US" sz="2300" b="1" u="sng" dirty="0">
                <a:solidFill>
                  <a:schemeClr val="tx1"/>
                </a:solidFill>
                <a:effectLst>
                  <a:outerShdw blurRad="38100" dist="38100" dir="2700000" algn="tl">
                    <a:srgbClr val="000000">
                      <a:alpha val="43137"/>
                    </a:srgbClr>
                  </a:outerShdw>
                </a:effectLst>
                <a:latin typeface="Arial" pitchFamily="34" charset="0"/>
                <a:cs typeface="Arial" pitchFamily="34" charset="0"/>
              </a:rPr>
              <a:t>By their fruit you will recognize them. Do people pick grapes from </a:t>
            </a:r>
            <a:r>
              <a:rPr lang="en-US" sz="2300" b="1" u="sng" dirty="0" err="1">
                <a:solidFill>
                  <a:schemeClr val="tx1"/>
                </a:solidFill>
                <a:effectLst>
                  <a:outerShdw blurRad="38100" dist="38100" dir="2700000" algn="tl">
                    <a:srgbClr val="000000">
                      <a:alpha val="43137"/>
                    </a:srgbClr>
                  </a:outerShdw>
                </a:effectLst>
                <a:latin typeface="Arial" pitchFamily="34" charset="0"/>
                <a:cs typeface="Arial" pitchFamily="34" charset="0"/>
              </a:rPr>
              <a:t>thornbushes</a:t>
            </a:r>
            <a:r>
              <a:rPr lang="en-US" sz="2300" b="1" u="sng" dirty="0">
                <a:solidFill>
                  <a:schemeClr val="tx1"/>
                </a:solidFill>
                <a:effectLst>
                  <a:outerShdw blurRad="38100" dist="38100" dir="2700000" algn="tl">
                    <a:srgbClr val="000000">
                      <a:alpha val="43137"/>
                    </a:srgbClr>
                  </a:outerShdw>
                </a:effectLst>
                <a:latin typeface="Arial" pitchFamily="34" charset="0"/>
                <a:cs typeface="Arial" pitchFamily="34" charset="0"/>
              </a:rPr>
              <a:t>, or figs from thistles</a:t>
            </a:r>
            <a:r>
              <a:rPr lang="en-US" sz="2300" b="1" dirty="0">
                <a:solidFill>
                  <a:schemeClr val="tx1"/>
                </a:solidFill>
                <a:effectLst>
                  <a:outerShdw blurRad="38100" dist="38100" dir="2700000" algn="tl">
                    <a:srgbClr val="000000">
                      <a:alpha val="43137"/>
                    </a:srgbClr>
                  </a:outerShdw>
                </a:effectLst>
                <a:latin typeface="Arial" pitchFamily="34" charset="0"/>
                <a:cs typeface="Arial" pitchFamily="34" charset="0"/>
              </a:rPr>
              <a:t>? . . . “Not everyone who says to me, ‘Lord, Lord,’ will enter the kingdom of heaven, but only he who does the will of my Father who is in heaven. - v15-16 &amp; 21</a:t>
            </a:r>
          </a:p>
        </p:txBody>
      </p:sp>
      <p:sp>
        <p:nvSpPr>
          <p:cNvPr id="4" name="Rectangle 3">
            <a:extLst>
              <a:ext uri="{FF2B5EF4-FFF2-40B4-BE49-F238E27FC236}">
                <a16:creationId xmlns:a16="http://schemas.microsoft.com/office/drawing/2014/main" id="{26A310C7-00E5-2D8D-2BFD-91AE6B7598A5}"/>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  The Dumb Brothers Fell Prey to the Big Bad Wolf. </a:t>
            </a:r>
          </a:p>
        </p:txBody>
      </p:sp>
    </p:spTree>
  </p:cSld>
  <p:clrMapOvr>
    <a:masterClrMapping/>
  </p:clrMapOvr>
  <p:transition>
    <p:dissolv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FF12DC17-5084-AA58-4474-9CC1953632F3}"/>
              </a:ext>
            </a:extLst>
          </p:cNvPr>
          <p:cNvSpPr>
            <a:spLocks noGrp="1" noChangeArrowheads="1"/>
          </p:cNvSpPr>
          <p:nvPr>
            <p:ph type="title"/>
          </p:nvPr>
        </p:nvSpPr>
        <p:spPr>
          <a:xfrm>
            <a:off x="457200" y="990600"/>
            <a:ext cx="8229600" cy="45719"/>
          </a:xfrm>
        </p:spPr>
        <p:txBody>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1271EE08-0A1D-7EA7-A765-16BA7DA1D7C0}"/>
              </a:ext>
            </a:extLst>
          </p:cNvPr>
          <p:cNvSpPr>
            <a:spLocks noGrp="1" noChangeArrowheads="1"/>
          </p:cNvSpPr>
          <p:nvPr>
            <p:ph idx="1"/>
          </p:nvPr>
        </p:nvSpPr>
        <p:spPr>
          <a:xfrm>
            <a:off x="381000" y="1066800"/>
            <a:ext cx="8382000" cy="56388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Why do you call me, ‘Lord, Lord,’ and do not do what I say? - Luke 6:46</a:t>
            </a:r>
          </a:p>
          <a:p>
            <a:pPr marL="609600" indent="-609600" algn="just" eaLnBrk="1" fontAlgn="auto" hangingPunct="1">
              <a:spcAft>
                <a:spcPts val="0"/>
              </a:spcAft>
              <a:buFont typeface="Wingdings 2" panose="05020102010507070707" pitchFamily="18" charset="2"/>
              <a:buNone/>
              <a:defRPr/>
            </a:pPr>
            <a:endPar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ransition>
    <p:dissolv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5EE4D131-20A8-79E3-DC24-698671B27AC0}"/>
              </a:ext>
            </a:extLst>
          </p:cNvPr>
          <p:cNvSpPr>
            <a:spLocks noGrp="1" noChangeArrowheads="1"/>
          </p:cNvSpPr>
          <p:nvPr>
            <p:ph type="title"/>
          </p:nvPr>
        </p:nvSpPr>
        <p:spPr>
          <a:xfrm>
            <a:off x="457200" y="990600"/>
            <a:ext cx="8229600" cy="45719"/>
          </a:xfrm>
        </p:spPr>
        <p:txBody>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67971807-68BD-63EA-584E-F05716BF6390}"/>
              </a:ext>
            </a:extLst>
          </p:cNvPr>
          <p:cNvSpPr>
            <a:spLocks noGrp="1" noChangeArrowheads="1"/>
          </p:cNvSpPr>
          <p:nvPr>
            <p:ph idx="1"/>
          </p:nvPr>
        </p:nvSpPr>
        <p:spPr>
          <a:xfrm>
            <a:off x="457200" y="1143000"/>
            <a:ext cx="8229600" cy="51816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B. How do you recognize him for who he is?</a:t>
            </a:r>
          </a:p>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	3.    He    will    not    do    God’s   	</a:t>
            </a:r>
            <a:r>
              <a:rPr lang="en-US" sz="4400" b="1" u="sng" dirty="0">
                <a:solidFill>
                  <a:srgbClr val="990033"/>
                </a:solidFill>
                <a:effectLst>
                  <a:outerShdw blurRad="38100" dist="38100" dir="2700000" algn="tl">
                    <a:srgbClr val="000000">
                      <a:alpha val="43137"/>
                    </a:srgbClr>
                  </a:outerShdw>
                </a:effectLst>
                <a:latin typeface="Arial Narrow" pitchFamily="34" charset="0"/>
              </a:rPr>
              <a:t>will</a:t>
            </a:r>
            <a:r>
              <a:rPr lang="en-US" sz="4400" b="1" dirty="0">
                <a:solidFill>
                  <a:srgbClr val="990033"/>
                </a:solidFill>
                <a:effectLst>
                  <a:outerShdw blurRad="38100" dist="38100" dir="2700000" algn="tl">
                    <a:srgbClr val="000000">
                      <a:alpha val="43137"/>
                    </a:srgbClr>
                  </a:outerShdw>
                </a:effectLst>
                <a:latin typeface="Arial Narrow" pitchFamily="34" charset="0"/>
              </a:rPr>
              <a:t>.</a:t>
            </a:r>
          </a:p>
          <a:p>
            <a:pPr marL="609600" indent="-609600" algn="just" eaLnBrk="1" fontAlgn="auto" hangingPunct="1">
              <a:spcAft>
                <a:spcPts val="0"/>
              </a:spcAft>
              <a:buFont typeface="Wingdings 2" panose="05020102010507070707" pitchFamily="18" charset="2"/>
              <a:buNone/>
              <a:defRPr/>
            </a:pPr>
            <a:r>
              <a:rPr lang="en-US" sz="2300" b="1" dirty="0">
                <a:solidFill>
                  <a:schemeClr val="tx1"/>
                </a:solidFill>
                <a:effectLst>
                  <a:outerShdw blurRad="38100" dist="38100" dir="2700000" algn="tl">
                    <a:srgbClr val="000000">
                      <a:alpha val="43137"/>
                    </a:srgbClr>
                  </a:outerShdw>
                </a:effectLst>
                <a:latin typeface="Arial" pitchFamily="34" charset="0"/>
                <a:cs typeface="Arial" pitchFamily="34" charset="0"/>
              </a:rPr>
              <a:t>Watch out for false prophets. They come to you in sheep’s clothing, but inwardly they are ferocious wolves. By their fruit you will recognize them. Do people pick grapes from </a:t>
            </a:r>
            <a:r>
              <a:rPr lang="en-US" sz="2300" b="1" dirty="0" err="1">
                <a:solidFill>
                  <a:schemeClr val="tx1"/>
                </a:solidFill>
                <a:effectLst>
                  <a:outerShdw blurRad="38100" dist="38100" dir="2700000" algn="tl">
                    <a:srgbClr val="000000">
                      <a:alpha val="43137"/>
                    </a:srgbClr>
                  </a:outerShdw>
                </a:effectLst>
                <a:latin typeface="Arial" pitchFamily="34" charset="0"/>
                <a:cs typeface="Arial" pitchFamily="34" charset="0"/>
              </a:rPr>
              <a:t>thornbushes</a:t>
            </a:r>
            <a:r>
              <a:rPr lang="en-US" sz="2300" b="1" dirty="0">
                <a:solidFill>
                  <a:schemeClr val="tx1"/>
                </a:solidFill>
                <a:effectLst>
                  <a:outerShdw blurRad="38100" dist="38100" dir="2700000" algn="tl">
                    <a:srgbClr val="000000">
                      <a:alpha val="43137"/>
                    </a:srgbClr>
                  </a:outerShdw>
                </a:effectLst>
                <a:latin typeface="Arial" pitchFamily="34" charset="0"/>
                <a:cs typeface="Arial" pitchFamily="34" charset="0"/>
              </a:rPr>
              <a:t>, or figs from thistles? . . . “Not everyone who says to me, ‘Lord, Lord,’ will enter the kingdom of heaven, </a:t>
            </a:r>
            <a:r>
              <a:rPr lang="en-US" sz="2300" b="1" u="sng" dirty="0">
                <a:solidFill>
                  <a:schemeClr val="tx1"/>
                </a:solidFill>
                <a:effectLst>
                  <a:outerShdw blurRad="38100" dist="38100" dir="2700000" algn="tl">
                    <a:srgbClr val="000000">
                      <a:alpha val="43137"/>
                    </a:srgbClr>
                  </a:outerShdw>
                </a:effectLst>
                <a:latin typeface="Arial" pitchFamily="34" charset="0"/>
                <a:cs typeface="Arial" pitchFamily="34" charset="0"/>
              </a:rPr>
              <a:t>but only he who does the will of my Father</a:t>
            </a:r>
            <a:r>
              <a:rPr lang="en-US" sz="2300" b="1" dirty="0">
                <a:solidFill>
                  <a:schemeClr val="tx1"/>
                </a:solidFill>
                <a:effectLst>
                  <a:outerShdw blurRad="38100" dist="38100" dir="2700000" algn="tl">
                    <a:srgbClr val="000000">
                      <a:alpha val="43137"/>
                    </a:srgbClr>
                  </a:outerShdw>
                </a:effectLst>
                <a:latin typeface="Arial" pitchFamily="34" charset="0"/>
                <a:cs typeface="Arial" pitchFamily="34" charset="0"/>
              </a:rPr>
              <a:t> who is in heaven. - v15-16 &amp; 21</a:t>
            </a:r>
          </a:p>
        </p:txBody>
      </p:sp>
      <p:sp>
        <p:nvSpPr>
          <p:cNvPr id="4" name="Rectangle 3">
            <a:extLst>
              <a:ext uri="{FF2B5EF4-FFF2-40B4-BE49-F238E27FC236}">
                <a16:creationId xmlns:a16="http://schemas.microsoft.com/office/drawing/2014/main" id="{13D418D5-B564-4C46-A98C-BC96DD49AAFF}"/>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  The Dumb Brothers Fell Prey to the Big Bad Wolf. </a:t>
            </a:r>
          </a:p>
        </p:txBody>
      </p:sp>
    </p:spTree>
  </p:cSld>
  <p:clrMapOvr>
    <a:masterClrMapping/>
  </p:clrMapOvr>
  <p:transition>
    <p:dissolv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84CC1380-494D-1A7E-5AAA-C0816A267342}"/>
              </a:ext>
            </a:extLst>
          </p:cNvPr>
          <p:cNvSpPr>
            <a:spLocks noGrp="1" noChangeArrowheads="1"/>
          </p:cNvSpPr>
          <p:nvPr>
            <p:ph type="title"/>
          </p:nvPr>
        </p:nvSpPr>
        <p:spPr>
          <a:xfrm>
            <a:off x="457200" y="990600"/>
            <a:ext cx="8229600" cy="45719"/>
          </a:xfrm>
        </p:spPr>
        <p:txBody>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292106EB-864F-69A0-FAD6-EA368FB86C0F}"/>
              </a:ext>
            </a:extLst>
          </p:cNvPr>
          <p:cNvSpPr>
            <a:spLocks noGrp="1" noChangeArrowheads="1"/>
          </p:cNvSpPr>
          <p:nvPr>
            <p:ph idx="1"/>
          </p:nvPr>
        </p:nvSpPr>
        <p:spPr>
          <a:xfrm>
            <a:off x="457200" y="1143000"/>
            <a:ext cx="8229600" cy="51816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C.  How do you fall prey to him?</a:t>
            </a:r>
            <a:endParaRPr lang="en-US" sz="2300" b="1" dirty="0">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4" name="Rectangle 3">
            <a:extLst>
              <a:ext uri="{FF2B5EF4-FFF2-40B4-BE49-F238E27FC236}">
                <a16:creationId xmlns:a16="http://schemas.microsoft.com/office/drawing/2014/main" id="{2BA8E881-0206-0011-A963-A55FD9D4B9BA}"/>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  The Dumb Brothers Fell Prey to the Big Bad Wolf. </a:t>
            </a:r>
          </a:p>
        </p:txBody>
      </p:sp>
    </p:spTree>
  </p:cSld>
  <p:clrMapOvr>
    <a:masterClrMapping/>
  </p:clrMapOvr>
  <p:transition>
    <p:dissolv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D5AE691F-9D46-5A1A-D950-4FC29A7255D4}"/>
              </a:ext>
            </a:extLst>
          </p:cNvPr>
          <p:cNvSpPr>
            <a:spLocks noGrp="1" noChangeArrowheads="1"/>
          </p:cNvSpPr>
          <p:nvPr>
            <p:ph type="title"/>
          </p:nvPr>
        </p:nvSpPr>
        <p:spPr>
          <a:xfrm>
            <a:off x="457200" y="990600"/>
            <a:ext cx="8229600" cy="45719"/>
          </a:xfrm>
        </p:spPr>
        <p:txBody>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CF101C94-385E-10FB-2229-338095B5B388}"/>
              </a:ext>
            </a:extLst>
          </p:cNvPr>
          <p:cNvSpPr>
            <a:spLocks noGrp="1" noChangeArrowheads="1"/>
          </p:cNvSpPr>
          <p:nvPr>
            <p:ph idx="1"/>
          </p:nvPr>
        </p:nvSpPr>
        <p:spPr>
          <a:xfrm>
            <a:off x="457200" y="1143000"/>
            <a:ext cx="8229600" cy="51816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C.  How do you fall prey to him?</a:t>
            </a:r>
          </a:p>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t>	1. The dumb brothers took the 	broad, popular &amp; easy road.</a:t>
            </a:r>
          </a:p>
          <a:p>
            <a:pPr marL="609600" indent="-609600" algn="just" eaLnBrk="1" fontAlgn="auto" hangingPunct="1">
              <a:spcAft>
                <a:spcPts val="0"/>
              </a:spcAft>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Enter through the narrow gate. For </a:t>
            </a:r>
            <a:r>
              <a:rPr lang="en-US" sz="2800" b="1" u="sng" dirty="0">
                <a:solidFill>
                  <a:schemeClr val="tx1"/>
                </a:solidFill>
                <a:effectLst>
                  <a:outerShdw blurRad="38100" dist="38100" dir="2700000" algn="tl">
                    <a:srgbClr val="000000">
                      <a:alpha val="43137"/>
                    </a:srgbClr>
                  </a:outerShdw>
                </a:effectLst>
                <a:latin typeface="Arial" pitchFamily="34" charset="0"/>
                <a:cs typeface="Arial" pitchFamily="34" charset="0"/>
              </a:rPr>
              <a:t>wide is the gate and broad is the road</a:t>
            </a: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 that leads to destruction, and </a:t>
            </a:r>
            <a:r>
              <a:rPr lang="en-US" sz="2800" b="1" u="sng" dirty="0">
                <a:solidFill>
                  <a:schemeClr val="tx1"/>
                </a:solidFill>
                <a:effectLst>
                  <a:outerShdw blurRad="38100" dist="38100" dir="2700000" algn="tl">
                    <a:srgbClr val="000000">
                      <a:alpha val="43137"/>
                    </a:srgbClr>
                  </a:outerShdw>
                </a:effectLst>
                <a:latin typeface="Arial" pitchFamily="34" charset="0"/>
                <a:cs typeface="Arial" pitchFamily="34" charset="0"/>
              </a:rPr>
              <a:t>many enter through it</a:t>
            </a: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 - v13</a:t>
            </a:r>
          </a:p>
          <a:p>
            <a:pPr marL="609600" indent="-609600" algn="just" eaLnBrk="1" fontAlgn="auto" hangingPunct="1">
              <a:spcAft>
                <a:spcPts val="0"/>
              </a:spcAft>
              <a:buFont typeface="Wingdings 2" panose="05020102010507070707" pitchFamily="18" charset="2"/>
              <a:buNone/>
              <a:defRPr/>
            </a:pPr>
            <a:endPar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endParaRPr>
          </a:p>
          <a:p>
            <a:pPr marL="609600" indent="-609600" algn="just" eaLnBrk="1" fontAlgn="auto" hangingPunct="1">
              <a:spcAft>
                <a:spcPts val="0"/>
              </a:spcAft>
              <a:buFont typeface="Wingdings 2" panose="05020102010507070707" pitchFamily="18" charset="2"/>
              <a:buNone/>
              <a:defRPr/>
            </a:pPr>
            <a:endParaRPr lang="en-US" sz="4000" b="1" dirty="0">
              <a:solidFill>
                <a:schemeClr val="tx1"/>
              </a:solidFill>
              <a:effectLst>
                <a:outerShdw blurRad="38100" dist="38100" dir="2700000" algn="tl">
                  <a:srgbClr val="000000">
                    <a:alpha val="43137"/>
                  </a:srgbClr>
                </a:outerShdw>
              </a:effectLst>
              <a:latin typeface="Arial" pitchFamily="34" charset="0"/>
              <a:cs typeface="Arial" pitchFamily="34" charset="0"/>
            </a:endParaRPr>
          </a:p>
          <a:p>
            <a:pPr marL="609600" indent="-609600" algn="just" eaLnBrk="1" fontAlgn="auto" hangingPunct="1">
              <a:spcAft>
                <a:spcPts val="0"/>
              </a:spcAft>
              <a:buFont typeface="Wingdings 2" panose="05020102010507070707" pitchFamily="18" charset="2"/>
              <a:buNone/>
              <a:defRPr/>
            </a:pPr>
            <a:endPar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4" name="Rectangle 3">
            <a:extLst>
              <a:ext uri="{FF2B5EF4-FFF2-40B4-BE49-F238E27FC236}">
                <a16:creationId xmlns:a16="http://schemas.microsoft.com/office/drawing/2014/main" id="{F0CC16B5-1074-C4C1-B006-419D2699238B}"/>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  The Dumb Brothers Fell Prey to the Big Bad Wolf. </a:t>
            </a:r>
          </a:p>
        </p:txBody>
      </p:sp>
    </p:spTree>
  </p:cSld>
  <p:clrMapOvr>
    <a:masterClrMapping/>
  </p:clrMapOvr>
  <p:transition>
    <p:dissolv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AD3C326B-3B85-0861-0E1F-3E1031B52C06}"/>
              </a:ext>
            </a:extLst>
          </p:cNvPr>
          <p:cNvSpPr>
            <a:spLocks noGrp="1" noChangeArrowheads="1"/>
          </p:cNvSpPr>
          <p:nvPr>
            <p:ph type="title"/>
          </p:nvPr>
        </p:nvSpPr>
        <p:spPr>
          <a:xfrm>
            <a:off x="457200" y="990600"/>
            <a:ext cx="8229600" cy="45719"/>
          </a:xfrm>
        </p:spPr>
        <p:txBody>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CE141580-8BD2-6729-46A6-6AECF1F78211}"/>
              </a:ext>
            </a:extLst>
          </p:cNvPr>
          <p:cNvSpPr>
            <a:spLocks noGrp="1" noChangeArrowheads="1"/>
          </p:cNvSpPr>
          <p:nvPr>
            <p:ph idx="1"/>
          </p:nvPr>
        </p:nvSpPr>
        <p:spPr>
          <a:xfrm>
            <a:off x="457200" y="1143000"/>
            <a:ext cx="8229600" cy="51816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C.  How do you fall prey to him?</a:t>
            </a:r>
          </a:p>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t>	</a:t>
            </a:r>
            <a:endPar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endParaRPr>
          </a:p>
          <a:p>
            <a:pPr marL="609600" indent="-609600" algn="just" eaLnBrk="1" fontAlgn="auto" hangingPunct="1">
              <a:spcAft>
                <a:spcPts val="0"/>
              </a:spcAft>
              <a:buFont typeface="Wingdings 2" panose="05020102010507070707" pitchFamily="18" charset="2"/>
              <a:buNone/>
              <a:defRPr/>
            </a:pPr>
            <a:endParaRPr lang="en-US" sz="4000" b="1" dirty="0">
              <a:solidFill>
                <a:schemeClr val="tx1"/>
              </a:solidFill>
              <a:effectLst>
                <a:outerShdw blurRad="38100" dist="38100" dir="2700000" algn="tl">
                  <a:srgbClr val="000000">
                    <a:alpha val="43137"/>
                  </a:srgbClr>
                </a:outerShdw>
              </a:effectLst>
              <a:latin typeface="Arial" pitchFamily="34" charset="0"/>
              <a:cs typeface="Arial" pitchFamily="34" charset="0"/>
            </a:endParaRPr>
          </a:p>
          <a:p>
            <a:pPr marL="609600" indent="-609600" algn="just" eaLnBrk="1" fontAlgn="auto" hangingPunct="1">
              <a:spcAft>
                <a:spcPts val="0"/>
              </a:spcAft>
              <a:buFont typeface="Wingdings 2" panose="05020102010507070707" pitchFamily="18" charset="2"/>
              <a:buNone/>
              <a:defRPr/>
            </a:pPr>
            <a:endPar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4" name="Rectangle 3">
            <a:extLst>
              <a:ext uri="{FF2B5EF4-FFF2-40B4-BE49-F238E27FC236}">
                <a16:creationId xmlns:a16="http://schemas.microsoft.com/office/drawing/2014/main" id="{15ED4E46-B0E1-7F0A-1D72-8058435E3392}"/>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  The Dumb Brothers Fell Prey to the Big Bad Wolf. </a:t>
            </a:r>
          </a:p>
        </p:txBody>
      </p:sp>
      <p:pic>
        <p:nvPicPr>
          <p:cNvPr id="57349" name="Picture 2" descr="C:\Documents and Settings\Compaq_Owner\NetHood\My Documents\My Pictures\straw-hut.bmp">
            <a:extLst>
              <a:ext uri="{FF2B5EF4-FFF2-40B4-BE49-F238E27FC236}">
                <a16:creationId xmlns:a16="http://schemas.microsoft.com/office/drawing/2014/main" id="{D616689B-4A3F-6006-5A21-53EDE9ED52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2281238"/>
            <a:ext cx="3810000" cy="411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ssolv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2C88E265-9275-EC7A-DF03-2379BC90AD06}"/>
              </a:ext>
            </a:extLst>
          </p:cNvPr>
          <p:cNvSpPr>
            <a:spLocks noGrp="1" noChangeArrowheads="1"/>
          </p:cNvSpPr>
          <p:nvPr>
            <p:ph type="title"/>
          </p:nvPr>
        </p:nvSpPr>
        <p:spPr>
          <a:xfrm>
            <a:off x="457200" y="990600"/>
            <a:ext cx="8229600" cy="45719"/>
          </a:xfrm>
        </p:spPr>
        <p:txBody>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66825759-3C80-36F2-BAE4-DDDE854EC833}"/>
              </a:ext>
            </a:extLst>
          </p:cNvPr>
          <p:cNvSpPr>
            <a:spLocks noGrp="1" noChangeArrowheads="1"/>
          </p:cNvSpPr>
          <p:nvPr>
            <p:ph idx="1"/>
          </p:nvPr>
        </p:nvSpPr>
        <p:spPr>
          <a:xfrm>
            <a:off x="457200" y="1143000"/>
            <a:ext cx="8229600" cy="51816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C.  How do you fall prey to him?</a:t>
            </a:r>
          </a:p>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t>	</a:t>
            </a:r>
            <a:endPar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endParaRPr>
          </a:p>
          <a:p>
            <a:pPr marL="609600" indent="-609600" algn="just" eaLnBrk="1" fontAlgn="auto" hangingPunct="1">
              <a:spcAft>
                <a:spcPts val="0"/>
              </a:spcAft>
              <a:buFont typeface="Wingdings 2" panose="05020102010507070707" pitchFamily="18" charset="2"/>
              <a:buNone/>
              <a:defRPr/>
            </a:pPr>
            <a:endParaRPr lang="en-US" sz="4000" b="1" dirty="0">
              <a:solidFill>
                <a:schemeClr val="tx1"/>
              </a:solidFill>
              <a:effectLst>
                <a:outerShdw blurRad="38100" dist="38100" dir="2700000" algn="tl">
                  <a:srgbClr val="000000">
                    <a:alpha val="43137"/>
                  </a:srgbClr>
                </a:outerShdw>
              </a:effectLst>
              <a:latin typeface="Arial" pitchFamily="34" charset="0"/>
              <a:cs typeface="Arial" pitchFamily="34" charset="0"/>
            </a:endParaRPr>
          </a:p>
          <a:p>
            <a:pPr marL="609600" indent="-609600" algn="just" eaLnBrk="1" fontAlgn="auto" hangingPunct="1">
              <a:spcAft>
                <a:spcPts val="0"/>
              </a:spcAft>
              <a:buFont typeface="Wingdings 2" panose="05020102010507070707" pitchFamily="18" charset="2"/>
              <a:buNone/>
              <a:defRPr/>
            </a:pPr>
            <a:endPar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4" name="Rectangle 3">
            <a:extLst>
              <a:ext uri="{FF2B5EF4-FFF2-40B4-BE49-F238E27FC236}">
                <a16:creationId xmlns:a16="http://schemas.microsoft.com/office/drawing/2014/main" id="{C4D1F12C-F63E-69B7-C8F5-2D1B69ABF212}"/>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  The Dumb Brothers Fell Prey to the Big Bad Wolf. </a:t>
            </a:r>
          </a:p>
        </p:txBody>
      </p:sp>
      <p:pic>
        <p:nvPicPr>
          <p:cNvPr id="59397" name="Picture 3" descr="C:\Documents and Settings\Compaq_Owner\NetHood\My Documents\My Pictures\stick-house.jpg">
            <a:extLst>
              <a:ext uri="{FF2B5EF4-FFF2-40B4-BE49-F238E27FC236}">
                <a16:creationId xmlns:a16="http://schemas.microsoft.com/office/drawing/2014/main" id="{1A228C3B-74E1-235A-A999-4E6123A9D1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2438400"/>
            <a:ext cx="2933700" cy="391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ssolv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8AD630B0-422C-E808-D98D-AE271F12B8FC}"/>
              </a:ext>
            </a:extLst>
          </p:cNvPr>
          <p:cNvSpPr>
            <a:spLocks noGrp="1" noChangeArrowheads="1"/>
          </p:cNvSpPr>
          <p:nvPr>
            <p:ph type="title"/>
          </p:nvPr>
        </p:nvSpPr>
        <p:spPr>
          <a:xfrm>
            <a:off x="457200" y="990600"/>
            <a:ext cx="8229600" cy="45719"/>
          </a:xfrm>
        </p:spPr>
        <p:txBody>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129D308B-CAE2-3716-9690-3F21314CDB65}"/>
              </a:ext>
            </a:extLst>
          </p:cNvPr>
          <p:cNvSpPr>
            <a:spLocks noGrp="1" noChangeArrowheads="1"/>
          </p:cNvSpPr>
          <p:nvPr>
            <p:ph idx="1"/>
          </p:nvPr>
        </p:nvSpPr>
        <p:spPr>
          <a:xfrm>
            <a:off x="457200" y="1143000"/>
            <a:ext cx="8229600" cy="51816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C.  How do you fall prey to him?</a:t>
            </a:r>
          </a:p>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t>	2. Houses like these are easy to 	blow down &amp; wash away.</a:t>
            </a:r>
          </a:p>
          <a:p>
            <a:pPr marL="609600" indent="-609600" algn="just" eaLnBrk="1" fontAlgn="auto" hangingPunct="1">
              <a:spcAft>
                <a:spcPts val="0"/>
              </a:spcAft>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But everyone who hears these words of mine and does not put them into practice is like a foolish man who built his house on sand. </a:t>
            </a:r>
            <a:r>
              <a:rPr lang="en-US" sz="2800" b="1" u="sng" dirty="0">
                <a:solidFill>
                  <a:schemeClr val="tx1"/>
                </a:solidFill>
                <a:effectLst>
                  <a:outerShdw blurRad="38100" dist="38100" dir="2700000" algn="tl">
                    <a:srgbClr val="000000">
                      <a:alpha val="43137"/>
                    </a:srgbClr>
                  </a:outerShdw>
                </a:effectLst>
                <a:latin typeface="Arial" pitchFamily="34" charset="0"/>
                <a:cs typeface="Arial" pitchFamily="34" charset="0"/>
              </a:rPr>
              <a:t>The rain came down, the streams rose, and the winds blew and beat against that house, and it fell with a great crash</a:t>
            </a: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 - v26-27</a:t>
            </a:r>
          </a:p>
        </p:txBody>
      </p:sp>
      <p:sp>
        <p:nvSpPr>
          <p:cNvPr id="4" name="Rectangle 3">
            <a:extLst>
              <a:ext uri="{FF2B5EF4-FFF2-40B4-BE49-F238E27FC236}">
                <a16:creationId xmlns:a16="http://schemas.microsoft.com/office/drawing/2014/main" id="{A46CCF36-7926-C3BA-8A65-005E26C51F85}"/>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  The Dumb Brothers Fell Prey to the Big Bad Wolf. </a:t>
            </a:r>
          </a:p>
        </p:txBody>
      </p:sp>
    </p:spTree>
  </p:cSld>
  <p:clrMapOvr>
    <a:masterClrMapping/>
  </p:clrMapOvr>
  <p:transition>
    <p:dissolv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D107E9E4-8438-2418-7AC4-3D561779537C}"/>
              </a:ext>
            </a:extLst>
          </p:cNvPr>
          <p:cNvSpPr>
            <a:spLocks noGrp="1" noChangeArrowheads="1"/>
          </p:cNvSpPr>
          <p:nvPr>
            <p:ph type="title"/>
          </p:nvPr>
        </p:nvSpPr>
        <p:spPr>
          <a:xfrm>
            <a:off x="457200" y="990600"/>
            <a:ext cx="8229600" cy="45719"/>
          </a:xfrm>
        </p:spPr>
        <p:txBody>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D1C211F1-F56A-6EC9-2D79-F380FD58215C}"/>
              </a:ext>
            </a:extLst>
          </p:cNvPr>
          <p:cNvSpPr>
            <a:spLocks noGrp="1" noChangeArrowheads="1"/>
          </p:cNvSpPr>
          <p:nvPr>
            <p:ph idx="1"/>
          </p:nvPr>
        </p:nvSpPr>
        <p:spPr>
          <a:xfrm>
            <a:off x="457200" y="1143000"/>
            <a:ext cx="8229600" cy="51816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C.  How do you fall prey to him?</a:t>
            </a:r>
          </a:p>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t>		a.  It  depends  upon  how 			seriously  you  accept  the 		word  of  God.</a:t>
            </a:r>
            <a:endPar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4" name="Rectangle 3">
            <a:extLst>
              <a:ext uri="{FF2B5EF4-FFF2-40B4-BE49-F238E27FC236}">
                <a16:creationId xmlns:a16="http://schemas.microsoft.com/office/drawing/2014/main" id="{A94D6DF5-CAFA-6E6B-EBB8-A19D4CC84D35}"/>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  The Dumb Brothers Fell Prey to the Big Bad Wolf. </a:t>
            </a:r>
          </a:p>
        </p:txBody>
      </p:sp>
    </p:spTree>
  </p:cSld>
  <p:clrMapOvr>
    <a:masterClrMapping/>
  </p:clrMapOvr>
  <p:transition>
    <p:dissolv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8AB7C584-B60B-44C6-D3EE-02F54033A89E}"/>
              </a:ext>
            </a:extLst>
          </p:cNvPr>
          <p:cNvSpPr>
            <a:spLocks noGrp="1" noChangeArrowheads="1"/>
          </p:cNvSpPr>
          <p:nvPr>
            <p:ph type="title"/>
          </p:nvPr>
        </p:nvSpPr>
        <p:spPr>
          <a:xfrm>
            <a:off x="457200" y="990600"/>
            <a:ext cx="8229600" cy="45719"/>
          </a:xfrm>
        </p:spPr>
        <p:txBody>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19515D4D-7548-3B21-36ED-0AD5EF55965C}"/>
              </a:ext>
            </a:extLst>
          </p:cNvPr>
          <p:cNvSpPr>
            <a:spLocks noGrp="1" noChangeArrowheads="1"/>
          </p:cNvSpPr>
          <p:nvPr>
            <p:ph idx="1"/>
          </p:nvPr>
        </p:nvSpPr>
        <p:spPr>
          <a:xfrm>
            <a:off x="457200" y="1143000"/>
            <a:ext cx="8229600" cy="51816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Matthew 13:3-8 - A farmer went out to sow his seed. As he was scattering the seed, some fell along the path, and </a:t>
            </a:r>
            <a:r>
              <a:rPr lang="en-US" sz="2800" b="1" u="sng" dirty="0">
                <a:solidFill>
                  <a:schemeClr val="tx1"/>
                </a:solidFill>
                <a:effectLst>
                  <a:outerShdw blurRad="38100" dist="38100" dir="2700000" algn="tl">
                    <a:srgbClr val="000000">
                      <a:alpha val="43137"/>
                    </a:srgbClr>
                  </a:outerShdw>
                </a:effectLst>
                <a:latin typeface="Arial" pitchFamily="34" charset="0"/>
                <a:cs typeface="Arial" pitchFamily="34" charset="0"/>
              </a:rPr>
              <a:t>the birds came and ate it up</a:t>
            </a: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 Some fell on rocky places, where it did not have much soil. It sprang up quickly, because the soil was shallow. But </a:t>
            </a:r>
            <a:r>
              <a:rPr lang="en-US" sz="2800" b="1" u="sng" dirty="0">
                <a:solidFill>
                  <a:schemeClr val="tx1"/>
                </a:solidFill>
                <a:effectLst>
                  <a:outerShdw blurRad="38100" dist="38100" dir="2700000" algn="tl">
                    <a:srgbClr val="000000">
                      <a:alpha val="43137"/>
                    </a:srgbClr>
                  </a:outerShdw>
                </a:effectLst>
                <a:latin typeface="Arial" pitchFamily="34" charset="0"/>
                <a:cs typeface="Arial" pitchFamily="34" charset="0"/>
              </a:rPr>
              <a:t>when the sun came up, the plants were scorched, and they withered</a:t>
            </a: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 because they had no root. Other seed fell among </a:t>
            </a:r>
            <a:r>
              <a:rPr lang="en-US" sz="2800" b="1" u="sng" dirty="0">
                <a:solidFill>
                  <a:schemeClr val="tx1"/>
                </a:solidFill>
                <a:effectLst>
                  <a:outerShdw blurRad="38100" dist="38100" dir="2700000" algn="tl">
                    <a:srgbClr val="000000">
                      <a:alpha val="43137"/>
                    </a:srgbClr>
                  </a:outerShdw>
                </a:effectLst>
                <a:latin typeface="Arial" pitchFamily="34" charset="0"/>
                <a:cs typeface="Arial" pitchFamily="34" charset="0"/>
              </a:rPr>
              <a:t>thorns</a:t>
            </a: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 which grew up and </a:t>
            </a:r>
            <a:r>
              <a:rPr lang="en-US" sz="2800" b="1" u="sng" dirty="0">
                <a:solidFill>
                  <a:schemeClr val="tx1"/>
                </a:solidFill>
                <a:effectLst>
                  <a:outerShdw blurRad="38100" dist="38100" dir="2700000" algn="tl">
                    <a:srgbClr val="000000">
                      <a:alpha val="43137"/>
                    </a:srgbClr>
                  </a:outerShdw>
                </a:effectLst>
                <a:latin typeface="Arial" pitchFamily="34" charset="0"/>
                <a:cs typeface="Arial" pitchFamily="34" charset="0"/>
              </a:rPr>
              <a:t>choked the plants</a:t>
            </a: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 Still other seed fell on good soil, where it produced a crop — a hundred, sixty or thirty times what was sown. </a:t>
            </a:r>
          </a:p>
          <a:p>
            <a:pPr marL="609600" indent="-609600" algn="just" eaLnBrk="1" fontAlgn="auto" hangingPunct="1">
              <a:spcAft>
                <a:spcPts val="0"/>
              </a:spcAft>
              <a:buFont typeface="Wingdings 2" panose="05020102010507070707" pitchFamily="18" charset="2"/>
              <a:buNone/>
              <a:defRPr/>
            </a:pPr>
            <a:endPar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4" name="Rectangle 3">
            <a:extLst>
              <a:ext uri="{FF2B5EF4-FFF2-40B4-BE49-F238E27FC236}">
                <a16:creationId xmlns:a16="http://schemas.microsoft.com/office/drawing/2014/main" id="{F3C62279-42D0-E6BC-D305-820D81E6FF01}"/>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  The Dumb Brothers Fell Prey to the Big Bad Wolf. </a:t>
            </a:r>
          </a:p>
        </p:txBody>
      </p:sp>
    </p:spTree>
  </p:cSld>
  <p:clrMapOvr>
    <a:masterClrMapping/>
  </p:clrMapOvr>
  <p:transition>
    <p:dissolv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C2297F8E-C71D-5C9D-C0F0-6E9197BF0EA9}"/>
              </a:ext>
            </a:extLst>
          </p:cNvPr>
          <p:cNvSpPr>
            <a:spLocks noGrp="1" noChangeArrowheads="1"/>
          </p:cNvSpPr>
          <p:nvPr>
            <p:ph type="title"/>
          </p:nvPr>
        </p:nvSpPr>
        <p:spPr>
          <a:xfrm>
            <a:off x="457200" y="990600"/>
            <a:ext cx="8229600" cy="45719"/>
          </a:xfrm>
        </p:spPr>
        <p:txBody>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F76AE716-6664-D89E-3E26-0AE06A805A07}"/>
              </a:ext>
            </a:extLst>
          </p:cNvPr>
          <p:cNvSpPr>
            <a:spLocks noGrp="1" noChangeArrowheads="1"/>
          </p:cNvSpPr>
          <p:nvPr>
            <p:ph idx="1"/>
          </p:nvPr>
        </p:nvSpPr>
        <p:spPr>
          <a:xfrm>
            <a:off x="457200" y="1143000"/>
            <a:ext cx="8229600" cy="5181600"/>
          </a:xfrm>
        </p:spPr>
        <p:txBody>
          <a:bodyPr>
            <a:noAutofit/>
          </a:bodyPr>
          <a:lstStyle/>
          <a:p>
            <a:pPr marL="609600" indent="-609600" algn="just" eaLnBrk="1" fontAlgn="auto" hangingPunct="1">
              <a:spcAft>
                <a:spcPts val="0"/>
              </a:spcAft>
              <a:buFont typeface="Wingdings 2" panose="05020102010507070707" pitchFamily="18" charset="2"/>
              <a:buNone/>
              <a:defRPr/>
            </a:pPr>
            <a:r>
              <a:rPr lang="en-US" sz="2500" b="1" dirty="0">
                <a:solidFill>
                  <a:schemeClr val="tx1"/>
                </a:solidFill>
                <a:effectLst>
                  <a:outerShdw blurRad="38100" dist="38100" dir="2700000" algn="tl">
                    <a:srgbClr val="000000">
                      <a:alpha val="43137"/>
                    </a:srgbClr>
                  </a:outerShdw>
                </a:effectLst>
                <a:latin typeface="Arial" pitchFamily="34" charset="0"/>
                <a:cs typeface="Arial" pitchFamily="34" charset="0"/>
              </a:rPr>
              <a:t>Matthew 13:19-22 - </a:t>
            </a:r>
            <a:r>
              <a:rPr lang="en-US" sz="2500" b="1" u="sng" dirty="0">
                <a:solidFill>
                  <a:schemeClr val="tx1"/>
                </a:solidFill>
                <a:effectLst>
                  <a:outerShdw blurRad="38100" dist="38100" dir="2700000" algn="tl">
                    <a:srgbClr val="000000">
                      <a:alpha val="43137"/>
                    </a:srgbClr>
                  </a:outerShdw>
                </a:effectLst>
                <a:latin typeface="Arial" pitchFamily="34" charset="0"/>
                <a:cs typeface="Arial" pitchFamily="34" charset="0"/>
              </a:rPr>
              <a:t>When anyone hears the message about the kingdom and does not understand it, the evil one comes and snatches away what was sown in his heart</a:t>
            </a:r>
            <a:r>
              <a:rPr lang="en-US" sz="2500" b="1" dirty="0">
                <a:solidFill>
                  <a:schemeClr val="tx1"/>
                </a:solidFill>
                <a:effectLst>
                  <a:outerShdw blurRad="38100" dist="38100" dir="2700000" algn="tl">
                    <a:srgbClr val="000000">
                      <a:alpha val="43137"/>
                    </a:srgbClr>
                  </a:outerShdw>
                </a:effectLst>
                <a:latin typeface="Arial" pitchFamily="34" charset="0"/>
                <a:cs typeface="Arial" pitchFamily="34" charset="0"/>
              </a:rPr>
              <a:t>. This is the seed sown along the path. The one who received the seed that fell on rocky places is the man who hears the word and at once receives it with joy. But since he has no root, he lasts only a short time. When trouble or persecution comes because of the word, he quickly falls away. The one who received the seed that fell among the thorns is the man who hears the word, but the worries of this life and the deceitfulness of wealth choke it, making it unfruitful. </a:t>
            </a:r>
          </a:p>
        </p:txBody>
      </p:sp>
      <p:sp>
        <p:nvSpPr>
          <p:cNvPr id="4" name="Rectangle 3">
            <a:extLst>
              <a:ext uri="{FF2B5EF4-FFF2-40B4-BE49-F238E27FC236}">
                <a16:creationId xmlns:a16="http://schemas.microsoft.com/office/drawing/2014/main" id="{4E3AF182-35A3-7F6B-612D-A9D2886A2A03}"/>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  The Dumb Brothers Fell Prey to the Big Bad Wolf. </a:t>
            </a:r>
          </a:p>
        </p:txBody>
      </p:sp>
    </p:spTree>
  </p:cSld>
  <p:clrMapOvr>
    <a:masterClrMapping/>
  </p:clrMapOvr>
  <p:transition>
    <p:dissolv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6446598C-B4B5-5314-9E29-6222E3236DC4}"/>
              </a:ext>
            </a:extLst>
          </p:cNvPr>
          <p:cNvSpPr>
            <a:spLocks noGrp="1" noChangeArrowheads="1"/>
          </p:cNvSpPr>
          <p:nvPr>
            <p:ph type="title"/>
          </p:nvPr>
        </p:nvSpPr>
        <p:spPr>
          <a:xfrm>
            <a:off x="457200" y="990600"/>
            <a:ext cx="8229600" cy="45719"/>
          </a:xfrm>
        </p:spPr>
        <p:txBody>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52FA7411-4FD9-6708-5578-9D781DF5542C}"/>
              </a:ext>
            </a:extLst>
          </p:cNvPr>
          <p:cNvSpPr>
            <a:spLocks noGrp="1" noChangeArrowheads="1"/>
          </p:cNvSpPr>
          <p:nvPr>
            <p:ph idx="1"/>
          </p:nvPr>
        </p:nvSpPr>
        <p:spPr>
          <a:xfrm>
            <a:off x="457200" y="1143000"/>
            <a:ext cx="8229600" cy="5181600"/>
          </a:xfrm>
        </p:spPr>
        <p:txBody>
          <a:bodyPr>
            <a:noAutofit/>
          </a:bodyPr>
          <a:lstStyle/>
          <a:p>
            <a:pPr marL="609600" indent="-609600" algn="just" eaLnBrk="1" fontAlgn="auto" hangingPunct="1">
              <a:spcAft>
                <a:spcPts val="0"/>
              </a:spcAft>
              <a:buFont typeface="Wingdings 2" panose="05020102010507070707" pitchFamily="18" charset="2"/>
              <a:buNone/>
              <a:defRPr/>
            </a:pPr>
            <a:r>
              <a:rPr lang="en-US" sz="2500" b="1" dirty="0">
                <a:solidFill>
                  <a:schemeClr val="tx1"/>
                </a:solidFill>
                <a:effectLst>
                  <a:outerShdw blurRad="38100" dist="38100" dir="2700000" algn="tl">
                    <a:srgbClr val="000000">
                      <a:alpha val="43137"/>
                    </a:srgbClr>
                  </a:outerShdw>
                </a:effectLst>
                <a:latin typeface="Arial" pitchFamily="34" charset="0"/>
                <a:cs typeface="Arial" pitchFamily="34" charset="0"/>
              </a:rPr>
              <a:t>Matthew 13:19-22 - When anyone hears the message about the kingdom and does not understand it, the evil one comes and snatches away what was sown in his heart. This is the seed sown along the path. </a:t>
            </a:r>
            <a:r>
              <a:rPr lang="en-US" sz="2500" b="1" u="sng" dirty="0">
                <a:solidFill>
                  <a:schemeClr val="tx1"/>
                </a:solidFill>
                <a:effectLst>
                  <a:outerShdw blurRad="38100" dist="38100" dir="2700000" algn="tl">
                    <a:srgbClr val="000000">
                      <a:alpha val="43137"/>
                    </a:srgbClr>
                  </a:outerShdw>
                </a:effectLst>
                <a:latin typeface="Arial" pitchFamily="34" charset="0"/>
                <a:cs typeface="Arial" pitchFamily="34" charset="0"/>
              </a:rPr>
              <a:t>The one who received the seed that fell on rocky places is the man who hears the word and at once receives it with joy. But since he has no root, he lasts only a short time. When trouble or persecution comes because of the word, he quickly falls away</a:t>
            </a:r>
            <a:r>
              <a:rPr lang="en-US" sz="2500" b="1" dirty="0">
                <a:solidFill>
                  <a:schemeClr val="tx1"/>
                </a:solidFill>
                <a:effectLst>
                  <a:outerShdw blurRad="38100" dist="38100" dir="2700000" algn="tl">
                    <a:srgbClr val="000000">
                      <a:alpha val="43137"/>
                    </a:srgbClr>
                  </a:outerShdw>
                </a:effectLst>
                <a:latin typeface="Arial" pitchFamily="34" charset="0"/>
                <a:cs typeface="Arial" pitchFamily="34" charset="0"/>
              </a:rPr>
              <a:t>. The one who received the seed that fell among the thorns is the man who hears the word, but the worries of this life and the deceitfulness of wealth choke it, making it unfruitful. </a:t>
            </a:r>
          </a:p>
        </p:txBody>
      </p:sp>
      <p:sp>
        <p:nvSpPr>
          <p:cNvPr id="4" name="Rectangle 3">
            <a:extLst>
              <a:ext uri="{FF2B5EF4-FFF2-40B4-BE49-F238E27FC236}">
                <a16:creationId xmlns:a16="http://schemas.microsoft.com/office/drawing/2014/main" id="{5A1D9E2E-95B2-B141-6A83-9F4C9A91A744}"/>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  The Dumb Brothers Fell Prey to the Big Bad Wolf. </a:t>
            </a:r>
          </a:p>
        </p:txBody>
      </p:sp>
    </p:spTree>
  </p:cSld>
  <p:clrMapOvr>
    <a:masterClrMapping/>
  </p:clrMapOvr>
  <p:transition>
    <p:dissolv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C51E581E-5FD3-7DDD-A882-C1AF2E165778}"/>
              </a:ext>
            </a:extLst>
          </p:cNvPr>
          <p:cNvSpPr>
            <a:spLocks noGrp="1" noChangeArrowheads="1"/>
          </p:cNvSpPr>
          <p:nvPr>
            <p:ph type="title"/>
          </p:nvPr>
        </p:nvSpPr>
        <p:spPr>
          <a:xfrm>
            <a:off x="457200" y="990600"/>
            <a:ext cx="8229600" cy="45719"/>
          </a:xfrm>
        </p:spPr>
        <p:txBody>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AED9AB2C-E8F2-94A0-2F33-0ABCA7A2E43E}"/>
              </a:ext>
            </a:extLst>
          </p:cNvPr>
          <p:cNvSpPr>
            <a:spLocks noGrp="1" noChangeArrowheads="1"/>
          </p:cNvSpPr>
          <p:nvPr>
            <p:ph idx="1"/>
          </p:nvPr>
        </p:nvSpPr>
        <p:spPr>
          <a:xfrm>
            <a:off x="381000" y="1066800"/>
            <a:ext cx="8382000" cy="56388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Matthew 7:13-14</a:t>
            </a:r>
          </a:p>
          <a:p>
            <a:pPr algn="just">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“Enter through the narrow gate. For wide is the gate and broad is the road that leads to destruction, and many enter through it. But small is the gate and narrow the road that leads to life, and only a few find it.</a:t>
            </a:r>
          </a:p>
        </p:txBody>
      </p:sp>
    </p:spTree>
  </p:cSld>
  <p:clrMapOvr>
    <a:masterClrMapping/>
  </p:clrMapOvr>
  <p:transition>
    <p:dissolv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9990D3D1-219F-8DE7-391C-C0E5CBE482F8}"/>
              </a:ext>
            </a:extLst>
          </p:cNvPr>
          <p:cNvSpPr>
            <a:spLocks noGrp="1" noChangeArrowheads="1"/>
          </p:cNvSpPr>
          <p:nvPr>
            <p:ph type="title"/>
          </p:nvPr>
        </p:nvSpPr>
        <p:spPr>
          <a:xfrm>
            <a:off x="457200" y="990600"/>
            <a:ext cx="8229600" cy="45719"/>
          </a:xfrm>
        </p:spPr>
        <p:txBody>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802DBDEA-9DFA-2246-660F-3D8A402A1FA3}"/>
              </a:ext>
            </a:extLst>
          </p:cNvPr>
          <p:cNvSpPr>
            <a:spLocks noGrp="1" noChangeArrowheads="1"/>
          </p:cNvSpPr>
          <p:nvPr>
            <p:ph idx="1"/>
          </p:nvPr>
        </p:nvSpPr>
        <p:spPr>
          <a:xfrm>
            <a:off x="457200" y="1143000"/>
            <a:ext cx="8229600" cy="5181600"/>
          </a:xfrm>
        </p:spPr>
        <p:txBody>
          <a:bodyPr>
            <a:noAutofit/>
          </a:bodyPr>
          <a:lstStyle/>
          <a:p>
            <a:pPr marL="609600" indent="-609600" algn="just" eaLnBrk="1" fontAlgn="auto" hangingPunct="1">
              <a:spcAft>
                <a:spcPts val="0"/>
              </a:spcAft>
              <a:buFont typeface="Wingdings 2" panose="05020102010507070707" pitchFamily="18" charset="2"/>
              <a:buNone/>
              <a:defRPr/>
            </a:pPr>
            <a:r>
              <a:rPr lang="en-US" sz="2500" b="1" dirty="0">
                <a:solidFill>
                  <a:schemeClr val="tx1"/>
                </a:solidFill>
                <a:effectLst>
                  <a:outerShdw blurRad="38100" dist="38100" dir="2700000" algn="tl">
                    <a:srgbClr val="000000">
                      <a:alpha val="43137"/>
                    </a:srgbClr>
                  </a:outerShdw>
                </a:effectLst>
                <a:latin typeface="Arial" pitchFamily="34" charset="0"/>
                <a:cs typeface="Arial" pitchFamily="34" charset="0"/>
              </a:rPr>
              <a:t>Matthew 13:19-22 - When anyone hears the message about the kingdom and does not understand it, the evil one comes and snatches away what was sown in his heart. This is the seed sown along the path. The one who received the seed that fell on rocky places is the man who hears the word and at once receives it with joy. But since he has no root, he lasts only a short time. When trouble or persecution comes because of the word, he quickly falls away. </a:t>
            </a:r>
            <a:r>
              <a:rPr lang="en-US" sz="2500" b="1" u="sng" dirty="0">
                <a:solidFill>
                  <a:schemeClr val="tx1"/>
                </a:solidFill>
                <a:effectLst>
                  <a:outerShdw blurRad="38100" dist="38100" dir="2700000" algn="tl">
                    <a:srgbClr val="000000">
                      <a:alpha val="43137"/>
                    </a:srgbClr>
                  </a:outerShdw>
                </a:effectLst>
                <a:latin typeface="Arial" pitchFamily="34" charset="0"/>
                <a:cs typeface="Arial" pitchFamily="34" charset="0"/>
              </a:rPr>
              <a:t>The one who received the seed that fell among the thorns is the man who hears the word, but the worries of this life and the deceitfulness of wealth choke it, making it unfruitful</a:t>
            </a:r>
            <a:r>
              <a:rPr lang="en-US" sz="2500" b="1" dirty="0">
                <a:solidFill>
                  <a:schemeClr val="tx1"/>
                </a:solidFill>
                <a:effectLst>
                  <a:outerShdw blurRad="38100" dist="38100" dir="2700000" algn="tl">
                    <a:srgbClr val="000000">
                      <a:alpha val="43137"/>
                    </a:srgbClr>
                  </a:outerShdw>
                </a:effectLst>
                <a:latin typeface="Arial" pitchFamily="34" charset="0"/>
                <a:cs typeface="Arial" pitchFamily="34" charset="0"/>
              </a:rPr>
              <a:t>. </a:t>
            </a:r>
          </a:p>
        </p:txBody>
      </p:sp>
      <p:sp>
        <p:nvSpPr>
          <p:cNvPr id="4" name="Rectangle 3">
            <a:extLst>
              <a:ext uri="{FF2B5EF4-FFF2-40B4-BE49-F238E27FC236}">
                <a16:creationId xmlns:a16="http://schemas.microsoft.com/office/drawing/2014/main" id="{9667FC82-8265-9D7F-DFE7-54C66609208F}"/>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  The Dumb Brothers Fell Prey to the Big Bad Wolf. </a:t>
            </a:r>
          </a:p>
        </p:txBody>
      </p:sp>
    </p:spTree>
  </p:cSld>
  <p:clrMapOvr>
    <a:masterClrMapping/>
  </p:clrMapOvr>
  <p:transition>
    <p:dissolv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7A7A3A3C-1E47-D9B1-0570-7AA5A8CFF334}"/>
              </a:ext>
            </a:extLst>
          </p:cNvPr>
          <p:cNvSpPr>
            <a:spLocks noGrp="1" noChangeArrowheads="1"/>
          </p:cNvSpPr>
          <p:nvPr>
            <p:ph type="title"/>
          </p:nvPr>
        </p:nvSpPr>
        <p:spPr>
          <a:xfrm>
            <a:off x="457200" y="152400"/>
            <a:ext cx="8229600" cy="838200"/>
          </a:xfrm>
        </p:spPr>
        <p:txBody>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D2B39C59-DEF4-A635-3E02-2106745D6495}"/>
              </a:ext>
            </a:extLst>
          </p:cNvPr>
          <p:cNvSpPr>
            <a:spLocks noGrp="1" noChangeArrowheads="1"/>
          </p:cNvSpPr>
          <p:nvPr>
            <p:ph idx="1"/>
          </p:nvPr>
        </p:nvSpPr>
        <p:spPr>
          <a:xfrm>
            <a:off x="457200" y="1143000"/>
            <a:ext cx="8229600" cy="4648200"/>
          </a:xfrm>
        </p:spPr>
        <p:txBody>
          <a:bodyPr>
            <a:normAutofit/>
          </a:bodyPr>
          <a:lstStyle/>
          <a:p>
            <a:pPr>
              <a:buFont typeface="Wingdings 2" panose="05020102010507070707" pitchFamily="18" charset="2"/>
              <a:buNone/>
              <a:defRPr/>
            </a:pPr>
            <a:r>
              <a:rPr lang="en-US" sz="4400" b="1" dirty="0">
                <a:solidFill>
                  <a:schemeClr val="bg1">
                    <a:lumMod val="75000"/>
                  </a:schemeClr>
                </a:solidFill>
                <a:effectLst>
                  <a:outerShdw blurRad="38100" dist="38100" dir="2700000" algn="tl">
                    <a:srgbClr val="000000">
                      <a:alpha val="43137"/>
                    </a:srgbClr>
                  </a:outerShdw>
                </a:effectLst>
                <a:latin typeface="Arial Narrow" pitchFamily="34" charset="0"/>
              </a:rPr>
              <a:t>I.  The Dumb Brothers Fell Prey to the Big Bad Wolf.</a:t>
            </a:r>
          </a:p>
          <a:p>
            <a:pPr>
              <a:buFont typeface="Wingdings 2" panose="05020102010507070707" pitchFamily="18" charset="2"/>
              <a:buNone/>
              <a:defRPr/>
            </a:pPr>
            <a:r>
              <a:rPr lang="en-US" sz="4400" b="1" dirty="0">
                <a:solidFill>
                  <a:srgbClr val="002060"/>
                </a:solidFill>
                <a:effectLst>
                  <a:outerShdw blurRad="38100" dist="38100" dir="2700000" algn="tl">
                    <a:srgbClr val="000000">
                      <a:alpha val="43137"/>
                    </a:srgbClr>
                  </a:outerShdw>
                </a:effectLst>
                <a:latin typeface="Arial Narrow" pitchFamily="34" charset="0"/>
                <a:cs typeface="Arial" pitchFamily="34" charset="0"/>
              </a:rPr>
              <a:t>II.  The Wise Piggy Conquered the Big Bad Wolf.</a:t>
            </a:r>
            <a:endPar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ransition>
    <p:dissolv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C18D5C36-C3B1-0D29-511F-4A68FC4B0B37}"/>
              </a:ext>
            </a:extLst>
          </p:cNvPr>
          <p:cNvSpPr>
            <a:spLocks noGrp="1" noChangeArrowheads="1"/>
          </p:cNvSpPr>
          <p:nvPr>
            <p:ph type="title"/>
          </p:nvPr>
        </p:nvSpPr>
        <p:spPr>
          <a:xfrm>
            <a:off x="457200" y="990600"/>
            <a:ext cx="8229600" cy="45719"/>
          </a:xfrm>
        </p:spPr>
        <p:txBody>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312E07B5-97F3-0488-AF23-6EC93FC9B2B6}"/>
              </a:ext>
            </a:extLst>
          </p:cNvPr>
          <p:cNvSpPr>
            <a:spLocks noGrp="1" noChangeArrowheads="1"/>
          </p:cNvSpPr>
          <p:nvPr>
            <p:ph idx="1"/>
          </p:nvPr>
        </p:nvSpPr>
        <p:spPr>
          <a:xfrm>
            <a:off x="457200" y="1143000"/>
            <a:ext cx="8229600" cy="54102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A. He chose the narrow road with the small gate.</a:t>
            </a:r>
          </a:p>
          <a:p>
            <a:pPr algn="just">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Enter through the narrow gate . . . But small is the gate and narrow the road that leads to life, and only a few find it. - v13-14</a:t>
            </a:r>
          </a:p>
          <a:p>
            <a:pPr marL="609600" indent="-609600" algn="just" eaLnBrk="1" fontAlgn="auto" hangingPunct="1">
              <a:spcAft>
                <a:spcPts val="0"/>
              </a:spcAft>
              <a:buFont typeface="Wingdings 2" panose="05020102010507070707" pitchFamily="18" charset="2"/>
              <a:buNone/>
              <a:defRPr/>
            </a:pPr>
            <a:endPar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4" name="Rectangle 3">
            <a:extLst>
              <a:ext uri="{FF2B5EF4-FFF2-40B4-BE49-F238E27FC236}">
                <a16:creationId xmlns:a16="http://schemas.microsoft.com/office/drawing/2014/main" id="{809E9E6D-7384-E8E9-7642-B0E69A4FF40A}"/>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II.  </a:t>
            </a:r>
            <a:r>
              <a:rPr lang="en-US" dirty="0">
                <a:solidFill>
                  <a:srgbClr val="002060"/>
                </a:solidFill>
                <a:effectLst>
                  <a:outerShdw blurRad="38100" dist="38100" dir="2700000" algn="tl">
                    <a:srgbClr val="000000">
                      <a:alpha val="43137"/>
                    </a:srgbClr>
                  </a:outerShdw>
                </a:effectLst>
                <a:cs typeface="Arial" pitchFamily="34" charset="0"/>
              </a:rPr>
              <a:t>The Wise Piggy Conquered the Big Bad Wolf.</a:t>
            </a:r>
            <a:endParaRPr lang="en-US" dirty="0">
              <a:solidFill>
                <a:srgbClr val="002060"/>
              </a:solidFill>
              <a:effectLst>
                <a:outerShdw blurRad="38100" dist="38100" dir="2700000" algn="tl">
                  <a:srgbClr val="000000">
                    <a:alpha val="43137"/>
                  </a:srgbClr>
                </a:outerShdw>
              </a:effectLst>
            </a:endParaRPr>
          </a:p>
        </p:txBody>
      </p:sp>
    </p:spTree>
  </p:cSld>
  <p:clrMapOvr>
    <a:masterClrMapping/>
  </p:clrMapOvr>
  <p:transition>
    <p:dissolv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34BA61A0-0A61-B771-0B89-10B1AEEA51C1}"/>
              </a:ext>
            </a:extLst>
          </p:cNvPr>
          <p:cNvSpPr>
            <a:spLocks noGrp="1" noChangeArrowheads="1"/>
          </p:cNvSpPr>
          <p:nvPr>
            <p:ph type="title"/>
          </p:nvPr>
        </p:nvSpPr>
        <p:spPr>
          <a:xfrm>
            <a:off x="457200" y="990600"/>
            <a:ext cx="8229600" cy="45719"/>
          </a:xfrm>
        </p:spPr>
        <p:txBody>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A8028C89-3B5A-6E57-A43C-C69480523E2F}"/>
              </a:ext>
            </a:extLst>
          </p:cNvPr>
          <p:cNvSpPr>
            <a:spLocks noGrp="1" noChangeArrowheads="1"/>
          </p:cNvSpPr>
          <p:nvPr>
            <p:ph idx="1"/>
          </p:nvPr>
        </p:nvSpPr>
        <p:spPr>
          <a:xfrm>
            <a:off x="457200" y="1143000"/>
            <a:ext cx="8229600" cy="54102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A. He chose the narrow road with the small gate.</a:t>
            </a:r>
          </a:p>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	1.  He prepared himself by using 	bricks.</a:t>
            </a:r>
          </a:p>
        </p:txBody>
      </p:sp>
      <p:sp>
        <p:nvSpPr>
          <p:cNvPr id="4" name="Rectangle 3">
            <a:extLst>
              <a:ext uri="{FF2B5EF4-FFF2-40B4-BE49-F238E27FC236}">
                <a16:creationId xmlns:a16="http://schemas.microsoft.com/office/drawing/2014/main" id="{0CA92832-1617-4C2C-22E0-A121C400D4BE}"/>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II.  </a:t>
            </a:r>
            <a:r>
              <a:rPr lang="en-US" dirty="0">
                <a:solidFill>
                  <a:srgbClr val="002060"/>
                </a:solidFill>
                <a:effectLst>
                  <a:outerShdw blurRad="38100" dist="38100" dir="2700000" algn="tl">
                    <a:srgbClr val="000000">
                      <a:alpha val="43137"/>
                    </a:srgbClr>
                  </a:outerShdw>
                </a:effectLst>
                <a:cs typeface="Arial" pitchFamily="34" charset="0"/>
              </a:rPr>
              <a:t>The Wise Piggy Conquered the Big Bad Wolf.</a:t>
            </a:r>
            <a:endParaRPr lang="en-US" dirty="0">
              <a:solidFill>
                <a:srgbClr val="002060"/>
              </a:solidFill>
              <a:effectLst>
                <a:outerShdw blurRad="38100" dist="38100" dir="2700000" algn="tl">
                  <a:srgbClr val="000000">
                    <a:alpha val="43137"/>
                  </a:srgbClr>
                </a:outerShdw>
              </a:effectLst>
            </a:endParaRPr>
          </a:p>
        </p:txBody>
      </p:sp>
      <p:pic>
        <p:nvPicPr>
          <p:cNvPr id="77829" name="Picture 5" descr="C:\Documents and Settings\Compaq_Owner\NetHood\My Documents\My Pictures\brick-house.jpg">
            <a:extLst>
              <a:ext uri="{FF2B5EF4-FFF2-40B4-BE49-F238E27FC236}">
                <a16:creationId xmlns:a16="http://schemas.microsoft.com/office/drawing/2014/main" id="{B72104CC-F337-DA87-59EE-258E797185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3551238"/>
            <a:ext cx="4648200" cy="314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ssolv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911AE83A-DA06-3857-65FA-B3D7643EDF1E}"/>
              </a:ext>
            </a:extLst>
          </p:cNvPr>
          <p:cNvSpPr>
            <a:spLocks noGrp="1" noChangeArrowheads="1"/>
          </p:cNvSpPr>
          <p:nvPr>
            <p:ph type="title"/>
          </p:nvPr>
        </p:nvSpPr>
        <p:spPr>
          <a:xfrm>
            <a:off x="457200" y="990600"/>
            <a:ext cx="8229600" cy="45719"/>
          </a:xfrm>
        </p:spPr>
        <p:txBody>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07CED9B1-10C5-A93F-110E-FAC4E6ECE06F}"/>
              </a:ext>
            </a:extLst>
          </p:cNvPr>
          <p:cNvSpPr>
            <a:spLocks noGrp="1" noChangeArrowheads="1"/>
          </p:cNvSpPr>
          <p:nvPr>
            <p:ph idx="1"/>
          </p:nvPr>
        </p:nvSpPr>
        <p:spPr>
          <a:xfrm>
            <a:off x="457200" y="1143000"/>
            <a:ext cx="8229600" cy="54102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A. He chose the narrow road with the small gate.</a:t>
            </a:r>
          </a:p>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	1.  He prepared himself by using 	bricks.</a:t>
            </a:r>
          </a:p>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t>	2.  He didn’t obey the big bad 	wolf!</a:t>
            </a:r>
            <a:endPar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4" name="Rectangle 3">
            <a:extLst>
              <a:ext uri="{FF2B5EF4-FFF2-40B4-BE49-F238E27FC236}">
                <a16:creationId xmlns:a16="http://schemas.microsoft.com/office/drawing/2014/main" id="{3A173B8F-0A9C-C0B6-9FC6-A5B475380495}"/>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II.  </a:t>
            </a:r>
            <a:r>
              <a:rPr lang="en-US" dirty="0">
                <a:solidFill>
                  <a:srgbClr val="002060"/>
                </a:solidFill>
                <a:effectLst>
                  <a:outerShdw blurRad="38100" dist="38100" dir="2700000" algn="tl">
                    <a:srgbClr val="000000">
                      <a:alpha val="43137"/>
                    </a:srgbClr>
                  </a:outerShdw>
                </a:effectLst>
                <a:cs typeface="Arial" pitchFamily="34" charset="0"/>
              </a:rPr>
              <a:t>The Wise Piggy Conquered the Big Bad Wolf.</a:t>
            </a:r>
            <a:endParaRPr lang="en-US" dirty="0">
              <a:solidFill>
                <a:srgbClr val="002060"/>
              </a:solidFill>
              <a:effectLst>
                <a:outerShdw blurRad="38100" dist="38100" dir="2700000" algn="tl">
                  <a:srgbClr val="000000">
                    <a:alpha val="43137"/>
                  </a:srgbClr>
                </a:outerShdw>
              </a:effectLst>
            </a:endParaRPr>
          </a:p>
        </p:txBody>
      </p:sp>
    </p:spTree>
  </p:cSld>
  <p:clrMapOvr>
    <a:masterClrMapping/>
  </p:clrMapOvr>
  <p:transition>
    <p:dissolv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EFBEDCA5-00DF-836E-E04A-65AD88635DF6}"/>
              </a:ext>
            </a:extLst>
          </p:cNvPr>
          <p:cNvSpPr>
            <a:spLocks noGrp="1" noChangeArrowheads="1"/>
          </p:cNvSpPr>
          <p:nvPr>
            <p:ph type="title"/>
          </p:nvPr>
        </p:nvSpPr>
        <p:spPr>
          <a:xfrm>
            <a:off x="457200" y="990600"/>
            <a:ext cx="8229600" cy="45719"/>
          </a:xfrm>
        </p:spPr>
        <p:txBody>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AF36F2D3-B72A-B4AE-ECAA-C58FC3DE567A}"/>
              </a:ext>
            </a:extLst>
          </p:cNvPr>
          <p:cNvSpPr>
            <a:spLocks noGrp="1" noChangeArrowheads="1"/>
          </p:cNvSpPr>
          <p:nvPr>
            <p:ph idx="1"/>
          </p:nvPr>
        </p:nvSpPr>
        <p:spPr>
          <a:xfrm>
            <a:off x="457200" y="1143000"/>
            <a:ext cx="8229600" cy="54102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B. How can you fortify yourself against the big bad wolf?</a:t>
            </a:r>
            <a:endPar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4" name="Rectangle 3">
            <a:extLst>
              <a:ext uri="{FF2B5EF4-FFF2-40B4-BE49-F238E27FC236}">
                <a16:creationId xmlns:a16="http://schemas.microsoft.com/office/drawing/2014/main" id="{3DD8EF3E-EF46-5DBB-CF5C-3390EAAC9491}"/>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II.  </a:t>
            </a:r>
            <a:r>
              <a:rPr lang="en-US" dirty="0">
                <a:solidFill>
                  <a:srgbClr val="002060"/>
                </a:solidFill>
                <a:effectLst>
                  <a:outerShdw blurRad="38100" dist="38100" dir="2700000" algn="tl">
                    <a:srgbClr val="000000">
                      <a:alpha val="43137"/>
                    </a:srgbClr>
                  </a:outerShdw>
                </a:effectLst>
                <a:cs typeface="Arial" pitchFamily="34" charset="0"/>
              </a:rPr>
              <a:t>The Wise Piggy Conquered the Big Bad Wolf.</a:t>
            </a:r>
            <a:endParaRPr lang="en-US" dirty="0">
              <a:solidFill>
                <a:srgbClr val="002060"/>
              </a:solidFill>
              <a:effectLst>
                <a:outerShdw blurRad="38100" dist="38100" dir="2700000" algn="tl">
                  <a:srgbClr val="000000">
                    <a:alpha val="43137"/>
                  </a:srgbClr>
                </a:outerShdw>
              </a:effectLst>
            </a:endParaRPr>
          </a:p>
        </p:txBody>
      </p:sp>
    </p:spTree>
  </p:cSld>
  <p:clrMapOvr>
    <a:masterClrMapping/>
  </p:clrMapOvr>
  <p:transition>
    <p:dissolv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C2527686-1591-343C-2FBA-2C56272756E0}"/>
              </a:ext>
            </a:extLst>
          </p:cNvPr>
          <p:cNvSpPr>
            <a:spLocks noGrp="1" noChangeArrowheads="1"/>
          </p:cNvSpPr>
          <p:nvPr>
            <p:ph type="title"/>
          </p:nvPr>
        </p:nvSpPr>
        <p:spPr>
          <a:xfrm>
            <a:off x="457200" y="990600"/>
            <a:ext cx="8229600" cy="45719"/>
          </a:xfrm>
        </p:spPr>
        <p:txBody>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5F12D00A-64F6-CAC7-CDD3-477BD3D662EB}"/>
              </a:ext>
            </a:extLst>
          </p:cNvPr>
          <p:cNvSpPr>
            <a:spLocks noGrp="1" noChangeArrowheads="1"/>
          </p:cNvSpPr>
          <p:nvPr>
            <p:ph idx="1"/>
          </p:nvPr>
        </p:nvSpPr>
        <p:spPr>
          <a:xfrm>
            <a:off x="457200" y="1143000"/>
            <a:ext cx="8229600" cy="54102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B. How can you fortify yourself against the big bad wolf?</a:t>
            </a:r>
          </a:p>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t>	1.  Make the right </a:t>
            </a:r>
            <a:r>
              <a:rPr lang="en-US" sz="4400" b="1" u="sng" dirty="0">
                <a:solidFill>
                  <a:srgbClr val="990033"/>
                </a:solidFill>
                <a:effectLst>
                  <a:outerShdw blurRad="38100" dist="38100" dir="2700000" algn="tl">
                    <a:srgbClr val="000000">
                      <a:alpha val="43137"/>
                    </a:srgbClr>
                  </a:outerShdw>
                </a:effectLst>
                <a:latin typeface="Arial Narrow" pitchFamily="34" charset="0"/>
                <a:cs typeface="Arial" pitchFamily="34" charset="0"/>
              </a:rPr>
              <a:t>choice</a:t>
            </a:r>
            <a: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t> - Take 	the narrow road!</a:t>
            </a:r>
          </a:p>
          <a:p>
            <a:pPr marL="609600" indent="-609600" algn="just" eaLnBrk="1" fontAlgn="auto" hangingPunct="1">
              <a:spcAft>
                <a:spcPts val="0"/>
              </a:spcAft>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Enter through the narrow gate . . . But small is the gate and narrow the road that leads to life, and only a few find it. - v13-14</a:t>
            </a:r>
          </a:p>
        </p:txBody>
      </p:sp>
      <p:sp>
        <p:nvSpPr>
          <p:cNvPr id="4" name="Rectangle 3">
            <a:extLst>
              <a:ext uri="{FF2B5EF4-FFF2-40B4-BE49-F238E27FC236}">
                <a16:creationId xmlns:a16="http://schemas.microsoft.com/office/drawing/2014/main" id="{723B75CF-C504-D10B-EBE7-C5F8DC90F750}"/>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II.  </a:t>
            </a:r>
            <a:r>
              <a:rPr lang="en-US" dirty="0">
                <a:solidFill>
                  <a:srgbClr val="002060"/>
                </a:solidFill>
                <a:effectLst>
                  <a:outerShdw blurRad="38100" dist="38100" dir="2700000" algn="tl">
                    <a:srgbClr val="000000">
                      <a:alpha val="43137"/>
                    </a:srgbClr>
                  </a:outerShdw>
                </a:effectLst>
                <a:cs typeface="Arial" pitchFamily="34" charset="0"/>
              </a:rPr>
              <a:t>The Wise Piggy Conquered the Big Bad Wolf.</a:t>
            </a:r>
            <a:endParaRPr lang="en-US" dirty="0">
              <a:solidFill>
                <a:srgbClr val="002060"/>
              </a:solidFill>
              <a:effectLst>
                <a:outerShdw blurRad="38100" dist="38100" dir="2700000" algn="tl">
                  <a:srgbClr val="000000">
                    <a:alpha val="43137"/>
                  </a:srgbClr>
                </a:outerShdw>
              </a:effectLst>
            </a:endParaRPr>
          </a:p>
        </p:txBody>
      </p:sp>
    </p:spTree>
  </p:cSld>
  <p:clrMapOvr>
    <a:masterClrMapping/>
  </p:clrMapOvr>
  <p:transition>
    <p:dissolv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D0975389-8AC3-BD93-BBDF-1B5980ED67B1}"/>
              </a:ext>
            </a:extLst>
          </p:cNvPr>
          <p:cNvSpPr>
            <a:spLocks noGrp="1" noChangeArrowheads="1"/>
          </p:cNvSpPr>
          <p:nvPr>
            <p:ph type="title"/>
          </p:nvPr>
        </p:nvSpPr>
        <p:spPr>
          <a:xfrm>
            <a:off x="457200" y="990600"/>
            <a:ext cx="8229600" cy="45719"/>
          </a:xfrm>
        </p:spPr>
        <p:txBody>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E05710A3-CC05-0DD1-088D-B53F0FF23592}"/>
              </a:ext>
            </a:extLst>
          </p:cNvPr>
          <p:cNvSpPr>
            <a:spLocks noGrp="1" noChangeArrowheads="1"/>
          </p:cNvSpPr>
          <p:nvPr>
            <p:ph idx="1"/>
          </p:nvPr>
        </p:nvSpPr>
        <p:spPr>
          <a:xfrm>
            <a:off x="457200" y="1143000"/>
            <a:ext cx="8229600" cy="54102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B. How can you fortify yourself against the big bad wolf?</a:t>
            </a:r>
          </a:p>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t>	2.  Prepare your </a:t>
            </a:r>
            <a:r>
              <a:rPr lang="en-US" sz="4400" b="1" u="sng" dirty="0">
                <a:solidFill>
                  <a:srgbClr val="990033"/>
                </a:solidFill>
                <a:effectLst>
                  <a:outerShdw blurRad="38100" dist="38100" dir="2700000" algn="tl">
                    <a:srgbClr val="000000">
                      <a:alpha val="43137"/>
                    </a:srgbClr>
                  </a:outerShdw>
                </a:effectLst>
                <a:latin typeface="Arial Narrow" pitchFamily="34" charset="0"/>
                <a:cs typeface="Arial" pitchFamily="34" charset="0"/>
              </a:rPr>
              <a:t>heart</a:t>
            </a:r>
            <a: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t>.</a:t>
            </a:r>
          </a:p>
          <a:p>
            <a:pPr algn="just">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Matthew 13:8 &amp; 23 - </a:t>
            </a:r>
            <a:r>
              <a:rPr lang="en-US" sz="2800" b="1" u="sng" dirty="0">
                <a:solidFill>
                  <a:schemeClr val="tx1"/>
                </a:solidFill>
                <a:effectLst>
                  <a:outerShdw blurRad="38100" dist="38100" dir="2700000" algn="tl">
                    <a:srgbClr val="000000">
                      <a:alpha val="43137"/>
                    </a:srgbClr>
                  </a:outerShdw>
                </a:effectLst>
                <a:latin typeface="Arial" pitchFamily="34" charset="0"/>
                <a:cs typeface="Arial" pitchFamily="34" charset="0"/>
              </a:rPr>
              <a:t>Still other seed fell on good soil</a:t>
            </a: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 where it produced a crop — a hundred, sixty or thirty times what was sown . . . </a:t>
            </a:r>
            <a:r>
              <a:rPr lang="en-US" sz="2800" b="1" u="sng" dirty="0">
                <a:solidFill>
                  <a:schemeClr val="tx1"/>
                </a:solidFill>
                <a:effectLst>
                  <a:outerShdw blurRad="38100" dist="38100" dir="2700000" algn="tl">
                    <a:srgbClr val="000000">
                      <a:alpha val="43137"/>
                    </a:srgbClr>
                  </a:outerShdw>
                </a:effectLst>
                <a:latin typeface="Arial" pitchFamily="34" charset="0"/>
                <a:cs typeface="Arial" pitchFamily="34" charset="0"/>
              </a:rPr>
              <a:t>But the one who received the seed that fell on good soil is the man who hears the word and understands it</a:t>
            </a: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 He produces a crop, yielding a hundred, sixty or thirty times what was sown.”</a:t>
            </a:r>
          </a:p>
        </p:txBody>
      </p:sp>
      <p:sp>
        <p:nvSpPr>
          <p:cNvPr id="4" name="Rectangle 3">
            <a:extLst>
              <a:ext uri="{FF2B5EF4-FFF2-40B4-BE49-F238E27FC236}">
                <a16:creationId xmlns:a16="http://schemas.microsoft.com/office/drawing/2014/main" id="{37485A2D-3ED4-E5A7-7E29-FD83ECB01179}"/>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II.  </a:t>
            </a:r>
            <a:r>
              <a:rPr lang="en-US" dirty="0">
                <a:solidFill>
                  <a:srgbClr val="002060"/>
                </a:solidFill>
                <a:effectLst>
                  <a:outerShdw blurRad="38100" dist="38100" dir="2700000" algn="tl">
                    <a:srgbClr val="000000">
                      <a:alpha val="43137"/>
                    </a:srgbClr>
                  </a:outerShdw>
                </a:effectLst>
                <a:cs typeface="Arial" pitchFamily="34" charset="0"/>
              </a:rPr>
              <a:t>The Wise Piggy Conquered the Big Bad Wolf.</a:t>
            </a:r>
            <a:endParaRPr lang="en-US" dirty="0">
              <a:solidFill>
                <a:srgbClr val="002060"/>
              </a:solidFill>
              <a:effectLst>
                <a:outerShdw blurRad="38100" dist="38100" dir="2700000" algn="tl">
                  <a:srgbClr val="000000">
                    <a:alpha val="43137"/>
                  </a:srgbClr>
                </a:outerShdw>
              </a:effectLst>
            </a:endParaRPr>
          </a:p>
        </p:txBody>
      </p:sp>
    </p:spTree>
  </p:cSld>
  <p:clrMapOvr>
    <a:masterClrMapping/>
  </p:clrMapOvr>
  <p:transition>
    <p:dissolv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2ACEFD7B-0508-A11D-994F-7602D0995804}"/>
              </a:ext>
            </a:extLst>
          </p:cNvPr>
          <p:cNvSpPr>
            <a:spLocks noGrp="1" noChangeArrowheads="1"/>
          </p:cNvSpPr>
          <p:nvPr>
            <p:ph type="title"/>
          </p:nvPr>
        </p:nvSpPr>
        <p:spPr>
          <a:xfrm>
            <a:off x="457200" y="990600"/>
            <a:ext cx="8229600" cy="45719"/>
          </a:xfrm>
        </p:spPr>
        <p:txBody>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1575D76C-EA57-0501-15FB-71061A135071}"/>
              </a:ext>
            </a:extLst>
          </p:cNvPr>
          <p:cNvSpPr>
            <a:spLocks noGrp="1" noChangeArrowheads="1"/>
          </p:cNvSpPr>
          <p:nvPr>
            <p:ph idx="1"/>
          </p:nvPr>
        </p:nvSpPr>
        <p:spPr>
          <a:xfrm>
            <a:off x="457200" y="1143000"/>
            <a:ext cx="8229600" cy="54102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B. How can you fortify yourself against the big bad wolf?</a:t>
            </a:r>
          </a:p>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t>	3. Continue </a:t>
            </a:r>
            <a:r>
              <a:rPr lang="en-US" sz="4400" b="1" u="sng" dirty="0">
                <a:solidFill>
                  <a:srgbClr val="990033"/>
                </a:solidFill>
                <a:effectLst>
                  <a:outerShdw blurRad="38100" dist="38100" dir="2700000" algn="tl">
                    <a:srgbClr val="000000">
                      <a:alpha val="43137"/>
                    </a:srgbClr>
                  </a:outerShdw>
                </a:effectLst>
                <a:latin typeface="Arial Narrow" pitchFamily="34" charset="0"/>
                <a:cs typeface="Arial" pitchFamily="34" charset="0"/>
              </a:rPr>
              <a:t>hearing</a:t>
            </a:r>
            <a: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t> &amp; </a:t>
            </a:r>
            <a:r>
              <a:rPr lang="en-US" sz="4400" b="1" u="sng" dirty="0">
                <a:solidFill>
                  <a:srgbClr val="990033"/>
                </a:solidFill>
                <a:effectLst>
                  <a:outerShdw blurRad="38100" dist="38100" dir="2700000" algn="tl">
                    <a:srgbClr val="000000">
                      <a:alpha val="43137"/>
                    </a:srgbClr>
                  </a:outerShdw>
                </a:effectLst>
                <a:latin typeface="Arial Narrow" pitchFamily="34" charset="0"/>
                <a:cs typeface="Arial" pitchFamily="34" charset="0"/>
              </a:rPr>
              <a:t>practicing</a:t>
            </a:r>
            <a: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t> 	the word of God.</a:t>
            </a:r>
          </a:p>
          <a:p>
            <a:pPr algn="just">
              <a:buFont typeface="Wingdings 2" panose="05020102010507070707" pitchFamily="18" charset="2"/>
              <a:buNone/>
              <a:defRPr/>
            </a:pPr>
            <a:r>
              <a:rPr lang="en-US" sz="2600" b="1" dirty="0">
                <a:solidFill>
                  <a:schemeClr val="tx1"/>
                </a:solidFill>
                <a:effectLst>
                  <a:outerShdw blurRad="38100" dist="38100" dir="2700000" algn="tl">
                    <a:srgbClr val="000000">
                      <a:alpha val="43137"/>
                    </a:srgbClr>
                  </a:outerShdw>
                </a:effectLst>
                <a:latin typeface="Arial" pitchFamily="34" charset="0"/>
                <a:cs typeface="Arial" pitchFamily="34" charset="0"/>
              </a:rPr>
              <a:t>Therefore everyone who </a:t>
            </a:r>
            <a:r>
              <a:rPr lang="en-US" sz="2600" b="1" u="sng" dirty="0">
                <a:solidFill>
                  <a:schemeClr val="tx1"/>
                </a:solidFill>
                <a:effectLst>
                  <a:outerShdw blurRad="38100" dist="38100" dir="2700000" algn="tl">
                    <a:srgbClr val="000000">
                      <a:alpha val="43137"/>
                    </a:srgbClr>
                  </a:outerShdw>
                </a:effectLst>
                <a:latin typeface="Arial" pitchFamily="34" charset="0"/>
                <a:cs typeface="Arial" pitchFamily="34" charset="0"/>
              </a:rPr>
              <a:t>hears these words</a:t>
            </a:r>
            <a:r>
              <a:rPr lang="en-US" sz="2600" b="1" dirty="0">
                <a:solidFill>
                  <a:schemeClr val="tx1"/>
                </a:solidFill>
                <a:effectLst>
                  <a:outerShdw blurRad="38100" dist="38100" dir="2700000" algn="tl">
                    <a:srgbClr val="000000">
                      <a:alpha val="43137"/>
                    </a:srgbClr>
                  </a:outerShdw>
                </a:effectLst>
                <a:latin typeface="Arial" pitchFamily="34" charset="0"/>
                <a:cs typeface="Arial" pitchFamily="34" charset="0"/>
              </a:rPr>
              <a:t> of mine and </a:t>
            </a:r>
            <a:r>
              <a:rPr lang="en-US" sz="2600" b="1" u="sng" dirty="0">
                <a:solidFill>
                  <a:schemeClr val="tx1"/>
                </a:solidFill>
                <a:effectLst>
                  <a:outerShdw blurRad="38100" dist="38100" dir="2700000" algn="tl">
                    <a:srgbClr val="000000">
                      <a:alpha val="43137"/>
                    </a:srgbClr>
                  </a:outerShdw>
                </a:effectLst>
                <a:latin typeface="Arial" pitchFamily="34" charset="0"/>
                <a:cs typeface="Arial" pitchFamily="34" charset="0"/>
              </a:rPr>
              <a:t>puts them into practice</a:t>
            </a:r>
            <a:r>
              <a:rPr lang="en-US" sz="2600" b="1" dirty="0">
                <a:solidFill>
                  <a:schemeClr val="tx1"/>
                </a:solidFill>
                <a:effectLst>
                  <a:outerShdw blurRad="38100" dist="38100" dir="2700000" algn="tl">
                    <a:srgbClr val="000000">
                      <a:alpha val="43137"/>
                    </a:srgbClr>
                  </a:outerShdw>
                </a:effectLst>
                <a:latin typeface="Arial" pitchFamily="34" charset="0"/>
                <a:cs typeface="Arial" pitchFamily="34" charset="0"/>
              </a:rPr>
              <a:t> is like a wise man who built his house on the rock. The rain came down, the streams rose, and the winds blew and beat against that house; yet it did not fall, because it had its foundation on the rock. - v24-25</a:t>
            </a:r>
          </a:p>
        </p:txBody>
      </p:sp>
      <p:sp>
        <p:nvSpPr>
          <p:cNvPr id="4" name="Rectangle 3">
            <a:extLst>
              <a:ext uri="{FF2B5EF4-FFF2-40B4-BE49-F238E27FC236}">
                <a16:creationId xmlns:a16="http://schemas.microsoft.com/office/drawing/2014/main" id="{840D0A79-8C86-B2C0-AC32-8235A08B4430}"/>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II.  </a:t>
            </a:r>
            <a:r>
              <a:rPr lang="en-US" dirty="0">
                <a:solidFill>
                  <a:srgbClr val="002060"/>
                </a:solidFill>
                <a:effectLst>
                  <a:outerShdw blurRad="38100" dist="38100" dir="2700000" algn="tl">
                    <a:srgbClr val="000000">
                      <a:alpha val="43137"/>
                    </a:srgbClr>
                  </a:outerShdw>
                </a:effectLst>
                <a:cs typeface="Arial" pitchFamily="34" charset="0"/>
              </a:rPr>
              <a:t>The Wise Piggy Conquered the Big Bad Wolf.</a:t>
            </a:r>
            <a:endParaRPr lang="en-US" dirty="0">
              <a:solidFill>
                <a:srgbClr val="002060"/>
              </a:solidFill>
              <a:effectLst>
                <a:outerShdw blurRad="38100" dist="38100" dir="2700000" algn="tl">
                  <a:srgbClr val="000000">
                    <a:alpha val="43137"/>
                  </a:srgbClr>
                </a:outerShdw>
              </a:effectLst>
            </a:endParaRPr>
          </a:p>
        </p:txBody>
      </p:sp>
    </p:spTree>
  </p:cSld>
  <p:clrMapOvr>
    <a:masterClrMapping/>
  </p:clrMapOvr>
  <p:transition>
    <p:dissolv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A958A125-910A-2DEF-A4B4-F64B638D3C10}"/>
              </a:ext>
            </a:extLst>
          </p:cNvPr>
          <p:cNvSpPr>
            <a:spLocks noGrp="1" noChangeArrowheads="1"/>
          </p:cNvSpPr>
          <p:nvPr>
            <p:ph type="title"/>
          </p:nvPr>
        </p:nvSpPr>
        <p:spPr>
          <a:xfrm>
            <a:off x="457200" y="990600"/>
            <a:ext cx="8229600" cy="45719"/>
          </a:xfrm>
        </p:spPr>
        <p:txBody>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B5A9BBC8-DB84-6918-57C5-5A797A9F73CE}"/>
              </a:ext>
            </a:extLst>
          </p:cNvPr>
          <p:cNvSpPr>
            <a:spLocks noGrp="1" noChangeArrowheads="1"/>
          </p:cNvSpPr>
          <p:nvPr>
            <p:ph idx="1"/>
          </p:nvPr>
        </p:nvSpPr>
        <p:spPr>
          <a:xfrm>
            <a:off x="457200" y="1143000"/>
            <a:ext cx="8229600" cy="54102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B. How can you fortify yourself against the big bad wolf?</a:t>
            </a:r>
          </a:p>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t>	4. By obeying God’s word you 	can withstand the big bad wolf!</a:t>
            </a:r>
          </a:p>
          <a:p>
            <a:pPr algn="just">
              <a:buFont typeface="Wingdings 2" panose="05020102010507070707" pitchFamily="18" charset="2"/>
              <a:buNone/>
              <a:defRPr/>
            </a:pPr>
            <a:r>
              <a:rPr lang="en-US" sz="2600" b="1" dirty="0">
                <a:solidFill>
                  <a:schemeClr val="tx1"/>
                </a:solidFill>
                <a:effectLst>
                  <a:outerShdw blurRad="38100" dist="38100" dir="2700000" algn="tl">
                    <a:srgbClr val="000000">
                      <a:alpha val="43137"/>
                    </a:srgbClr>
                  </a:outerShdw>
                </a:effectLst>
                <a:latin typeface="Arial" pitchFamily="34" charset="0"/>
                <a:cs typeface="Arial" pitchFamily="34" charset="0"/>
              </a:rPr>
              <a:t>Romans 8:38-39 - For I am convinced that neither </a:t>
            </a:r>
            <a:r>
              <a:rPr lang="en-US" sz="2600" b="1" u="sng" dirty="0">
                <a:solidFill>
                  <a:schemeClr val="tx1"/>
                </a:solidFill>
                <a:effectLst>
                  <a:outerShdw blurRad="38100" dist="38100" dir="2700000" algn="tl">
                    <a:srgbClr val="000000">
                      <a:alpha val="43137"/>
                    </a:srgbClr>
                  </a:outerShdw>
                </a:effectLst>
                <a:latin typeface="Arial" pitchFamily="34" charset="0"/>
                <a:cs typeface="Arial" pitchFamily="34" charset="0"/>
              </a:rPr>
              <a:t>death</a:t>
            </a:r>
            <a:r>
              <a:rPr lang="en-US" sz="2600" b="1" dirty="0">
                <a:solidFill>
                  <a:schemeClr val="tx1"/>
                </a:solidFill>
                <a:effectLst>
                  <a:outerShdw blurRad="38100" dist="38100" dir="2700000" algn="tl">
                    <a:srgbClr val="000000">
                      <a:alpha val="43137"/>
                    </a:srgbClr>
                  </a:outerShdw>
                </a:effectLst>
                <a:latin typeface="Arial" pitchFamily="34" charset="0"/>
                <a:cs typeface="Arial" pitchFamily="34" charset="0"/>
              </a:rPr>
              <a:t> nor </a:t>
            </a:r>
            <a:r>
              <a:rPr lang="en-US" sz="2600" b="1" u="sng" dirty="0">
                <a:solidFill>
                  <a:schemeClr val="tx1"/>
                </a:solidFill>
                <a:effectLst>
                  <a:outerShdw blurRad="38100" dist="38100" dir="2700000" algn="tl">
                    <a:srgbClr val="000000">
                      <a:alpha val="43137"/>
                    </a:srgbClr>
                  </a:outerShdw>
                </a:effectLst>
                <a:latin typeface="Arial" pitchFamily="34" charset="0"/>
                <a:cs typeface="Arial" pitchFamily="34" charset="0"/>
              </a:rPr>
              <a:t>life</a:t>
            </a:r>
            <a:r>
              <a:rPr lang="en-US" sz="2600" b="1" dirty="0">
                <a:solidFill>
                  <a:schemeClr val="tx1"/>
                </a:solidFill>
                <a:effectLst>
                  <a:outerShdw blurRad="38100" dist="38100" dir="2700000" algn="tl">
                    <a:srgbClr val="000000">
                      <a:alpha val="43137"/>
                    </a:srgbClr>
                  </a:outerShdw>
                </a:effectLst>
                <a:latin typeface="Arial" pitchFamily="34" charset="0"/>
                <a:cs typeface="Arial" pitchFamily="34" charset="0"/>
              </a:rPr>
              <a:t>, neither </a:t>
            </a:r>
            <a:r>
              <a:rPr lang="en-US" sz="2600" b="1" u="sng" dirty="0">
                <a:solidFill>
                  <a:schemeClr val="tx1"/>
                </a:solidFill>
                <a:effectLst>
                  <a:outerShdw blurRad="38100" dist="38100" dir="2700000" algn="tl">
                    <a:srgbClr val="000000">
                      <a:alpha val="43137"/>
                    </a:srgbClr>
                  </a:outerShdw>
                </a:effectLst>
                <a:latin typeface="Arial" pitchFamily="34" charset="0"/>
                <a:cs typeface="Arial" pitchFamily="34" charset="0"/>
              </a:rPr>
              <a:t>angels</a:t>
            </a:r>
            <a:r>
              <a:rPr lang="en-US" sz="2600" b="1" dirty="0">
                <a:solidFill>
                  <a:schemeClr val="tx1"/>
                </a:solidFill>
                <a:effectLst>
                  <a:outerShdw blurRad="38100" dist="38100" dir="2700000" algn="tl">
                    <a:srgbClr val="000000">
                      <a:alpha val="43137"/>
                    </a:srgbClr>
                  </a:outerShdw>
                </a:effectLst>
                <a:latin typeface="Arial" pitchFamily="34" charset="0"/>
                <a:cs typeface="Arial" pitchFamily="34" charset="0"/>
              </a:rPr>
              <a:t> nor </a:t>
            </a:r>
            <a:r>
              <a:rPr lang="en-US" sz="2600" b="1" u="sng" dirty="0">
                <a:solidFill>
                  <a:schemeClr val="tx1"/>
                </a:solidFill>
                <a:effectLst>
                  <a:outerShdw blurRad="38100" dist="38100" dir="2700000" algn="tl">
                    <a:srgbClr val="000000">
                      <a:alpha val="43137"/>
                    </a:srgbClr>
                  </a:outerShdw>
                </a:effectLst>
                <a:latin typeface="Arial" pitchFamily="34" charset="0"/>
                <a:cs typeface="Arial" pitchFamily="34" charset="0"/>
              </a:rPr>
              <a:t>demons</a:t>
            </a:r>
            <a:r>
              <a:rPr lang="en-US" sz="2600" b="1" dirty="0">
                <a:solidFill>
                  <a:schemeClr val="tx1"/>
                </a:solidFill>
                <a:effectLst>
                  <a:outerShdw blurRad="38100" dist="38100" dir="2700000" algn="tl">
                    <a:srgbClr val="000000">
                      <a:alpha val="43137"/>
                    </a:srgbClr>
                  </a:outerShdw>
                </a:effectLst>
                <a:latin typeface="Arial" pitchFamily="34" charset="0"/>
                <a:cs typeface="Arial" pitchFamily="34" charset="0"/>
              </a:rPr>
              <a:t>, neither the </a:t>
            </a:r>
            <a:r>
              <a:rPr lang="en-US" sz="2600" b="1" u="sng" dirty="0">
                <a:solidFill>
                  <a:schemeClr val="tx1"/>
                </a:solidFill>
                <a:effectLst>
                  <a:outerShdw blurRad="38100" dist="38100" dir="2700000" algn="tl">
                    <a:srgbClr val="000000">
                      <a:alpha val="43137"/>
                    </a:srgbClr>
                  </a:outerShdw>
                </a:effectLst>
                <a:latin typeface="Arial" pitchFamily="34" charset="0"/>
                <a:cs typeface="Arial" pitchFamily="34" charset="0"/>
              </a:rPr>
              <a:t>present</a:t>
            </a:r>
            <a:r>
              <a:rPr lang="en-US" sz="2600" b="1" dirty="0">
                <a:solidFill>
                  <a:schemeClr val="tx1"/>
                </a:solidFill>
                <a:effectLst>
                  <a:outerShdw blurRad="38100" dist="38100" dir="2700000" algn="tl">
                    <a:srgbClr val="000000">
                      <a:alpha val="43137"/>
                    </a:srgbClr>
                  </a:outerShdw>
                </a:effectLst>
                <a:latin typeface="Arial" pitchFamily="34" charset="0"/>
                <a:cs typeface="Arial" pitchFamily="34" charset="0"/>
              </a:rPr>
              <a:t> nor the </a:t>
            </a:r>
            <a:r>
              <a:rPr lang="en-US" sz="2600" b="1" u="sng" dirty="0">
                <a:solidFill>
                  <a:schemeClr val="tx1"/>
                </a:solidFill>
                <a:effectLst>
                  <a:outerShdw blurRad="38100" dist="38100" dir="2700000" algn="tl">
                    <a:srgbClr val="000000">
                      <a:alpha val="43137"/>
                    </a:srgbClr>
                  </a:outerShdw>
                </a:effectLst>
                <a:latin typeface="Arial" pitchFamily="34" charset="0"/>
                <a:cs typeface="Arial" pitchFamily="34" charset="0"/>
              </a:rPr>
              <a:t>future</a:t>
            </a:r>
            <a:r>
              <a:rPr lang="en-US" sz="2600" b="1" dirty="0">
                <a:solidFill>
                  <a:schemeClr val="tx1"/>
                </a:solidFill>
                <a:effectLst>
                  <a:outerShdw blurRad="38100" dist="38100" dir="2700000" algn="tl">
                    <a:srgbClr val="000000">
                      <a:alpha val="43137"/>
                    </a:srgbClr>
                  </a:outerShdw>
                </a:effectLst>
                <a:latin typeface="Arial" pitchFamily="34" charset="0"/>
                <a:cs typeface="Arial" pitchFamily="34" charset="0"/>
              </a:rPr>
              <a:t>, nor any </a:t>
            </a:r>
            <a:r>
              <a:rPr lang="en-US" sz="2600" b="1" u="sng" dirty="0">
                <a:solidFill>
                  <a:schemeClr val="tx1"/>
                </a:solidFill>
                <a:effectLst>
                  <a:outerShdw blurRad="38100" dist="38100" dir="2700000" algn="tl">
                    <a:srgbClr val="000000">
                      <a:alpha val="43137"/>
                    </a:srgbClr>
                  </a:outerShdw>
                </a:effectLst>
                <a:latin typeface="Arial" pitchFamily="34" charset="0"/>
                <a:cs typeface="Arial" pitchFamily="34" charset="0"/>
              </a:rPr>
              <a:t>powers</a:t>
            </a:r>
            <a:r>
              <a:rPr lang="en-US" sz="2600" b="1" dirty="0">
                <a:solidFill>
                  <a:schemeClr val="tx1"/>
                </a:solidFill>
                <a:effectLst>
                  <a:outerShdw blurRad="38100" dist="38100" dir="2700000" algn="tl">
                    <a:srgbClr val="000000">
                      <a:alpha val="43137"/>
                    </a:srgbClr>
                  </a:outerShdw>
                </a:effectLst>
                <a:latin typeface="Arial" pitchFamily="34" charset="0"/>
                <a:cs typeface="Arial" pitchFamily="34" charset="0"/>
              </a:rPr>
              <a:t>, neither </a:t>
            </a:r>
            <a:r>
              <a:rPr lang="en-US" sz="2600" b="1" u="sng" dirty="0">
                <a:solidFill>
                  <a:schemeClr val="tx1"/>
                </a:solidFill>
                <a:effectLst>
                  <a:outerShdw blurRad="38100" dist="38100" dir="2700000" algn="tl">
                    <a:srgbClr val="000000">
                      <a:alpha val="43137"/>
                    </a:srgbClr>
                  </a:outerShdw>
                </a:effectLst>
                <a:latin typeface="Arial" pitchFamily="34" charset="0"/>
                <a:cs typeface="Arial" pitchFamily="34" charset="0"/>
              </a:rPr>
              <a:t>height</a:t>
            </a:r>
            <a:r>
              <a:rPr lang="en-US" sz="2600" b="1" dirty="0">
                <a:solidFill>
                  <a:schemeClr val="tx1"/>
                </a:solidFill>
                <a:effectLst>
                  <a:outerShdw blurRad="38100" dist="38100" dir="2700000" algn="tl">
                    <a:srgbClr val="000000">
                      <a:alpha val="43137"/>
                    </a:srgbClr>
                  </a:outerShdw>
                </a:effectLst>
                <a:latin typeface="Arial" pitchFamily="34" charset="0"/>
                <a:cs typeface="Arial" pitchFamily="34" charset="0"/>
              </a:rPr>
              <a:t> nor </a:t>
            </a:r>
            <a:r>
              <a:rPr lang="en-US" sz="2600" b="1" u="sng" dirty="0">
                <a:solidFill>
                  <a:schemeClr val="tx1"/>
                </a:solidFill>
                <a:effectLst>
                  <a:outerShdw blurRad="38100" dist="38100" dir="2700000" algn="tl">
                    <a:srgbClr val="000000">
                      <a:alpha val="43137"/>
                    </a:srgbClr>
                  </a:outerShdw>
                </a:effectLst>
                <a:latin typeface="Arial" pitchFamily="34" charset="0"/>
                <a:cs typeface="Arial" pitchFamily="34" charset="0"/>
              </a:rPr>
              <a:t>depth</a:t>
            </a:r>
            <a:r>
              <a:rPr lang="en-US" sz="2600" b="1" dirty="0">
                <a:solidFill>
                  <a:schemeClr val="tx1"/>
                </a:solidFill>
                <a:effectLst>
                  <a:outerShdw blurRad="38100" dist="38100" dir="2700000" algn="tl">
                    <a:srgbClr val="000000">
                      <a:alpha val="43137"/>
                    </a:srgbClr>
                  </a:outerShdw>
                </a:effectLst>
                <a:latin typeface="Arial" pitchFamily="34" charset="0"/>
                <a:cs typeface="Arial" pitchFamily="34" charset="0"/>
              </a:rPr>
              <a:t>, nor </a:t>
            </a:r>
            <a:r>
              <a:rPr lang="en-US" sz="2600" b="1" u="sng" dirty="0">
                <a:solidFill>
                  <a:schemeClr val="tx1"/>
                </a:solidFill>
                <a:effectLst>
                  <a:outerShdw blurRad="38100" dist="38100" dir="2700000" algn="tl">
                    <a:srgbClr val="000000">
                      <a:alpha val="43137"/>
                    </a:srgbClr>
                  </a:outerShdw>
                </a:effectLst>
                <a:latin typeface="Arial" pitchFamily="34" charset="0"/>
                <a:cs typeface="Arial" pitchFamily="34" charset="0"/>
              </a:rPr>
              <a:t>anything else in all creation</a:t>
            </a:r>
            <a:r>
              <a:rPr lang="en-US" sz="2600" b="1" dirty="0">
                <a:solidFill>
                  <a:schemeClr val="tx1"/>
                </a:solidFill>
                <a:effectLst>
                  <a:outerShdw blurRad="38100" dist="38100" dir="2700000" algn="tl">
                    <a:srgbClr val="000000">
                      <a:alpha val="43137"/>
                    </a:srgbClr>
                  </a:outerShdw>
                </a:effectLst>
                <a:latin typeface="Arial" pitchFamily="34" charset="0"/>
                <a:cs typeface="Arial" pitchFamily="34" charset="0"/>
              </a:rPr>
              <a:t>, will be able to separate us from the love of God that is in Christ Jesus our Lord.</a:t>
            </a:r>
          </a:p>
        </p:txBody>
      </p:sp>
      <p:sp>
        <p:nvSpPr>
          <p:cNvPr id="4" name="Rectangle 3">
            <a:extLst>
              <a:ext uri="{FF2B5EF4-FFF2-40B4-BE49-F238E27FC236}">
                <a16:creationId xmlns:a16="http://schemas.microsoft.com/office/drawing/2014/main" id="{1E5E4A7A-88EC-27CE-CB08-F77A0B36681E}"/>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II.  </a:t>
            </a:r>
            <a:r>
              <a:rPr lang="en-US" dirty="0">
                <a:solidFill>
                  <a:srgbClr val="002060"/>
                </a:solidFill>
                <a:effectLst>
                  <a:outerShdw blurRad="38100" dist="38100" dir="2700000" algn="tl">
                    <a:srgbClr val="000000">
                      <a:alpha val="43137"/>
                    </a:srgbClr>
                  </a:outerShdw>
                </a:effectLst>
                <a:cs typeface="Arial" pitchFamily="34" charset="0"/>
              </a:rPr>
              <a:t>The Wise Piggy Conquered the Big Bad Wolf.</a:t>
            </a:r>
            <a:endParaRPr lang="en-US" dirty="0">
              <a:solidFill>
                <a:srgbClr val="002060"/>
              </a:solidFill>
              <a:effectLst>
                <a:outerShdw blurRad="38100" dist="38100" dir="2700000" algn="tl">
                  <a:srgbClr val="000000">
                    <a:alpha val="43137"/>
                  </a:srgbClr>
                </a:outerShdw>
              </a:effectLst>
            </a:endParaRPr>
          </a:p>
        </p:txBody>
      </p:sp>
    </p:spTree>
  </p:cSld>
  <p:clrMapOvr>
    <a:masterClrMapping/>
  </p:clrMapOvr>
  <p:transition>
    <p:dissolv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BBBA32DE-3967-2DD8-109A-8D707E125E0B}"/>
              </a:ext>
            </a:extLst>
          </p:cNvPr>
          <p:cNvSpPr>
            <a:spLocks noGrp="1" noChangeArrowheads="1"/>
          </p:cNvSpPr>
          <p:nvPr>
            <p:ph type="title"/>
          </p:nvPr>
        </p:nvSpPr>
        <p:spPr>
          <a:xfrm>
            <a:off x="457200" y="990600"/>
            <a:ext cx="8229600" cy="45719"/>
          </a:xfrm>
        </p:spPr>
        <p:txBody>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86EED829-846B-8679-A934-B9870E5CEB6A}"/>
              </a:ext>
            </a:extLst>
          </p:cNvPr>
          <p:cNvSpPr>
            <a:spLocks noGrp="1" noChangeArrowheads="1"/>
          </p:cNvSpPr>
          <p:nvPr>
            <p:ph idx="1"/>
          </p:nvPr>
        </p:nvSpPr>
        <p:spPr>
          <a:xfrm>
            <a:off x="381000" y="1066800"/>
            <a:ext cx="8382000" cy="56388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Matthew 7:15-20</a:t>
            </a:r>
          </a:p>
          <a:p>
            <a:pPr algn="just">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“Watch out for false prophets. They come to you in sheep’s clothing, but inwardly they are ferocious wolves. By their fruit you will recognize them. Do people pick grapes from </a:t>
            </a:r>
            <a:r>
              <a:rPr lang="en-US" sz="2800" b="1" dirty="0" err="1">
                <a:solidFill>
                  <a:schemeClr val="tx1"/>
                </a:solidFill>
                <a:effectLst>
                  <a:outerShdw blurRad="38100" dist="38100" dir="2700000" algn="tl">
                    <a:srgbClr val="000000">
                      <a:alpha val="43137"/>
                    </a:srgbClr>
                  </a:outerShdw>
                </a:effectLst>
                <a:latin typeface="Arial" pitchFamily="34" charset="0"/>
                <a:cs typeface="Arial" pitchFamily="34" charset="0"/>
              </a:rPr>
              <a:t>thornbushes</a:t>
            </a: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 or figs from thistles? Likewise every good tree bears good fruit, but a bad tree bears bad fruit. A good tree cannot bear bad fruit, and a bad tree cannot bear good fruit. Every tree that does not bear good fruit is cut down and thrown into the fire. Thus, by their fruit you will recognize them. </a:t>
            </a:r>
          </a:p>
        </p:txBody>
      </p:sp>
    </p:spTree>
  </p:cSld>
  <p:clrMapOvr>
    <a:masterClrMapping/>
  </p:clrMapOvr>
  <p:transition>
    <p:dissolv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47E81A6D-5D3E-0794-0976-140E6F1E6338}"/>
              </a:ext>
            </a:extLst>
          </p:cNvPr>
          <p:cNvSpPr>
            <a:spLocks noGrp="1" noChangeArrowheads="1"/>
          </p:cNvSpPr>
          <p:nvPr>
            <p:ph type="title"/>
          </p:nvPr>
        </p:nvSpPr>
        <p:spPr>
          <a:xfrm>
            <a:off x="457200" y="990600"/>
            <a:ext cx="8229600" cy="45719"/>
          </a:xfrm>
        </p:spPr>
        <p:txBody>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CF330FCE-AB39-32D7-6677-83719B74A1A5}"/>
              </a:ext>
            </a:extLst>
          </p:cNvPr>
          <p:cNvSpPr>
            <a:spLocks noGrp="1" noChangeArrowheads="1"/>
          </p:cNvSpPr>
          <p:nvPr>
            <p:ph idx="1"/>
          </p:nvPr>
        </p:nvSpPr>
        <p:spPr>
          <a:xfrm>
            <a:off x="457200" y="1143000"/>
            <a:ext cx="8229600" cy="54102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B. How can you fortify yourself against the big bad wolf?</a:t>
            </a:r>
          </a:p>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t>	5.  God’s word warns . . .</a:t>
            </a:r>
          </a:p>
          <a:p>
            <a:pPr marL="609600" indent="-609600" algn="just" eaLnBrk="1" fontAlgn="auto" hangingPunct="1">
              <a:spcAft>
                <a:spcPts val="0"/>
              </a:spcAft>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Do not merely listen to the word, and so deceive yourselves. Do what it says. - </a:t>
            </a:r>
            <a:r>
              <a:rPr lang="en-US" sz="2600" b="1" dirty="0">
                <a:solidFill>
                  <a:schemeClr val="tx1"/>
                </a:solidFill>
                <a:effectLst>
                  <a:outerShdw blurRad="38100" dist="38100" dir="2700000" algn="tl">
                    <a:srgbClr val="000000">
                      <a:alpha val="43137"/>
                    </a:srgbClr>
                  </a:outerShdw>
                </a:effectLst>
                <a:latin typeface="Arial" pitchFamily="34" charset="0"/>
                <a:cs typeface="Arial" pitchFamily="34" charset="0"/>
              </a:rPr>
              <a:t>James 1:22</a:t>
            </a:r>
          </a:p>
        </p:txBody>
      </p:sp>
      <p:sp>
        <p:nvSpPr>
          <p:cNvPr id="4" name="Rectangle 3">
            <a:extLst>
              <a:ext uri="{FF2B5EF4-FFF2-40B4-BE49-F238E27FC236}">
                <a16:creationId xmlns:a16="http://schemas.microsoft.com/office/drawing/2014/main" id="{D7DB948E-BE4E-46F3-7E24-88F1CD47CE84}"/>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II.  </a:t>
            </a:r>
            <a:r>
              <a:rPr lang="en-US" dirty="0">
                <a:solidFill>
                  <a:srgbClr val="002060"/>
                </a:solidFill>
                <a:effectLst>
                  <a:outerShdw blurRad="38100" dist="38100" dir="2700000" algn="tl">
                    <a:srgbClr val="000000">
                      <a:alpha val="43137"/>
                    </a:srgbClr>
                  </a:outerShdw>
                </a:effectLst>
                <a:cs typeface="Arial" pitchFamily="34" charset="0"/>
              </a:rPr>
              <a:t>The Wise Piggy Conquered the Big Bad Wolf.</a:t>
            </a:r>
            <a:endParaRPr lang="en-US" dirty="0">
              <a:solidFill>
                <a:srgbClr val="002060"/>
              </a:solidFill>
              <a:effectLst>
                <a:outerShdw blurRad="38100" dist="38100" dir="2700000" algn="tl">
                  <a:srgbClr val="000000">
                    <a:alpha val="43137"/>
                  </a:srgbClr>
                </a:outerShdw>
              </a:effectLst>
            </a:endParaRPr>
          </a:p>
        </p:txBody>
      </p:sp>
    </p:spTree>
  </p:cSld>
  <p:clrMapOvr>
    <a:masterClrMapping/>
  </p:clrMapOvr>
  <p:transition>
    <p:dissolv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194733C2-C707-4DD8-5A2F-E71724FAB6AE}"/>
              </a:ext>
            </a:extLst>
          </p:cNvPr>
          <p:cNvSpPr>
            <a:spLocks noGrp="1" noChangeArrowheads="1"/>
          </p:cNvSpPr>
          <p:nvPr>
            <p:ph type="title"/>
          </p:nvPr>
        </p:nvSpPr>
        <p:spPr>
          <a:xfrm>
            <a:off x="457200" y="990600"/>
            <a:ext cx="8229600" cy="45719"/>
          </a:xfrm>
        </p:spPr>
        <p:txBody>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263094FF-C3AC-4CFA-A91B-7D8BC1C0879F}"/>
              </a:ext>
            </a:extLst>
          </p:cNvPr>
          <p:cNvSpPr>
            <a:spLocks noGrp="1" noChangeArrowheads="1"/>
          </p:cNvSpPr>
          <p:nvPr>
            <p:ph idx="1"/>
          </p:nvPr>
        </p:nvSpPr>
        <p:spPr>
          <a:xfrm>
            <a:off x="457200" y="1143000"/>
            <a:ext cx="8229600" cy="5410200"/>
          </a:xfrm>
        </p:spPr>
        <p:txBody>
          <a:bodyPr>
            <a:normAutofit/>
          </a:bodyPr>
          <a:lstStyle/>
          <a:p>
            <a:pPr marL="609600" indent="-609600" algn="ctr"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t>Which piggy are you?</a:t>
            </a:r>
            <a:b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br>
            <a: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t>Are you like the dumb brothers</a:t>
            </a:r>
            <a:b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br>
            <a: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t>who heard but did not obey?</a:t>
            </a:r>
          </a:p>
          <a:p>
            <a:pPr marL="609600" indent="-609600" algn="ctr"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t>Are you like the smart piggy</a:t>
            </a:r>
            <a:b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br>
            <a: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t>who built his life upon the</a:t>
            </a:r>
            <a:b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br>
            <a: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t>solid foundation of obedience</a:t>
            </a:r>
            <a:b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br>
            <a: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t>to </a:t>
            </a:r>
            <a:r>
              <a:rPr lang="en-US" sz="4400" b="1">
                <a:solidFill>
                  <a:srgbClr val="990033"/>
                </a:solidFill>
                <a:effectLst>
                  <a:outerShdw blurRad="38100" dist="38100" dir="2700000" algn="tl">
                    <a:srgbClr val="000000">
                      <a:alpha val="43137"/>
                    </a:srgbClr>
                  </a:outerShdw>
                </a:effectLst>
                <a:latin typeface="Arial Narrow" pitchFamily="34" charset="0"/>
                <a:cs typeface="Arial" pitchFamily="34" charset="0"/>
              </a:rPr>
              <a:t>the word of God?</a:t>
            </a:r>
            <a:endPar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endParaRPr>
          </a:p>
        </p:txBody>
      </p:sp>
    </p:spTree>
  </p:cSld>
  <p:clrMapOvr>
    <a:masterClrMapping/>
  </p:clrMapOvr>
  <p:transition>
    <p:dissolv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E6EEBA9A-FE54-679C-A717-CD812F4257A0}"/>
              </a:ext>
            </a:extLst>
          </p:cNvPr>
          <p:cNvSpPr>
            <a:spLocks noGrp="1" noChangeArrowheads="1"/>
          </p:cNvSpPr>
          <p:nvPr>
            <p:ph type="title"/>
          </p:nvPr>
        </p:nvSpPr>
        <p:spPr>
          <a:xfrm>
            <a:off x="457200" y="990600"/>
            <a:ext cx="8229600" cy="45719"/>
          </a:xfrm>
        </p:spPr>
        <p:txBody>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1BB5911B-4332-D99E-92E2-213D2AD596D0}"/>
              </a:ext>
            </a:extLst>
          </p:cNvPr>
          <p:cNvSpPr>
            <a:spLocks noGrp="1" noChangeArrowheads="1"/>
          </p:cNvSpPr>
          <p:nvPr>
            <p:ph idx="1"/>
          </p:nvPr>
        </p:nvSpPr>
        <p:spPr>
          <a:xfrm>
            <a:off x="381000" y="1066800"/>
            <a:ext cx="8382000" cy="56388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Matthew 7:21-23</a:t>
            </a:r>
          </a:p>
          <a:p>
            <a:pPr algn="just">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Not everyone who says to me, ‘Lord, Lord,’ will enter the kingdom of heaven, but only he who does the will of my Father who is in heaven. Many will say to me on that day, ‘Lord, Lord, did we not prophesy in your name, and in your name drive out demons and perform many miracles?’ Then I will tell them plainly, ‘I never knew you. Away from me, you evildoers!’</a:t>
            </a:r>
          </a:p>
        </p:txBody>
      </p:sp>
    </p:spTree>
  </p:cSld>
  <p:clrMapOvr>
    <a:masterClrMapping/>
  </p:clrMapOvr>
  <p:transition>
    <p:dissolv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F205093B-6DCC-ADD1-7B15-FB5EB2A504AE}"/>
              </a:ext>
            </a:extLst>
          </p:cNvPr>
          <p:cNvSpPr>
            <a:spLocks noGrp="1" noChangeArrowheads="1"/>
          </p:cNvSpPr>
          <p:nvPr>
            <p:ph type="title"/>
          </p:nvPr>
        </p:nvSpPr>
        <p:spPr>
          <a:xfrm>
            <a:off x="457200" y="990600"/>
            <a:ext cx="8229600" cy="45719"/>
          </a:xfrm>
        </p:spPr>
        <p:txBody>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4AF9FDAD-9C8A-C2D3-01DB-3E8A7C79D911}"/>
              </a:ext>
            </a:extLst>
          </p:cNvPr>
          <p:cNvSpPr>
            <a:spLocks noGrp="1" noChangeArrowheads="1"/>
          </p:cNvSpPr>
          <p:nvPr>
            <p:ph idx="1"/>
          </p:nvPr>
        </p:nvSpPr>
        <p:spPr>
          <a:xfrm>
            <a:off x="381000" y="1066800"/>
            <a:ext cx="8382000" cy="56388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2700" b="1" dirty="0">
                <a:solidFill>
                  <a:schemeClr val="tx1"/>
                </a:solidFill>
                <a:effectLst>
                  <a:outerShdw blurRad="38100" dist="38100" dir="2700000" algn="tl">
                    <a:srgbClr val="000000">
                      <a:alpha val="43137"/>
                    </a:srgbClr>
                  </a:outerShdw>
                </a:effectLst>
                <a:latin typeface="Arial" pitchFamily="34" charset="0"/>
                <a:cs typeface="Arial" pitchFamily="34" charset="0"/>
              </a:rPr>
              <a:t>Matthew 7:24-27</a:t>
            </a:r>
          </a:p>
          <a:p>
            <a:pPr marL="609600" indent="-609600" algn="just" eaLnBrk="1" fontAlgn="auto" hangingPunct="1">
              <a:spcAft>
                <a:spcPts val="0"/>
              </a:spcAft>
              <a:buFont typeface="Wingdings 2" panose="05020102010507070707" pitchFamily="18" charset="2"/>
              <a:buNone/>
              <a:defRPr/>
            </a:pPr>
            <a:r>
              <a:rPr lang="en-US" sz="2700" b="1" dirty="0">
                <a:solidFill>
                  <a:schemeClr val="tx1"/>
                </a:solidFill>
                <a:effectLst>
                  <a:outerShdw blurRad="38100" dist="38100" dir="2700000" algn="tl">
                    <a:srgbClr val="000000">
                      <a:alpha val="43137"/>
                    </a:srgbClr>
                  </a:outerShdw>
                </a:effectLst>
                <a:latin typeface="Arial" pitchFamily="34" charset="0"/>
                <a:cs typeface="Arial" pitchFamily="34" charset="0"/>
              </a:rPr>
              <a:t>“Therefore everyone who hears these words of mine and puts them into practice is like a wise man who built his house on the rock. The rain came down, the streams rose, and the winds blew and beat against that house; yet it did not fall, because it had its foundation on the rock. But everyone who hears these words of mine and does not put them into practice is like a foolish man who built his house on sand. The rain came down, the streams rose, and the winds blew and beat against that house, and it fell with a great crash.”</a:t>
            </a:r>
          </a:p>
        </p:txBody>
      </p:sp>
    </p:spTree>
  </p:cSld>
  <p:clrMapOvr>
    <a:masterClrMapping/>
  </p:clrMapOvr>
  <p:transition>
    <p:dissolv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B82A5F15-B276-2FBA-CB22-B8CEDE14C578}"/>
              </a:ext>
            </a:extLst>
          </p:cNvPr>
          <p:cNvSpPr>
            <a:spLocks noGrp="1" noChangeArrowheads="1"/>
          </p:cNvSpPr>
          <p:nvPr>
            <p:ph type="title"/>
          </p:nvPr>
        </p:nvSpPr>
        <p:spPr>
          <a:xfrm>
            <a:off x="457200" y="990600"/>
            <a:ext cx="8229600" cy="45719"/>
          </a:xfrm>
        </p:spPr>
        <p:txBody>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pic>
        <p:nvPicPr>
          <p:cNvPr id="24579" name="Picture 2" descr="C:\Documents and Settings\Compaq_Owner\NetHood\My Documents\My Pictures\piggies.jpg">
            <a:extLst>
              <a:ext uri="{FF2B5EF4-FFF2-40B4-BE49-F238E27FC236}">
                <a16:creationId xmlns:a16="http://schemas.microsoft.com/office/drawing/2014/main" id="{B2DDDA38-8E61-8255-0AC8-713317166BE5}"/>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143000" y="1085850"/>
            <a:ext cx="6858000" cy="5600700"/>
          </a:xfrm>
          <a:noFill/>
        </p:spPr>
      </p:pic>
    </p:spTree>
  </p:cSld>
  <p:clrMapOvr>
    <a:masterClrMapping/>
  </p:clrMapOvr>
  <p:transition>
    <p:dissolv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C91B3540-3AA9-BB60-F48E-3EA2B869A980}"/>
              </a:ext>
            </a:extLst>
          </p:cNvPr>
          <p:cNvSpPr>
            <a:spLocks noGrp="1" noChangeArrowheads="1"/>
          </p:cNvSpPr>
          <p:nvPr>
            <p:ph type="title"/>
          </p:nvPr>
        </p:nvSpPr>
        <p:spPr>
          <a:xfrm>
            <a:off x="457200" y="990600"/>
            <a:ext cx="8229600" cy="45719"/>
          </a:xfrm>
        </p:spPr>
        <p:txBody>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pic>
        <p:nvPicPr>
          <p:cNvPr id="26627" name="Picture 2" descr="C:\Documents and Settings\Compaq_Owner\NetHood\My Documents\My Pictures\straw-hut.bmp">
            <a:extLst>
              <a:ext uri="{FF2B5EF4-FFF2-40B4-BE49-F238E27FC236}">
                <a16:creationId xmlns:a16="http://schemas.microsoft.com/office/drawing/2014/main" id="{3D491077-0D65-1C24-23B8-643C73A668DF}"/>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362200" y="1433513"/>
            <a:ext cx="4495800" cy="4849812"/>
          </a:xfrm>
          <a:noFill/>
        </p:spPr>
      </p:pic>
    </p:spTree>
  </p:cSld>
  <p:clrMapOvr>
    <a:masterClrMapping/>
  </p:clrMapOvr>
  <p:transition>
    <p:dissolv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8D0C5137-6AE1-6B88-2214-E5DDAF85296F}"/>
              </a:ext>
            </a:extLst>
          </p:cNvPr>
          <p:cNvSpPr>
            <a:spLocks noGrp="1" noChangeArrowheads="1"/>
          </p:cNvSpPr>
          <p:nvPr>
            <p:ph type="title"/>
          </p:nvPr>
        </p:nvSpPr>
        <p:spPr>
          <a:xfrm>
            <a:off x="457200" y="990600"/>
            <a:ext cx="8229600" cy="45719"/>
          </a:xfrm>
        </p:spPr>
        <p:txBody>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pic>
        <p:nvPicPr>
          <p:cNvPr id="28675" name="Picture 3" descr="C:\Documents and Settings\Compaq_Owner\NetHood\My Documents\My Pictures\stick-house.jpg">
            <a:extLst>
              <a:ext uri="{FF2B5EF4-FFF2-40B4-BE49-F238E27FC236}">
                <a16:creationId xmlns:a16="http://schemas.microsoft.com/office/drawing/2014/main" id="{F2EDCC30-29EE-0DDF-EB76-BAD754AB709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590800" y="1554163"/>
            <a:ext cx="3754438" cy="5005387"/>
          </a:xfrm>
          <a:noFill/>
        </p:spPr>
      </p:pic>
    </p:spTree>
  </p:cSld>
  <p:clrMapOvr>
    <a:masterClrMapping/>
  </p:clrMapOvr>
  <p:transition>
    <p:dissolve/>
  </p:transition>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docProps/app.xml><?xml version="1.0" encoding="utf-8"?>
<Properties xmlns="http://schemas.openxmlformats.org/officeDocument/2006/extended-properties" xmlns:vt="http://schemas.openxmlformats.org/officeDocument/2006/docPropsVTypes">
  <Template>Metro</Template>
  <TotalTime>38547</TotalTime>
  <Words>2653</Words>
  <Application>Microsoft Office PowerPoint</Application>
  <PresentationFormat>On-screen Show (4:3)</PresentationFormat>
  <Paragraphs>188</Paragraphs>
  <Slides>41</Slides>
  <Notes>41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41</vt:i4>
      </vt:variant>
    </vt:vector>
  </HeadingPairs>
  <TitlesOfParts>
    <vt:vector size="49" baseType="lpstr">
      <vt:lpstr>Arial</vt:lpstr>
      <vt:lpstr>Arial Narrow</vt:lpstr>
      <vt:lpstr>Calibri</vt:lpstr>
      <vt:lpstr>Franklin Gothic Medium</vt:lpstr>
      <vt:lpstr>Lucida Sans Unicode</vt:lpstr>
      <vt:lpstr>Times New Roman</vt:lpstr>
      <vt:lpstr>Wingdings 2</vt:lpstr>
      <vt:lpstr>Trek</vt:lpstr>
      <vt:lpstr>valuable  lessons from  the third  pig</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vector>
  </TitlesOfParts>
  <Company>Thomason Internet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Homosexual Agenda  Romans 1:18-32</dc:title>
  <dc:creator>Stephen H. Thomason</dc:creator>
  <cp:lastModifiedBy>Stephen Thomason</cp:lastModifiedBy>
  <cp:revision>1868</cp:revision>
  <dcterms:created xsi:type="dcterms:W3CDTF">2005-04-23T22:37:40Z</dcterms:created>
  <dcterms:modified xsi:type="dcterms:W3CDTF">2024-06-17T18:55:36Z</dcterms:modified>
</cp:coreProperties>
</file>