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398" r:id="rId2"/>
    <p:sldId id="1932" r:id="rId3"/>
    <p:sldId id="1362" r:id="rId4"/>
    <p:sldId id="1503" r:id="rId5"/>
    <p:sldId id="2086" r:id="rId6"/>
    <p:sldId id="2087" r:id="rId7"/>
    <p:sldId id="2089" r:id="rId8"/>
    <p:sldId id="2088" r:id="rId9"/>
    <p:sldId id="2090" r:id="rId10"/>
    <p:sldId id="2091" r:id="rId11"/>
    <p:sldId id="2092" r:id="rId12"/>
    <p:sldId id="2093" r:id="rId13"/>
    <p:sldId id="2094" r:id="rId14"/>
    <p:sldId id="1762" r:id="rId15"/>
    <p:sldId id="2096" r:id="rId16"/>
    <p:sldId id="2095" r:id="rId17"/>
    <p:sldId id="2097" r:id="rId18"/>
    <p:sldId id="2098" r:id="rId19"/>
    <p:sldId id="2099" r:id="rId20"/>
    <p:sldId id="2100" r:id="rId21"/>
    <p:sldId id="2101" r:id="rId22"/>
    <p:sldId id="2102" r:id="rId23"/>
    <p:sldId id="2103" r:id="rId24"/>
    <p:sldId id="2104" r:id="rId25"/>
    <p:sldId id="2076" r:id="rId26"/>
    <p:sldId id="2105" r:id="rId27"/>
    <p:sldId id="2106" r:id="rId28"/>
    <p:sldId id="2107" r:id="rId29"/>
    <p:sldId id="2108" r:id="rId30"/>
    <p:sldId id="2109" r:id="rId31"/>
    <p:sldId id="2110" r:id="rId32"/>
    <p:sldId id="2111" r:id="rId33"/>
    <p:sldId id="1708" r:id="rId34"/>
    <p:sldId id="2112" r:id="rId35"/>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80EADD6-0DCA-4A48-A323-E66B1431879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5" name="Rectangle 3">
            <a:extLst>
              <a:ext uri="{FF2B5EF4-FFF2-40B4-BE49-F238E27FC236}">
                <a16:creationId xmlns:a16="http://schemas.microsoft.com/office/drawing/2014/main" id="{B16E9F22-E2DB-40CE-8016-3BF21F05534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dirty="0"/>
          </a:p>
        </p:txBody>
      </p:sp>
      <p:sp>
        <p:nvSpPr>
          <p:cNvPr id="141316" name="Rectangle 4">
            <a:extLst>
              <a:ext uri="{FF2B5EF4-FFF2-40B4-BE49-F238E27FC236}">
                <a16:creationId xmlns:a16="http://schemas.microsoft.com/office/drawing/2014/main" id="{DFA589C0-1651-492D-BC10-34B06C4D216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7" name="Rectangle 5">
            <a:extLst>
              <a:ext uri="{FF2B5EF4-FFF2-40B4-BE49-F238E27FC236}">
                <a16:creationId xmlns:a16="http://schemas.microsoft.com/office/drawing/2014/main" id="{3260D463-E0FC-42D9-9230-99B73CAEE9E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4AEC40F-A08E-4EC1-B4E8-6B25277B86BF}"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151B4D-3B23-4A51-A0BB-97562BA5B45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77936856-0A25-462D-B27A-24B94A6B117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A03377A-EE62-47E3-A1B6-E640C4E8A5FE}" type="datetimeFigureOut">
              <a:rPr lang="en-US"/>
              <a:pPr>
                <a:defRPr/>
              </a:pPr>
              <a:t>7/21/2021</a:t>
            </a:fld>
            <a:endParaRPr lang="en-US" dirty="0"/>
          </a:p>
        </p:txBody>
      </p:sp>
      <p:sp>
        <p:nvSpPr>
          <p:cNvPr id="4" name="Slide Image Placeholder 3">
            <a:extLst>
              <a:ext uri="{FF2B5EF4-FFF2-40B4-BE49-F238E27FC236}">
                <a16:creationId xmlns:a16="http://schemas.microsoft.com/office/drawing/2014/main" id="{3E3100E2-9967-42B8-83A5-4904F8AAB316}"/>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74768629-0799-4951-A450-B860489B1B97}"/>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57EBD-2C7B-42A0-BDED-7D82195560C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8D5BD31E-15F5-41BA-87C4-58F5A2F1CF95}"/>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CE6759-3CF3-4052-88A9-BF2DF295487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046B190-4B90-464A-B8FA-D5D8EBBCD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D3F686-1EC4-4F5D-AD87-694EEA87BD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a:extLst>
              <a:ext uri="{FF2B5EF4-FFF2-40B4-BE49-F238E27FC236}">
                <a16:creationId xmlns:a16="http://schemas.microsoft.com/office/drawing/2014/main" id="{FD31F524-A01D-4CF2-A0C7-71DB0760D3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2F1F3-DE9D-4CFC-BD6F-6E45E7473FAF}" type="slidenum">
              <a:rPr lang="en-US" altLang="en-US">
                <a:solidFill>
                  <a:srgbClr val="990033"/>
                </a:solidFill>
                <a:latin typeface="Arial Narrow" panose="020B0606020202030204" pitchFamily="34" charset="0"/>
              </a:rPr>
              <a:pPr>
                <a:spcBef>
                  <a:spcPct val="0"/>
                </a:spcBef>
              </a:pPr>
              <a:t>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658612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860172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12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19491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13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455250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14</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33410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898893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002006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163368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19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545569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C1E4385-54AE-448E-A15A-4EF8EDDC0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175938-7DDD-44D1-96C8-B9C17E271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10D07185-A97E-4009-8AE5-809AF1EC0A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A03D91-393B-48A8-B7AB-6D31E100FCAC}" type="slidenum">
              <a:rPr lang="en-US" altLang="en-US">
                <a:solidFill>
                  <a:srgbClr val="990033"/>
                </a:solidFill>
                <a:latin typeface="Arial Narrow" panose="020B0606020202030204" pitchFamily="34" charset="0"/>
              </a:rPr>
              <a:pPr>
                <a:spcBef>
                  <a:spcPct val="0"/>
                </a:spcBef>
              </a:pPr>
              <a:t>2</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63944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635202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0627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5D602-7431-432E-AA2C-912612850C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AD00618-6147-48C1-BAC2-6DD10112D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99D54568-393D-4D42-BA78-09DE440F7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6CD85C-6875-4917-BAFC-736D42CABB52}" type="slidenum">
              <a:rPr lang="en-US" altLang="en-US">
                <a:solidFill>
                  <a:srgbClr val="990033"/>
                </a:solidFill>
                <a:latin typeface="Arial Narrow" panose="020B0606020202030204" pitchFamily="34" charset="0"/>
              </a:rPr>
              <a:pPr>
                <a:spcBef>
                  <a:spcPct val="0"/>
                </a:spcBef>
              </a:pPr>
              <a:t>23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08698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24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57006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25</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9628658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000202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2920718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29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67218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84C433F-C223-4A61-94D0-0B779999C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01BFE1F-B3B7-4767-B3E1-ECCD40A38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DFB3B7E8-CEE0-44D6-889A-9A9EBCA5C9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A7B3B3-67F4-4AB5-85E5-16CFDD9D2CE0}" type="slidenum">
              <a:rPr lang="en-US" altLang="en-US">
                <a:solidFill>
                  <a:srgbClr val="990033"/>
                </a:solidFill>
                <a:latin typeface="Arial Narrow" panose="020B0606020202030204" pitchFamily="34" charset="0"/>
              </a:rPr>
              <a:pPr>
                <a:spcBef>
                  <a:spcPct val="0"/>
                </a:spcBef>
              </a:pPr>
              <a:t>3</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30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850633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31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231284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6371D81-5237-4824-A7AA-7CF197410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9314D4F-0831-41FA-B03A-7D2E07272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A23FF91A-4924-469D-9383-7A58344DBE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E6FCCE-1CA3-4A02-92DE-E23675C21E05}" type="slidenum">
              <a:rPr lang="en-US" altLang="en-US">
                <a:solidFill>
                  <a:srgbClr val="990033"/>
                </a:solidFill>
                <a:latin typeface="Arial Narrow" panose="020B0606020202030204" pitchFamily="34" charset="0"/>
              </a:rPr>
              <a:pPr>
                <a:spcBef>
                  <a:spcPct val="0"/>
                </a:spcBef>
              </a:pPr>
              <a:t>32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530027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33</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EE4A8F-8622-47D0-A162-746F3BE59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6D46376-A53E-4975-AE7E-D5125DCDE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02CA85E0-79D7-443B-A2B9-A9AE6C90A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0ADCC-5B69-446A-BAC8-B0E7899786FC}" type="slidenum">
              <a:rPr lang="en-US" altLang="en-US">
                <a:solidFill>
                  <a:srgbClr val="990033"/>
                </a:solidFill>
                <a:latin typeface="Arial Narrow" panose="020B0606020202030204" pitchFamily="34" charset="0"/>
              </a:rPr>
              <a:pPr>
                <a:spcBef>
                  <a:spcPct val="0"/>
                </a:spcBef>
              </a:pPr>
              <a:t>34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5532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4</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846670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144496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14891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9702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BA53EC-3FD7-43A1-B492-75BA08AE0D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945A6D99-5604-4D5F-B95D-3FC41793A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2988E487-16CB-423F-B5E5-A1A5B7BF6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ADE114-8D70-4CF4-835C-2B4380FC328D}" type="slidenum">
              <a:rPr lang="en-US" altLang="en-US">
                <a:solidFill>
                  <a:srgbClr val="990033"/>
                </a:solidFill>
                <a:latin typeface="Arial Narrow" panose="020B0606020202030204" pitchFamily="34" charset="0"/>
              </a:rPr>
              <a:pPr>
                <a:spcBef>
                  <a:spcPct val="0"/>
                </a:spcBef>
              </a:pPr>
              <a:t>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4098994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8D6F28-6814-450F-9021-16354BDE07B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61C0B9-35ED-46E9-9B1A-86BFCFB20CBF}"/>
              </a:ext>
            </a:extLst>
          </p:cNvPr>
          <p:cNvSpPr>
            <a:spLocks noGrp="1"/>
          </p:cNvSpPr>
          <p:nvPr>
            <p:ph type="dt" sz="half" idx="10"/>
          </p:nvPr>
        </p:nvSpPr>
        <p:spPr/>
        <p:txBody>
          <a:bodyPr/>
          <a:lstStyle>
            <a:lvl1pPr>
              <a:defRPr/>
            </a:lvl1pPr>
          </a:lstStyle>
          <a:p>
            <a:pPr>
              <a:defRPr/>
            </a:pPr>
            <a:endParaRPr lang="en-US" dirty="0"/>
          </a:p>
        </p:txBody>
      </p:sp>
      <p:sp>
        <p:nvSpPr>
          <p:cNvPr id="6" name="Footer Placeholder 1">
            <a:extLst>
              <a:ext uri="{FF2B5EF4-FFF2-40B4-BE49-F238E27FC236}">
                <a16:creationId xmlns:a16="http://schemas.microsoft.com/office/drawing/2014/main" id="{2791AB46-015E-4413-868C-506839424EB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14">
            <a:extLst>
              <a:ext uri="{FF2B5EF4-FFF2-40B4-BE49-F238E27FC236}">
                <a16:creationId xmlns:a16="http://schemas.microsoft.com/office/drawing/2014/main" id="{77460E15-670C-4275-BC17-C1EE18316A39}"/>
              </a:ext>
            </a:extLst>
          </p:cNvPr>
          <p:cNvSpPr>
            <a:spLocks noGrp="1"/>
          </p:cNvSpPr>
          <p:nvPr>
            <p:ph type="sldNum" sz="quarter" idx="12"/>
          </p:nvPr>
        </p:nvSpPr>
        <p:spPr>
          <a:xfrm>
            <a:off x="8229600" y="6473825"/>
            <a:ext cx="758825" cy="247650"/>
          </a:xfrm>
        </p:spPr>
        <p:txBody>
          <a:bodyPr/>
          <a:lstStyle>
            <a:lvl1pPr>
              <a:defRPr smtClean="0"/>
            </a:lvl1pPr>
          </a:lstStyle>
          <a:p>
            <a:pPr>
              <a:defRPr/>
            </a:pPr>
            <a:fld id="{C8105535-6656-46E6-8A50-ECEA10A4A774}" type="slidenum">
              <a:rPr lang="en-US" altLang="en-US"/>
              <a:pPr>
                <a:defRPr/>
              </a:pPr>
              <a:t>‹#›</a:t>
            </a:fld>
            <a:endParaRPr lang="en-US" altLang="en-US" dirty="0"/>
          </a:p>
        </p:txBody>
      </p:sp>
    </p:spTree>
    <p:extLst>
      <p:ext uri="{BB962C8B-B14F-4D97-AF65-F5344CB8AC3E}">
        <p14:creationId xmlns:p14="http://schemas.microsoft.com/office/powerpoint/2010/main" val="109764127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286DFC3-A236-462B-9864-F0A00343A3BD}"/>
              </a:ext>
            </a:extLst>
          </p:cNvPr>
          <p:cNvSpPr>
            <a:spLocks noGrp="1"/>
          </p:cNvSpPr>
          <p:nvPr>
            <p:ph type="dt" sz="half" idx="10"/>
          </p:nvPr>
        </p:nvSpPr>
        <p:spPr/>
        <p:txBody>
          <a:bodyPr/>
          <a:lstStyle>
            <a:lvl1pPr>
              <a:defRPr/>
            </a:lvl1pPr>
          </a:lstStyle>
          <a:p>
            <a:pPr>
              <a:defRPr/>
            </a:pPr>
            <a:endParaRPr lang="en-US" dirty="0"/>
          </a:p>
        </p:txBody>
      </p:sp>
      <p:sp>
        <p:nvSpPr>
          <p:cNvPr id="5" name="Footer Placeholder 27">
            <a:extLst>
              <a:ext uri="{FF2B5EF4-FFF2-40B4-BE49-F238E27FC236}">
                <a16:creationId xmlns:a16="http://schemas.microsoft.com/office/drawing/2014/main" id="{8E653D2C-61BA-49D1-9261-347C22753FB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4">
            <a:extLst>
              <a:ext uri="{FF2B5EF4-FFF2-40B4-BE49-F238E27FC236}">
                <a16:creationId xmlns:a16="http://schemas.microsoft.com/office/drawing/2014/main" id="{38B59FEB-D7A6-4D9B-92CD-14B5046784F6}"/>
              </a:ext>
            </a:extLst>
          </p:cNvPr>
          <p:cNvSpPr>
            <a:spLocks noGrp="1"/>
          </p:cNvSpPr>
          <p:nvPr>
            <p:ph type="sldNum" sz="quarter" idx="12"/>
          </p:nvPr>
        </p:nvSpPr>
        <p:spPr/>
        <p:txBody>
          <a:bodyPr/>
          <a:lstStyle>
            <a:lvl1pPr>
              <a:defRPr/>
            </a:lvl1pPr>
          </a:lstStyle>
          <a:p>
            <a:pPr>
              <a:defRPr/>
            </a:pPr>
            <a:fld id="{1B604393-8CC4-4189-978C-4A4ABA60180A}" type="slidenum">
              <a:rPr lang="en-US" altLang="en-US"/>
              <a:pPr>
                <a:defRPr/>
              </a:pPr>
              <a:t>‹#›</a:t>
            </a:fld>
            <a:endParaRPr lang="en-US" altLang="en-US" dirty="0"/>
          </a:p>
        </p:txBody>
      </p:sp>
    </p:spTree>
    <p:extLst>
      <p:ext uri="{BB962C8B-B14F-4D97-AF65-F5344CB8AC3E}">
        <p14:creationId xmlns:p14="http://schemas.microsoft.com/office/powerpoint/2010/main" val="302107591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51250-FF6B-492D-B869-87DE0E12261C}"/>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0A54522-C166-4C98-9EAC-A6EF26028AB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21D5457-7F9E-4643-839C-E52D676699C0}"/>
              </a:ext>
            </a:extLst>
          </p:cNvPr>
          <p:cNvSpPr>
            <a:spLocks noGrp="1"/>
          </p:cNvSpPr>
          <p:nvPr>
            <p:ph type="sldNum" sz="quarter" idx="12"/>
          </p:nvPr>
        </p:nvSpPr>
        <p:spPr/>
        <p:txBody>
          <a:bodyPr/>
          <a:lstStyle>
            <a:lvl1pPr>
              <a:defRPr smtClean="0"/>
            </a:lvl1pPr>
          </a:lstStyle>
          <a:p>
            <a:pPr>
              <a:defRPr/>
            </a:pPr>
            <a:fld id="{D4E46F92-C4E3-4C88-96E9-CE73EABBB708}" type="slidenum">
              <a:rPr lang="en-US" altLang="en-US"/>
              <a:pPr>
                <a:defRPr/>
              </a:pPr>
              <a:t>‹#›</a:t>
            </a:fld>
            <a:endParaRPr lang="en-US" altLang="en-US" dirty="0"/>
          </a:p>
        </p:txBody>
      </p:sp>
    </p:spTree>
    <p:extLst>
      <p:ext uri="{BB962C8B-B14F-4D97-AF65-F5344CB8AC3E}">
        <p14:creationId xmlns:p14="http://schemas.microsoft.com/office/powerpoint/2010/main" val="249211912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5BA0C6-C0FE-4041-B081-A6AB20F99741}"/>
              </a:ext>
            </a:extLst>
          </p:cNvPr>
          <p:cNvSpPr>
            <a:spLocks noGrp="1"/>
          </p:cNvSpPr>
          <p:nvPr>
            <p:ph type="dt" sz="half" idx="10"/>
          </p:nvPr>
        </p:nvSpPr>
        <p:spPr/>
        <p:txBody>
          <a:bodyPr/>
          <a:lstStyle>
            <a:lvl1pPr>
              <a:defRPr/>
            </a:lvl1pPr>
          </a:lstStyle>
          <a:p>
            <a:pPr>
              <a:defRPr/>
            </a:pPr>
            <a:endParaRPr lang="en-US" dirty="0"/>
          </a:p>
        </p:txBody>
      </p:sp>
      <p:sp>
        <p:nvSpPr>
          <p:cNvPr id="5" name="Footer Placeholder 18">
            <a:extLst>
              <a:ext uri="{FF2B5EF4-FFF2-40B4-BE49-F238E27FC236}">
                <a16:creationId xmlns:a16="http://schemas.microsoft.com/office/drawing/2014/main" id="{920E10A9-65B8-4BA2-9473-51F91ADF4485}"/>
              </a:ext>
            </a:extLst>
          </p:cNvPr>
          <p:cNvSpPr>
            <a:spLocks noGrp="1"/>
          </p:cNvSpPr>
          <p:nvPr>
            <p:ph type="ftr" sz="quarter" idx="11"/>
          </p:nvPr>
        </p:nvSpPr>
        <p:spPr>
          <a:xfrm>
            <a:off x="3581400" y="76200"/>
            <a:ext cx="2895600" cy="288925"/>
          </a:xfrm>
        </p:spPr>
        <p:txBody>
          <a:bodyPr/>
          <a:lstStyle>
            <a:lvl1pPr>
              <a:defRPr/>
            </a:lvl1pPr>
          </a:lstStyle>
          <a:p>
            <a:pPr>
              <a:defRPr/>
            </a:pPr>
            <a:endParaRPr lang="en-US" dirty="0"/>
          </a:p>
        </p:txBody>
      </p:sp>
      <p:sp>
        <p:nvSpPr>
          <p:cNvPr id="6" name="Slide Number Placeholder 15">
            <a:extLst>
              <a:ext uri="{FF2B5EF4-FFF2-40B4-BE49-F238E27FC236}">
                <a16:creationId xmlns:a16="http://schemas.microsoft.com/office/drawing/2014/main" id="{FF8E9DD8-A34C-47F4-A346-4EDCFB1AE2D0}"/>
              </a:ext>
            </a:extLst>
          </p:cNvPr>
          <p:cNvSpPr>
            <a:spLocks noGrp="1"/>
          </p:cNvSpPr>
          <p:nvPr>
            <p:ph type="sldNum" sz="quarter" idx="12"/>
          </p:nvPr>
        </p:nvSpPr>
        <p:spPr>
          <a:xfrm>
            <a:off x="8229600" y="6473825"/>
            <a:ext cx="758825" cy="247650"/>
          </a:xfrm>
        </p:spPr>
        <p:txBody>
          <a:bodyPr/>
          <a:lstStyle>
            <a:lvl1pPr>
              <a:defRPr smtClean="0"/>
            </a:lvl1pPr>
          </a:lstStyle>
          <a:p>
            <a:pPr>
              <a:defRPr/>
            </a:pPr>
            <a:fld id="{4D76D955-32B3-42DB-A168-5DFE2D2F8BCF}" type="slidenum">
              <a:rPr lang="en-US" altLang="en-US"/>
              <a:pPr>
                <a:defRPr/>
              </a:pPr>
              <a:t>‹#›</a:t>
            </a:fld>
            <a:endParaRPr lang="en-US" altLang="en-US" dirty="0"/>
          </a:p>
        </p:txBody>
      </p:sp>
    </p:spTree>
    <p:extLst>
      <p:ext uri="{BB962C8B-B14F-4D97-AF65-F5344CB8AC3E}">
        <p14:creationId xmlns:p14="http://schemas.microsoft.com/office/powerpoint/2010/main" val="35677048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E217F07-E4C8-44B3-9F4F-48B5A12E99A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973978E-9A04-4639-8049-F8B1704E2C8D}"/>
              </a:ext>
            </a:extLst>
          </p:cNvPr>
          <p:cNvSpPr>
            <a:spLocks noGrp="1"/>
          </p:cNvSpPr>
          <p:nvPr>
            <p:ph type="dt" sz="half" idx="10"/>
          </p:nvPr>
        </p:nvSpPr>
        <p:spPr/>
        <p:txBody>
          <a:bodyPr/>
          <a:lstStyle>
            <a:lvl1pPr>
              <a:defRPr/>
            </a:lvl1pPr>
          </a:lstStyle>
          <a:p>
            <a:pPr>
              <a:defRPr/>
            </a:pPr>
            <a:endParaRPr lang="en-US" dirty="0"/>
          </a:p>
        </p:txBody>
      </p:sp>
      <p:sp>
        <p:nvSpPr>
          <p:cNvPr id="7" name="Footer Placeholder 10">
            <a:extLst>
              <a:ext uri="{FF2B5EF4-FFF2-40B4-BE49-F238E27FC236}">
                <a16:creationId xmlns:a16="http://schemas.microsoft.com/office/drawing/2014/main" id="{55778569-929F-4A3C-93B8-733599D06F3C}"/>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15">
            <a:extLst>
              <a:ext uri="{FF2B5EF4-FFF2-40B4-BE49-F238E27FC236}">
                <a16:creationId xmlns:a16="http://schemas.microsoft.com/office/drawing/2014/main" id="{34D00F44-9BED-4BD6-9E9A-546D47A12CF0}"/>
              </a:ext>
            </a:extLst>
          </p:cNvPr>
          <p:cNvSpPr>
            <a:spLocks noGrp="1"/>
          </p:cNvSpPr>
          <p:nvPr>
            <p:ph type="sldNum" sz="quarter" idx="12"/>
          </p:nvPr>
        </p:nvSpPr>
        <p:spPr/>
        <p:txBody>
          <a:bodyPr/>
          <a:lstStyle>
            <a:lvl1pPr>
              <a:defRPr smtClean="0"/>
            </a:lvl1pPr>
          </a:lstStyle>
          <a:p>
            <a:pPr>
              <a:defRPr/>
            </a:pPr>
            <a:fld id="{C9355457-1309-4F3A-B43F-847D7E53774C}" type="slidenum">
              <a:rPr lang="en-US" altLang="en-US"/>
              <a:pPr>
                <a:defRPr/>
              </a:pPr>
              <a:t>‹#›</a:t>
            </a:fld>
            <a:endParaRPr lang="en-US" altLang="en-US" dirty="0"/>
          </a:p>
        </p:txBody>
      </p:sp>
    </p:spTree>
    <p:extLst>
      <p:ext uri="{BB962C8B-B14F-4D97-AF65-F5344CB8AC3E}">
        <p14:creationId xmlns:p14="http://schemas.microsoft.com/office/powerpoint/2010/main" val="305742293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9B739BE-6326-44B8-B37A-B1E353A4E9EF}"/>
              </a:ext>
            </a:extLst>
          </p:cNvPr>
          <p:cNvSpPr>
            <a:spLocks noGrp="1"/>
          </p:cNvSpPr>
          <p:nvPr>
            <p:ph type="dt" sz="half" idx="10"/>
          </p:nvPr>
        </p:nvSpPr>
        <p:spPr/>
        <p:txBody>
          <a:bodyPr/>
          <a:lstStyle>
            <a:lvl1pPr>
              <a:defRPr/>
            </a:lvl1pPr>
          </a:lstStyle>
          <a:p>
            <a:pPr>
              <a:defRPr/>
            </a:pPr>
            <a:endParaRPr lang="en-US" dirty="0"/>
          </a:p>
        </p:txBody>
      </p:sp>
      <p:sp>
        <p:nvSpPr>
          <p:cNvPr id="6" name="Footer Placeholder 27">
            <a:extLst>
              <a:ext uri="{FF2B5EF4-FFF2-40B4-BE49-F238E27FC236}">
                <a16:creationId xmlns:a16="http://schemas.microsoft.com/office/drawing/2014/main" id="{6A6C19AD-5910-422B-A2BF-8038AF1A6E77}"/>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4">
            <a:extLst>
              <a:ext uri="{FF2B5EF4-FFF2-40B4-BE49-F238E27FC236}">
                <a16:creationId xmlns:a16="http://schemas.microsoft.com/office/drawing/2014/main" id="{10A9AF1F-DA21-43AA-9232-226777642C81}"/>
              </a:ext>
            </a:extLst>
          </p:cNvPr>
          <p:cNvSpPr>
            <a:spLocks noGrp="1"/>
          </p:cNvSpPr>
          <p:nvPr>
            <p:ph type="sldNum" sz="quarter" idx="12"/>
          </p:nvPr>
        </p:nvSpPr>
        <p:spPr/>
        <p:txBody>
          <a:bodyPr/>
          <a:lstStyle>
            <a:lvl1pPr>
              <a:defRPr/>
            </a:lvl1pPr>
          </a:lstStyle>
          <a:p>
            <a:pPr>
              <a:defRPr/>
            </a:pPr>
            <a:fld id="{25F06F5A-69BF-4BD5-A467-DDDA4BAB7591}" type="slidenum">
              <a:rPr lang="en-US" altLang="en-US"/>
              <a:pPr>
                <a:defRPr/>
              </a:pPr>
              <a:t>‹#›</a:t>
            </a:fld>
            <a:endParaRPr lang="en-US" altLang="en-US" dirty="0"/>
          </a:p>
        </p:txBody>
      </p:sp>
    </p:spTree>
    <p:extLst>
      <p:ext uri="{BB962C8B-B14F-4D97-AF65-F5344CB8AC3E}">
        <p14:creationId xmlns:p14="http://schemas.microsoft.com/office/powerpoint/2010/main" val="129832542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4BDF4A0-2E17-4673-A287-4346E9761E5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40C93E8-DC6C-408C-9102-421B46E59339}"/>
              </a:ext>
            </a:extLst>
          </p:cNvPr>
          <p:cNvSpPr>
            <a:spLocks noGrp="1"/>
          </p:cNvSpPr>
          <p:nvPr>
            <p:ph type="dt" sz="half" idx="10"/>
          </p:nvPr>
        </p:nvSpPr>
        <p:spPr/>
        <p:txBody>
          <a:bodyPr/>
          <a:lstStyle>
            <a:lvl1pPr>
              <a:defRPr/>
            </a:lvl1pPr>
          </a:lstStyle>
          <a:p>
            <a:pPr>
              <a:defRPr/>
            </a:pPr>
            <a:endParaRPr lang="en-US" dirty="0"/>
          </a:p>
        </p:txBody>
      </p:sp>
      <p:sp>
        <p:nvSpPr>
          <p:cNvPr id="9" name="Footer Placeholder 5">
            <a:extLst>
              <a:ext uri="{FF2B5EF4-FFF2-40B4-BE49-F238E27FC236}">
                <a16:creationId xmlns:a16="http://schemas.microsoft.com/office/drawing/2014/main" id="{748FBCAA-8FA2-415B-B899-27D072705B03}"/>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6">
            <a:extLst>
              <a:ext uri="{FF2B5EF4-FFF2-40B4-BE49-F238E27FC236}">
                <a16:creationId xmlns:a16="http://schemas.microsoft.com/office/drawing/2014/main" id="{B7F1EF9F-A860-4E79-9E61-4C14690B0F3F}"/>
              </a:ext>
            </a:extLst>
          </p:cNvPr>
          <p:cNvSpPr>
            <a:spLocks noGrp="1"/>
          </p:cNvSpPr>
          <p:nvPr>
            <p:ph type="sldNum" sz="quarter" idx="12"/>
          </p:nvPr>
        </p:nvSpPr>
        <p:spPr>
          <a:xfrm>
            <a:off x="8229600" y="6477000"/>
            <a:ext cx="762000" cy="247650"/>
          </a:xfrm>
        </p:spPr>
        <p:txBody>
          <a:bodyPr/>
          <a:lstStyle>
            <a:lvl1pPr>
              <a:defRPr smtClean="0"/>
            </a:lvl1pPr>
          </a:lstStyle>
          <a:p>
            <a:pPr>
              <a:defRPr/>
            </a:pPr>
            <a:fld id="{167D6A9C-A5C9-4B76-ACF6-DE37AAC6E9F1}" type="slidenum">
              <a:rPr lang="en-US" altLang="en-US"/>
              <a:pPr>
                <a:defRPr/>
              </a:pPr>
              <a:t>‹#›</a:t>
            </a:fld>
            <a:endParaRPr lang="en-US" altLang="en-US" dirty="0"/>
          </a:p>
        </p:txBody>
      </p:sp>
    </p:spTree>
    <p:extLst>
      <p:ext uri="{BB962C8B-B14F-4D97-AF65-F5344CB8AC3E}">
        <p14:creationId xmlns:p14="http://schemas.microsoft.com/office/powerpoint/2010/main" val="174405648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D65D4195-0FA5-4E6E-981C-937E1A027A9B}"/>
              </a:ext>
            </a:extLst>
          </p:cNvPr>
          <p:cNvSpPr>
            <a:spLocks noGrp="1"/>
          </p:cNvSpPr>
          <p:nvPr>
            <p:ph type="dt" sz="half" idx="10"/>
          </p:nvPr>
        </p:nvSpPr>
        <p:spPr/>
        <p:txBody>
          <a:bodyPr/>
          <a:lstStyle>
            <a:lvl1pPr>
              <a:defRPr/>
            </a:lvl1pPr>
          </a:lstStyle>
          <a:p>
            <a:pPr>
              <a:defRPr/>
            </a:pPr>
            <a:endParaRPr lang="en-US" dirty="0"/>
          </a:p>
        </p:txBody>
      </p:sp>
      <p:sp>
        <p:nvSpPr>
          <p:cNvPr id="4" name="Footer Placeholder 27">
            <a:extLst>
              <a:ext uri="{FF2B5EF4-FFF2-40B4-BE49-F238E27FC236}">
                <a16:creationId xmlns:a16="http://schemas.microsoft.com/office/drawing/2014/main" id="{E5968C99-ACA5-4484-A426-DE98E5E61584}"/>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7D75EEFF-D75B-4CDC-955C-E21039DFEBEB}"/>
              </a:ext>
            </a:extLst>
          </p:cNvPr>
          <p:cNvSpPr>
            <a:spLocks noGrp="1"/>
          </p:cNvSpPr>
          <p:nvPr>
            <p:ph type="sldNum" sz="quarter" idx="12"/>
          </p:nvPr>
        </p:nvSpPr>
        <p:spPr/>
        <p:txBody>
          <a:bodyPr/>
          <a:lstStyle>
            <a:lvl1pPr>
              <a:defRPr/>
            </a:lvl1pPr>
          </a:lstStyle>
          <a:p>
            <a:pPr>
              <a:defRPr/>
            </a:pPr>
            <a:fld id="{539B4DA0-AED9-4297-B4B4-6E514363BF40}" type="slidenum">
              <a:rPr lang="en-US" altLang="en-US"/>
              <a:pPr>
                <a:defRPr/>
              </a:pPr>
              <a:t>‹#›</a:t>
            </a:fld>
            <a:endParaRPr lang="en-US" altLang="en-US" dirty="0"/>
          </a:p>
        </p:txBody>
      </p:sp>
    </p:spTree>
    <p:extLst>
      <p:ext uri="{BB962C8B-B14F-4D97-AF65-F5344CB8AC3E}">
        <p14:creationId xmlns:p14="http://schemas.microsoft.com/office/powerpoint/2010/main" val="37812783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32D5D3E-4416-49AA-9647-8310CFA6AD56}"/>
              </a:ext>
            </a:extLst>
          </p:cNvPr>
          <p:cNvSpPr>
            <a:spLocks noGrp="1"/>
          </p:cNvSpPr>
          <p:nvPr>
            <p:ph type="dt" sz="half" idx="10"/>
          </p:nvPr>
        </p:nvSpPr>
        <p:spPr/>
        <p:txBody>
          <a:bodyPr/>
          <a:lstStyle>
            <a:lvl1pPr>
              <a:defRPr/>
            </a:lvl1pPr>
          </a:lstStyle>
          <a:p>
            <a:pPr>
              <a:defRPr/>
            </a:pPr>
            <a:endParaRPr lang="en-US" dirty="0"/>
          </a:p>
        </p:txBody>
      </p:sp>
      <p:sp>
        <p:nvSpPr>
          <p:cNvPr id="3" name="Footer Placeholder 23">
            <a:extLst>
              <a:ext uri="{FF2B5EF4-FFF2-40B4-BE49-F238E27FC236}">
                <a16:creationId xmlns:a16="http://schemas.microsoft.com/office/drawing/2014/main" id="{7E80A939-8DFE-4AE7-8BF0-A974E879D937}"/>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6">
            <a:extLst>
              <a:ext uri="{FF2B5EF4-FFF2-40B4-BE49-F238E27FC236}">
                <a16:creationId xmlns:a16="http://schemas.microsoft.com/office/drawing/2014/main" id="{9D4FECC8-B8CE-4A15-83B8-7C57DF43A873}"/>
              </a:ext>
            </a:extLst>
          </p:cNvPr>
          <p:cNvSpPr>
            <a:spLocks noGrp="1"/>
          </p:cNvSpPr>
          <p:nvPr>
            <p:ph type="sldNum" sz="quarter" idx="12"/>
          </p:nvPr>
        </p:nvSpPr>
        <p:spPr/>
        <p:txBody>
          <a:bodyPr/>
          <a:lstStyle>
            <a:lvl1pPr>
              <a:defRPr smtClean="0"/>
            </a:lvl1pPr>
          </a:lstStyle>
          <a:p>
            <a:pPr>
              <a:defRPr/>
            </a:pPr>
            <a:fld id="{4B362D5C-DAE5-4881-B351-436B8D4BD818}" type="slidenum">
              <a:rPr lang="en-US" altLang="en-US"/>
              <a:pPr>
                <a:defRPr/>
              </a:pPr>
              <a:t>‹#›</a:t>
            </a:fld>
            <a:endParaRPr lang="en-US" altLang="en-US" dirty="0"/>
          </a:p>
        </p:txBody>
      </p:sp>
    </p:spTree>
    <p:extLst>
      <p:ext uri="{BB962C8B-B14F-4D97-AF65-F5344CB8AC3E}">
        <p14:creationId xmlns:p14="http://schemas.microsoft.com/office/powerpoint/2010/main" val="138817310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B67CAA2-8EE0-480C-A482-2FA01214232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EDCAF27-6371-4BD0-AF09-EA6C3C01A9D2}"/>
              </a:ext>
            </a:extLst>
          </p:cNvPr>
          <p:cNvSpPr>
            <a:spLocks noGrp="1"/>
          </p:cNvSpPr>
          <p:nvPr>
            <p:ph type="dt" sz="half" idx="10"/>
          </p:nvPr>
        </p:nvSpPr>
        <p:spPr/>
        <p:txBody>
          <a:bodyPr/>
          <a:lstStyle>
            <a:lvl1pPr>
              <a:defRPr/>
            </a:lvl1pPr>
          </a:lstStyle>
          <a:p>
            <a:pPr>
              <a:defRPr/>
            </a:pPr>
            <a:endParaRPr lang="en-US" dirty="0"/>
          </a:p>
        </p:txBody>
      </p:sp>
      <p:sp>
        <p:nvSpPr>
          <p:cNvPr id="7" name="Footer Placeholder 28">
            <a:extLst>
              <a:ext uri="{FF2B5EF4-FFF2-40B4-BE49-F238E27FC236}">
                <a16:creationId xmlns:a16="http://schemas.microsoft.com/office/drawing/2014/main" id="{82BD2E09-0634-442B-B960-0D60D5726CE9}"/>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6">
            <a:extLst>
              <a:ext uri="{FF2B5EF4-FFF2-40B4-BE49-F238E27FC236}">
                <a16:creationId xmlns:a16="http://schemas.microsoft.com/office/drawing/2014/main" id="{EE5A1C1C-F955-41D6-9337-D8A30DE9BC5D}"/>
              </a:ext>
            </a:extLst>
          </p:cNvPr>
          <p:cNvSpPr>
            <a:spLocks noGrp="1"/>
          </p:cNvSpPr>
          <p:nvPr>
            <p:ph type="sldNum" sz="quarter" idx="12"/>
          </p:nvPr>
        </p:nvSpPr>
        <p:spPr/>
        <p:txBody>
          <a:bodyPr/>
          <a:lstStyle>
            <a:lvl1pPr>
              <a:defRPr smtClean="0"/>
            </a:lvl1pPr>
          </a:lstStyle>
          <a:p>
            <a:pPr>
              <a:defRPr/>
            </a:pPr>
            <a:fld id="{5E904CE8-7A7F-4CFF-8468-FE8A485847C8}" type="slidenum">
              <a:rPr lang="en-US" altLang="en-US"/>
              <a:pPr>
                <a:defRPr/>
              </a:pPr>
              <a:t>‹#›</a:t>
            </a:fld>
            <a:endParaRPr lang="en-US" altLang="en-US" dirty="0"/>
          </a:p>
        </p:txBody>
      </p:sp>
    </p:spTree>
    <p:extLst>
      <p:ext uri="{BB962C8B-B14F-4D97-AF65-F5344CB8AC3E}">
        <p14:creationId xmlns:p14="http://schemas.microsoft.com/office/powerpoint/2010/main" val="26086158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1566391-8258-42EC-9BFD-E1C8A2BB449C}"/>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827C0C7C-74A7-43FD-9A3F-5AC3DEFA25B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30">
            <a:extLst>
              <a:ext uri="{FF2B5EF4-FFF2-40B4-BE49-F238E27FC236}">
                <a16:creationId xmlns:a16="http://schemas.microsoft.com/office/drawing/2014/main" id="{EDC67F8A-BA37-489B-8527-50569BC6DD82}"/>
              </a:ext>
            </a:extLst>
          </p:cNvPr>
          <p:cNvSpPr>
            <a:spLocks noGrp="1"/>
          </p:cNvSpPr>
          <p:nvPr>
            <p:ph type="sldNum" sz="quarter" idx="12"/>
          </p:nvPr>
        </p:nvSpPr>
        <p:spPr/>
        <p:txBody>
          <a:bodyPr/>
          <a:lstStyle>
            <a:lvl1pPr>
              <a:defRPr smtClean="0"/>
            </a:lvl1pPr>
          </a:lstStyle>
          <a:p>
            <a:pPr>
              <a:defRPr/>
            </a:pPr>
            <a:fld id="{374E0B14-A131-4D6C-A592-9F08F7067C41}" type="slidenum">
              <a:rPr lang="en-US" altLang="en-US"/>
              <a:pPr>
                <a:defRPr/>
              </a:pPr>
              <a:t>‹#›</a:t>
            </a:fld>
            <a:endParaRPr lang="en-US" altLang="en-US" dirty="0"/>
          </a:p>
        </p:txBody>
      </p:sp>
    </p:spTree>
    <p:extLst>
      <p:ext uri="{BB962C8B-B14F-4D97-AF65-F5344CB8AC3E}">
        <p14:creationId xmlns:p14="http://schemas.microsoft.com/office/powerpoint/2010/main" val="208640394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3B226F9-F03B-4576-8C38-654ACD8BE02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558D7F6-6854-4CC0-B5B0-7E0FFD102FD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4F81004-BF8C-441D-8723-E699D025755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a:extLst>
              <a:ext uri="{FF2B5EF4-FFF2-40B4-BE49-F238E27FC236}">
                <a16:creationId xmlns:a16="http://schemas.microsoft.com/office/drawing/2014/main" id="{ECC480B7-DDAC-4604-B635-21EDF70ABD9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a:extLst>
              <a:ext uri="{FF2B5EF4-FFF2-40B4-BE49-F238E27FC236}">
                <a16:creationId xmlns:a16="http://schemas.microsoft.com/office/drawing/2014/main" id="{8F41874E-252B-4DA9-909C-3CBCDAEA8EC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2C93B8F-28D1-4B7F-824B-F01A46500687}"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127408CA-A364-4352-A363-63EE0BF5B41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E087AF8-D711-4395-8602-22584E16439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B45F6A8-E45F-4830-B854-D96223E4678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06" r:id="rId4"/>
    <p:sldLayoutId id="2147485712" r:id="rId5"/>
    <p:sldLayoutId id="2147485707" r:id="rId6"/>
    <p:sldLayoutId id="2147485713" r:id="rId7"/>
    <p:sldLayoutId id="2147485714" r:id="rId8"/>
    <p:sldLayoutId id="2147485715" r:id="rId9"/>
    <p:sldLayoutId id="2147485708" r:id="rId10"/>
    <p:sldLayoutId id="214748571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65E191C-6C68-40E8-9914-ABEFC8AF7B1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Pure  motives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008000"/>
                </a:solidFill>
                <a:effectLst>
                  <a:outerShdw blurRad="38100" dist="38100" dir="2700000" algn="tl">
                    <a:srgbClr val="000000">
                      <a:alpha val="43137"/>
                    </a:srgbClr>
                  </a:outerShdw>
                </a:effectLst>
                <a:latin typeface="Arial Narrow"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the physical blood pumper.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seat of your emotions 	apart from your intellect.</a:t>
            </a:r>
          </a:p>
          <a:p>
            <a:pPr marL="609600" indent="-609600" algn="just" eaLnBrk="1" fontAlgn="auto" hangingPunct="1">
              <a:spcAft>
                <a:spcPts val="0"/>
              </a:spcAft>
              <a:buNone/>
              <a:defRPr/>
            </a:pP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καρδία</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2525553916"/>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008000"/>
                </a:solidFill>
                <a:effectLst>
                  <a:outerShdw blurRad="38100" dist="38100" dir="2700000" algn="tl">
                    <a:srgbClr val="000000">
                      <a:alpha val="43137"/>
                    </a:srgbClr>
                  </a:outerShdw>
                </a:effectLst>
                <a:latin typeface="Arial Narrow"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the physical blood pumper.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Implied - your whole inner 	being.</a:t>
            </a:r>
          </a:p>
          <a:p>
            <a:pPr marL="609600" indent="-609600" algn="just" eaLnBrk="1" fontAlgn="auto" hangingPunct="1">
              <a:spcAft>
                <a:spcPts val="0"/>
              </a:spcAft>
              <a:buNone/>
              <a:defRPr/>
            </a:pP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καρδία</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1794407521"/>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Being pure in heart means to have your motives, the intentions of your heart, absolutely genuine!</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337076547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Does This Mean?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Easy is It to Keep Pure Motives?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712365768"/>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Originally </a:t>
            </a:r>
            <a:r>
              <a:rPr lang="en-US" sz="4400" b="1" u="sng" dirty="0">
                <a:solidFill>
                  <a:srgbClr val="990033"/>
                </a:solidFill>
                <a:effectLst>
                  <a:outerShdw blurRad="38100" dist="38100" dir="2700000" algn="tl">
                    <a:srgbClr val="000000">
                      <a:alpha val="43137"/>
                    </a:srgbClr>
                  </a:outerShdw>
                </a:effectLst>
                <a:latin typeface="Arial Narrow" pitchFamily="34" charset="0"/>
              </a:rPr>
              <a:t>well intentioned</a:t>
            </a:r>
            <a:r>
              <a:rPr lang="en-US" sz="4400" b="1" dirty="0">
                <a:solidFill>
                  <a:srgbClr val="990033"/>
                </a:solidFill>
                <a:effectLst>
                  <a:outerShdw blurRad="38100" dist="38100" dir="2700000" algn="tl">
                    <a:srgbClr val="000000">
                      <a:alpha val="43137"/>
                    </a:srgbClr>
                  </a:outerShdw>
                </a:effectLst>
                <a:latin typeface="Arial Narrow" pitchFamily="34" charset="0"/>
              </a:rPr>
              <a:t> people caught up in their own fame!</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0609654"/>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Jim Jones &amp;</a:t>
            </a:r>
            <a:br>
              <a:rPr lang="en-US" sz="4400" b="1" dirty="0">
                <a:solidFill>
                  <a:srgbClr val="008000"/>
                </a:solidFill>
                <a:effectLst>
                  <a:outerShdw blurRad="38100" dist="38100" dir="2700000" algn="tl">
                    <a:srgbClr val="000000">
                      <a:alpha val="43137"/>
                    </a:srgbClr>
                  </a:outerShdw>
                </a:effectLst>
                <a:latin typeface="Arial Narrow" pitchFamily="34" charset="0"/>
              </a:rPr>
            </a:br>
            <a:r>
              <a:rPr lang="en-US" sz="4400" b="1" dirty="0">
                <a:solidFill>
                  <a:srgbClr val="008000"/>
                </a:solidFill>
                <a:effectLst>
                  <a:outerShdw blurRad="38100" dist="38100" dir="2700000" algn="tl">
                    <a:srgbClr val="000000">
                      <a:alpha val="43137"/>
                    </a:srgbClr>
                  </a:outerShdw>
                </a:effectLst>
                <a:latin typeface="Arial Narrow" pitchFamily="34" charset="0"/>
              </a:rPr>
              <a:t>the People’s Temple</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4274889"/>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Jim &amp; Tammy Bakker &amp;</a:t>
            </a:r>
            <a:br>
              <a:rPr lang="en-US" sz="4400" b="1" dirty="0">
                <a:solidFill>
                  <a:srgbClr val="008000"/>
                </a:solidFill>
                <a:effectLst>
                  <a:outerShdw blurRad="38100" dist="38100" dir="2700000" algn="tl">
                    <a:srgbClr val="000000">
                      <a:alpha val="43137"/>
                    </a:srgbClr>
                  </a:outerShdw>
                </a:effectLst>
                <a:latin typeface="Arial Narrow" pitchFamily="34" charset="0"/>
              </a:rPr>
            </a:br>
            <a:r>
              <a:rPr lang="en-US" sz="4400" b="1" dirty="0">
                <a:solidFill>
                  <a:srgbClr val="008000"/>
                </a:solidFill>
                <a:effectLst>
                  <a:outerShdw blurRad="38100" dist="38100" dir="2700000" algn="tl">
                    <a:srgbClr val="000000">
                      <a:alpha val="43137"/>
                    </a:srgbClr>
                  </a:outerShdw>
                </a:effectLst>
                <a:latin typeface="Arial Narrow" pitchFamily="34" charset="0"/>
              </a:rPr>
              <a:t>the PTL Television Ministry</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2935937"/>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Jimmy Swaggart &amp;</a:t>
            </a:r>
            <a:br>
              <a:rPr lang="en-US" sz="4400" b="1" dirty="0">
                <a:solidFill>
                  <a:srgbClr val="008000"/>
                </a:solidFill>
                <a:effectLst>
                  <a:outerShdw blurRad="38100" dist="38100" dir="2700000" algn="tl">
                    <a:srgbClr val="000000">
                      <a:alpha val="43137"/>
                    </a:srgbClr>
                  </a:outerShdw>
                </a:effectLst>
                <a:latin typeface="Arial Narrow" pitchFamily="34" charset="0"/>
              </a:rPr>
            </a:br>
            <a:r>
              <a:rPr lang="en-US" sz="4400" b="1" dirty="0">
                <a:solidFill>
                  <a:srgbClr val="008000"/>
                </a:solidFill>
                <a:effectLst>
                  <a:outerShdw blurRad="38100" dist="38100" dir="2700000" algn="tl">
                    <a:srgbClr val="000000">
                      <a:alpha val="43137"/>
                    </a:srgbClr>
                  </a:outerShdw>
                </a:effectLst>
                <a:latin typeface="Arial Narrow" pitchFamily="34" charset="0"/>
              </a:rPr>
              <a:t>the Jimmy Swaggart Ministries</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961412"/>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Were all of these people just a 	bunch of hypocrites?</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702988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57E94-7744-48D7-8414-E35F9CBE25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11AFF-110F-4679-838E-F194A3E62BA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“Blessed are the pure in heart, for they will see God.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Abuses of the past.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Were all of these people just a 	bunch of hypocrites?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These people were well 	intentioned servants of the Lord 	who got their focus off Him &amp; 	onto themselves!</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815335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about your motives?</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6065217"/>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about your motives?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When you give do you hope 	someone will discover it so you 	will look good?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Ananias &amp; Sapphira</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5:1-11</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3196890"/>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B6DAA-402F-4A74-B811-43769B2AA7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748503-6002-4A72-B328-9F6C09C9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about your motives?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Is your work in the church for 	the Lord or your own prestige?</a:t>
            </a:r>
          </a:p>
        </p:txBody>
      </p:sp>
      <p:sp>
        <p:nvSpPr>
          <p:cNvPr id="4" name="Rectangle 3">
            <a:extLst>
              <a:ext uri="{FF2B5EF4-FFF2-40B4-BE49-F238E27FC236}">
                <a16:creationId xmlns:a16="http://schemas.microsoft.com/office/drawing/2014/main" id="{4754D684-FBD8-49C7-BF6A-AC7E0C9356A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Easy is It to Keep Pure Motives?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698639"/>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Does This Mean?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How Easy is It to Keep Pure Motives?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How Does the Pure in Heart See God?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851429931"/>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like some people saw God.</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like some people saw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Abraham</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18:1-15</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809442801"/>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like some people saw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Jacob</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32:24-30</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1761533148"/>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like some people saw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Job</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Job 38:1ff</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1343461497"/>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Not like some people saw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Moses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3:1-4</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402998636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2478-E819-4B3F-BF62-656B32EC90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A47B08-2372-4944-B4C6-1EBFA33C44B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Does This Mean?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the Second Coming!</a:t>
            </a:r>
          </a:p>
          <a:p>
            <a:pPr marL="609600" indent="-609600" algn="just" eaLnBrk="1" fontAlgn="auto" hangingPunct="1">
              <a:spcAft>
                <a:spcPts val="0"/>
              </a:spcAft>
              <a:buFont typeface="Wingdings 2" panose="05020102010507070707" pitchFamily="18" charset="2"/>
              <a:buNone/>
              <a:defRPr/>
            </a:pPr>
            <a:r>
              <a:rPr lang="en-US" sz="23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Thessalonians 4:15-17 - </a:t>
            </a:r>
            <a:r>
              <a:rPr lang="en-US" sz="2300" b="1" kern="1400" spc="15"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According to the Lord's own word, we tell you that we who are still alive, who are left till the coming of the Lord, will certainly not precede those who have fallen asleep. For the Lord himself will come down from heaven, with a loud command, with the voice of the archangel and with the trumpet call of God, and the dead in Christ will rise first. After that, we who are still alive and are left will be caught up together with them in the clouds to meet the Lord in the air. And so we will be with the Lord forever.</a:t>
            </a:r>
            <a:endParaRPr lang="en-US" sz="23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393610200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the Second Coming!</a:t>
            </a:r>
          </a:p>
          <a:p>
            <a:pPr marL="609600" indent="-609600" algn="just" eaLnBrk="1" fontAlgn="auto" hangingPunct="1">
              <a:spcAft>
                <a:spcPts val="0"/>
              </a:spcAft>
              <a:buFont typeface="Wingdings 2" panose="05020102010507070707" pitchFamily="18" charset="2"/>
              <a:buNone/>
              <a:defRPr/>
            </a:pPr>
            <a:r>
              <a:rPr lang="en-US" sz="23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3:2 - </a:t>
            </a:r>
            <a:r>
              <a:rPr lang="en-US" sz="23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Dear friends, now we are children of God, and what we will be has not yet been made known. But we know that when he appears, we shall be like him, for we shall see him as he is.</a:t>
            </a:r>
            <a:endParaRPr lang="en-US" sz="2300"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1173608562"/>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20BF18-7878-4CF2-B70B-9C5C884E4B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3DCAE3-F128-40AE-8F78-7A3D6B6B1C8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heart,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see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In this life!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It’s a matter of perspective!</a:t>
            </a:r>
          </a:p>
        </p:txBody>
      </p:sp>
      <p:sp>
        <p:nvSpPr>
          <p:cNvPr id="4" name="Rectangle 3">
            <a:extLst>
              <a:ext uri="{FF2B5EF4-FFF2-40B4-BE49-F238E27FC236}">
                <a16:creationId xmlns:a16="http://schemas.microsoft.com/office/drawing/2014/main" id="{B9E8734C-B838-49A9-8B1C-BBEFB062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Does the Pure in Heart See God?</a:t>
            </a:r>
          </a:p>
        </p:txBody>
      </p:sp>
    </p:spTree>
    <p:extLst>
      <p:ext uri="{BB962C8B-B14F-4D97-AF65-F5344CB8AC3E}">
        <p14:creationId xmlns:p14="http://schemas.microsoft.com/office/powerpoint/2010/main" val="139623250"/>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wants to develop within you </a:t>
            </a:r>
            <a:r>
              <a:rPr lang="en-US" sz="4400" b="1" u="sng" dirty="0">
                <a:solidFill>
                  <a:srgbClr val="990033"/>
                </a:solidFill>
                <a:effectLst>
                  <a:outerShdw blurRad="38100" dist="38100" dir="2700000" algn="tl">
                    <a:srgbClr val="000000">
                      <a:alpha val="43137"/>
                    </a:srgbClr>
                  </a:outerShdw>
                </a:effectLst>
                <a:latin typeface="Arial Narrow" pitchFamily="34" charset="0"/>
              </a:rPr>
              <a:t>unmixed motives</a:t>
            </a:r>
            <a:r>
              <a:rPr lang="en-US" sz="4400" b="1" dirty="0">
                <a:solidFill>
                  <a:srgbClr val="990033"/>
                </a:solidFill>
                <a:effectLst>
                  <a:outerShdw blurRad="38100" dist="38100" dir="2700000" algn="tl">
                    <a:srgbClr val="000000">
                      <a:alpha val="43137"/>
                    </a:srgbClr>
                  </a:outerShdw>
                </a:effectLst>
                <a:latin typeface="Arial Narrow" pitchFamily="34" charset="0"/>
              </a:rPr>
              <a:t> - a genuineness </a:t>
            </a:r>
            <a:r>
              <a:rPr lang="en-US" sz="4400" b="1">
                <a:solidFill>
                  <a:srgbClr val="990033"/>
                </a:solidFill>
                <a:effectLst>
                  <a:outerShdw blurRad="38100" dist="38100" dir="2700000" algn="tl">
                    <a:srgbClr val="000000">
                      <a:alpha val="43137"/>
                    </a:srgbClr>
                  </a:outerShdw>
                </a:effectLst>
                <a:latin typeface="Arial Narrow" pitchFamily="34" charset="0"/>
              </a:rPr>
              <a:t>before God </a:t>
            </a:r>
            <a:r>
              <a:rPr lang="en-US" sz="4400" b="1" dirty="0">
                <a:solidFill>
                  <a:srgbClr val="990033"/>
                </a:solidFill>
                <a:effectLst>
                  <a:outerShdw blurRad="38100" dist="38100" dir="2700000" algn="tl">
                    <a:srgbClr val="000000">
                      <a:alpha val="43137"/>
                    </a:srgbClr>
                  </a:outerShdw>
                </a:effectLst>
                <a:latin typeface="Arial Narrow" pitchFamily="34" charset="0"/>
              </a:rPr>
              <a:t>&amp; others.</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403BAE-A080-4801-94DE-5E41A176AB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748077-6D4B-4BE3-ADBF-1AB2EF93A362}"/>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wants to develop within you </a:t>
            </a:r>
            <a:r>
              <a:rPr lang="en-US" sz="4400" b="1" u="sng" dirty="0">
                <a:solidFill>
                  <a:srgbClr val="990033"/>
                </a:solidFill>
                <a:effectLst>
                  <a:outerShdw blurRad="38100" dist="38100" dir="2700000" algn="tl">
                    <a:srgbClr val="000000">
                      <a:alpha val="43137"/>
                    </a:srgbClr>
                  </a:outerShdw>
                </a:effectLst>
                <a:latin typeface="Arial Narrow" pitchFamily="34" charset="0"/>
              </a:rPr>
              <a:t>unmixed motives</a:t>
            </a:r>
            <a:r>
              <a:rPr lang="en-US" sz="4400" b="1" dirty="0">
                <a:solidFill>
                  <a:srgbClr val="990033"/>
                </a:solidFill>
                <a:effectLst>
                  <a:outerShdw blurRad="38100" dist="38100" dir="2700000" algn="tl">
                    <a:srgbClr val="000000">
                      <a:alpha val="43137"/>
                    </a:srgbClr>
                  </a:outerShdw>
                </a:effectLst>
                <a:latin typeface="Arial Narrow" pitchFamily="34" charset="0"/>
              </a:rPr>
              <a:t> - a genuineness </a:t>
            </a:r>
            <a:r>
              <a:rPr lang="en-US" sz="4400" b="1">
                <a:solidFill>
                  <a:srgbClr val="990033"/>
                </a:solidFill>
                <a:effectLst>
                  <a:outerShdw blurRad="38100" dist="38100" dir="2700000" algn="tl">
                    <a:srgbClr val="000000">
                      <a:alpha val="43137"/>
                    </a:srgbClr>
                  </a:outerShdw>
                </a:effectLst>
                <a:latin typeface="Arial Narrow" pitchFamily="34" charset="0"/>
              </a:rPr>
              <a:t>before God </a:t>
            </a:r>
            <a:r>
              <a:rPr lang="en-US" sz="4400" b="1" dirty="0">
                <a:solidFill>
                  <a:srgbClr val="990033"/>
                </a:solidFill>
                <a:effectLst>
                  <a:outerShdw blurRad="38100" dist="38100" dir="2700000" algn="tl">
                    <a:srgbClr val="000000">
                      <a:alpha val="43137"/>
                    </a:srgbClr>
                  </a:outerShdw>
                </a:effectLst>
                <a:latin typeface="Arial Narrow" pitchFamily="34" charset="0"/>
              </a:rPr>
              <a:t>&amp; others.</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As this maturity in Christ develops, God’s promise is you will see Him clearer &amp; clearer!</a:t>
            </a:r>
          </a:p>
        </p:txBody>
      </p:sp>
    </p:spTree>
    <p:extLst>
      <p:ext uri="{BB962C8B-B14F-4D97-AF65-F5344CB8AC3E}">
        <p14:creationId xmlns:p14="http://schemas.microsoft.com/office/powerpoint/2010/main" val="204057126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heart,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physically clean hands.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καθαρός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heart,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physically clean hands.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Then - it was used of corn that 	had to be chucked.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καθαρός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2805343441"/>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heart,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physically clean hands.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Then - it meant an army that 	had been purged of inefficiency, 	cowardliness and soldiers 	unwilling to fight.</a:t>
            </a: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2851755322"/>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heart,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physically clean hands.</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8000"/>
                </a:solidFill>
                <a:effectLst>
                  <a:outerShdw blurRad="38100" dist="38100" dir="2700000" algn="tl">
                    <a:srgbClr val="000000">
                      <a:alpha val="43137"/>
                    </a:srgbClr>
                  </a:outerShdw>
                </a:effectLst>
                <a:latin typeface="Arial Narrow" pitchFamily="34" charset="0"/>
              </a:rPr>
              <a:t>Gideon’s Men</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Judges 7:1-8</a:t>
            </a:r>
          </a:p>
          <a:p>
            <a:pPr marL="609600" indent="-609600" algn="ctr" eaLnBrk="1" fontAlgn="auto" hangingPunct="1">
              <a:spcAft>
                <a:spcPts val="0"/>
              </a:spcAft>
              <a:buFont typeface="Wingdings 2" panose="05020102010507070707" pitchFamily="18" charset="2"/>
              <a:buNone/>
              <a:defRPr/>
            </a:pPr>
            <a:endParaRPr lang="en-US" sz="2800" b="1" kern="140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eaLnBrk="1" fontAlgn="auto" hangingPunct="1">
              <a:spcAft>
                <a:spcPts val="0"/>
              </a:spcAft>
              <a:buFont typeface="Wingdings 2" panose="05020102010507070707" pitchFamily="18" charset="2"/>
              <a:buNone/>
              <a:defRPr/>
            </a:pP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καθαρός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3093422286"/>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heart,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008000"/>
                </a:solidFill>
                <a:effectLst>
                  <a:outerShdw blurRad="38100" dist="38100" dir="2700000" algn="tl">
                    <a:srgbClr val="000000">
                      <a:alpha val="43137"/>
                    </a:srgbClr>
                  </a:outerShdw>
                </a:effectLst>
                <a:latin typeface="Arial Narrow" pitchFamily="34" charset="0"/>
              </a:rPr>
              <a:t>Pure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physically clean hands.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Then - it described metal that 	had the impurities burned out of 	it.</a:t>
            </a:r>
          </a:p>
          <a:p>
            <a:pPr marL="609600" indent="-609600" algn="just" eaLnBrk="1" fontAlgn="auto" hangingPunct="1">
              <a:spcAft>
                <a:spcPts val="0"/>
              </a:spcAft>
              <a:buNone/>
              <a:defRPr/>
            </a:pP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καθαρός</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74334424"/>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792AA-A454-4154-9A1A-270A5685FE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B9DCF8-4B63-4E5A-975A-4C316BD4AB7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5:8 - “Blessed are the pure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they will see God.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008000"/>
                </a:solidFill>
                <a:effectLst>
                  <a:outerShdw blurRad="38100" dist="38100" dir="2700000" algn="tl">
                    <a:srgbClr val="000000">
                      <a:alpha val="43137"/>
                    </a:srgbClr>
                  </a:outerShdw>
                </a:effectLst>
                <a:latin typeface="Arial Narrow"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 the physical blood pumper.</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endParaRPr lang="en-US" sz="44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44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καρδία</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D2319D8F-A790-4A60-9499-AB471D9F86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Does This Mean?</a:t>
            </a:r>
          </a:p>
        </p:txBody>
      </p:sp>
    </p:spTree>
    <p:extLst>
      <p:ext uri="{BB962C8B-B14F-4D97-AF65-F5344CB8AC3E}">
        <p14:creationId xmlns:p14="http://schemas.microsoft.com/office/powerpoint/2010/main" val="3981684148"/>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26763</TotalTime>
  <Words>1396</Words>
  <Application>Microsoft Office PowerPoint</Application>
  <PresentationFormat>On-screen Show (4:3)</PresentationFormat>
  <Paragraphs>205</Paragraphs>
  <Slides>34</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Narrow</vt:lpstr>
      <vt:lpstr>Calibri</vt:lpstr>
      <vt:lpstr>Franklin Gothic Medium</vt:lpstr>
      <vt:lpstr>Lucida Sans Unicode</vt:lpstr>
      <vt:lpstr>Segoe UI Symbol</vt:lpstr>
      <vt:lpstr>Times New Roman</vt:lpstr>
      <vt:lpstr>Wingdings 2</vt:lpstr>
      <vt:lpstr>Trek</vt:lpstr>
      <vt:lpstr>Pure  motives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1543</cp:revision>
  <dcterms:created xsi:type="dcterms:W3CDTF">2005-04-23T22:37:40Z</dcterms:created>
  <dcterms:modified xsi:type="dcterms:W3CDTF">2021-07-22T01:53:37Z</dcterms:modified>
</cp:coreProperties>
</file>