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398" r:id="rId2"/>
    <p:sldId id="1932" r:id="rId3"/>
    <p:sldId id="2086" r:id="rId4"/>
    <p:sldId id="2087" r:id="rId5"/>
    <p:sldId id="2088" r:id="rId6"/>
    <p:sldId id="2089" r:id="rId7"/>
    <p:sldId id="1362" r:id="rId8"/>
    <p:sldId id="1503" r:id="rId9"/>
    <p:sldId id="2090" r:id="rId10"/>
    <p:sldId id="2091" r:id="rId11"/>
    <p:sldId id="2092" r:id="rId12"/>
    <p:sldId id="2093" r:id="rId13"/>
    <p:sldId id="2094" r:id="rId14"/>
    <p:sldId id="1762" r:id="rId15"/>
    <p:sldId id="2095" r:id="rId16"/>
    <p:sldId id="2096" r:id="rId17"/>
    <p:sldId id="2097" r:id="rId18"/>
    <p:sldId id="2098" r:id="rId19"/>
    <p:sldId id="2099" r:id="rId20"/>
    <p:sldId id="2076" r:id="rId21"/>
    <p:sldId id="2100" r:id="rId22"/>
    <p:sldId id="2101" r:id="rId23"/>
    <p:sldId id="2102" r:id="rId24"/>
    <p:sldId id="2103" r:id="rId25"/>
    <p:sldId id="2104" r:id="rId26"/>
    <p:sldId id="1708" r:id="rId27"/>
    <p:sldId id="2105" r:id="rId28"/>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2" d="100"/>
          <a:sy n="112" d="100"/>
        </p:scale>
        <p:origin x="1182" y="96"/>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80EADD6-0DCA-4A48-A323-E66B1431879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16E9F22-E2DB-40CE-8016-3BF21F05534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FA589C0-1651-492D-BC10-34B06C4D216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260D463-E0FC-42D9-9230-99B73CAEE9E5}"/>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4AEC40F-A08E-4EC1-B4E8-6B25277B86B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151B4D-3B23-4A51-A0BB-97562BA5B452}"/>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7936856-0A25-462D-B27A-24B94A6B117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2A03377A-EE62-47E3-A1B6-E640C4E8A5FE}" type="datetimeFigureOut">
              <a:rPr lang="en-US"/>
              <a:pPr>
                <a:defRPr/>
              </a:pPr>
              <a:t>6/14/2024</a:t>
            </a:fld>
            <a:endParaRPr lang="en-US" dirty="0"/>
          </a:p>
        </p:txBody>
      </p:sp>
      <p:sp>
        <p:nvSpPr>
          <p:cNvPr id="4" name="Slide Image Placeholder 3">
            <a:extLst>
              <a:ext uri="{FF2B5EF4-FFF2-40B4-BE49-F238E27FC236}">
                <a16:creationId xmlns:a16="http://schemas.microsoft.com/office/drawing/2014/main" id="{3E3100E2-9967-42B8-83A5-4904F8AAB316}"/>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4768629-0799-4951-A450-B860489B1B97}"/>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D57EBD-2C7B-42A0-BDED-7D82195560C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8D5BD31E-15F5-41BA-87C4-58F5A2F1CF95}"/>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CE6759-3CF3-4052-88A9-BF2DF295487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046B190-4B90-464A-B8FA-D5D8EBBCDC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CD3F686-1EC4-4F5D-AD87-694EEA87B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D31F524-A01D-4CF2-A0C7-71DB0760D3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82F1F3-DE9D-4CFC-BD6F-6E45E7473FA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18485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88757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54814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03255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12704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33912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7671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23893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85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2084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7914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7623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92826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01627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EE4A8F-8622-47D0-A162-746F3BE59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D46376-A53E-4975-AE7E-D5125DCDE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02CA85E0-79D7-443B-A2B9-A9AE6C90A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0ADCC-5B69-446A-BAC8-B0E7899786FC}"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EE4A8F-8622-47D0-A162-746F3BE59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D46376-A53E-4975-AE7E-D5125DCDE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02CA85E0-79D7-443B-A2B9-A9AE6C90A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0ADCC-5B69-446A-BAC8-B0E7899786FC}"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95346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0765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7173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50998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02274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05840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B8D6F28-6814-450F-9021-16354BDE07B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661C0B9-35ED-46E9-9B1A-86BFCFB20CB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791AB46-015E-4413-868C-506839424E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7460E15-670C-4275-BC17-C1EE18316A39}"/>
              </a:ext>
            </a:extLst>
          </p:cNvPr>
          <p:cNvSpPr>
            <a:spLocks noGrp="1"/>
          </p:cNvSpPr>
          <p:nvPr>
            <p:ph type="sldNum" sz="quarter" idx="12"/>
          </p:nvPr>
        </p:nvSpPr>
        <p:spPr>
          <a:xfrm>
            <a:off x="8229600" y="6473825"/>
            <a:ext cx="758825" cy="247650"/>
          </a:xfrm>
        </p:spPr>
        <p:txBody>
          <a:bodyPr/>
          <a:lstStyle>
            <a:lvl1pPr>
              <a:defRPr smtClean="0"/>
            </a:lvl1pPr>
          </a:lstStyle>
          <a:p>
            <a:pPr>
              <a:defRPr/>
            </a:pPr>
            <a:fld id="{C8105535-6656-46E6-8A50-ECEA10A4A774}" type="slidenum">
              <a:rPr lang="en-US" altLang="en-US"/>
              <a:pPr>
                <a:defRPr/>
              </a:pPr>
              <a:t>‹#›</a:t>
            </a:fld>
            <a:endParaRPr lang="en-US" altLang="en-US"/>
          </a:p>
        </p:txBody>
      </p:sp>
    </p:spTree>
    <p:extLst>
      <p:ext uri="{BB962C8B-B14F-4D97-AF65-F5344CB8AC3E}">
        <p14:creationId xmlns:p14="http://schemas.microsoft.com/office/powerpoint/2010/main" val="109764127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286DFC3-A236-462B-9864-F0A00343A3B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E653D2C-61BA-49D1-9261-347C22753F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8B59FEB-D7A6-4D9B-92CD-14B5046784F6}"/>
              </a:ext>
            </a:extLst>
          </p:cNvPr>
          <p:cNvSpPr>
            <a:spLocks noGrp="1"/>
          </p:cNvSpPr>
          <p:nvPr>
            <p:ph type="sldNum" sz="quarter" idx="12"/>
          </p:nvPr>
        </p:nvSpPr>
        <p:spPr/>
        <p:txBody>
          <a:bodyPr/>
          <a:lstStyle>
            <a:lvl1pPr>
              <a:defRPr/>
            </a:lvl1pPr>
          </a:lstStyle>
          <a:p>
            <a:pPr>
              <a:defRPr/>
            </a:pPr>
            <a:fld id="{1B604393-8CC4-4189-978C-4A4ABA60180A}" type="slidenum">
              <a:rPr lang="en-US" altLang="en-US"/>
              <a:pPr>
                <a:defRPr/>
              </a:pPr>
              <a:t>‹#›</a:t>
            </a:fld>
            <a:endParaRPr lang="en-US" altLang="en-US"/>
          </a:p>
        </p:txBody>
      </p:sp>
    </p:spTree>
    <p:extLst>
      <p:ext uri="{BB962C8B-B14F-4D97-AF65-F5344CB8AC3E}">
        <p14:creationId xmlns:p14="http://schemas.microsoft.com/office/powerpoint/2010/main" val="302107591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51250-FF6B-492D-B869-87DE0E12261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0A54522-C166-4C98-9EAC-A6EF26028A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21D5457-7F9E-4643-839C-E52D676699C0}"/>
              </a:ext>
            </a:extLst>
          </p:cNvPr>
          <p:cNvSpPr>
            <a:spLocks noGrp="1"/>
          </p:cNvSpPr>
          <p:nvPr>
            <p:ph type="sldNum" sz="quarter" idx="12"/>
          </p:nvPr>
        </p:nvSpPr>
        <p:spPr/>
        <p:txBody>
          <a:bodyPr/>
          <a:lstStyle>
            <a:lvl1pPr>
              <a:defRPr smtClean="0"/>
            </a:lvl1pPr>
          </a:lstStyle>
          <a:p>
            <a:pPr>
              <a:defRPr/>
            </a:pPr>
            <a:fld id="{D4E46F92-C4E3-4C88-96E9-CE73EABBB708}" type="slidenum">
              <a:rPr lang="en-US" altLang="en-US"/>
              <a:pPr>
                <a:defRPr/>
              </a:pPr>
              <a:t>‹#›</a:t>
            </a:fld>
            <a:endParaRPr lang="en-US" altLang="en-US"/>
          </a:p>
        </p:txBody>
      </p:sp>
    </p:spTree>
    <p:extLst>
      <p:ext uri="{BB962C8B-B14F-4D97-AF65-F5344CB8AC3E}">
        <p14:creationId xmlns:p14="http://schemas.microsoft.com/office/powerpoint/2010/main" val="249211912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75BA0C6-C0FE-4041-B081-A6AB20F99741}"/>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920E10A9-65B8-4BA2-9473-51F91ADF448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F8E9DD8-A34C-47F4-A346-4EDCFB1AE2D0}"/>
              </a:ext>
            </a:extLst>
          </p:cNvPr>
          <p:cNvSpPr>
            <a:spLocks noGrp="1"/>
          </p:cNvSpPr>
          <p:nvPr>
            <p:ph type="sldNum" sz="quarter" idx="12"/>
          </p:nvPr>
        </p:nvSpPr>
        <p:spPr>
          <a:xfrm>
            <a:off x="8229600" y="6473825"/>
            <a:ext cx="758825" cy="247650"/>
          </a:xfrm>
        </p:spPr>
        <p:txBody>
          <a:bodyPr/>
          <a:lstStyle>
            <a:lvl1pPr>
              <a:defRPr smtClean="0"/>
            </a:lvl1pPr>
          </a:lstStyle>
          <a:p>
            <a:pPr>
              <a:defRPr/>
            </a:pPr>
            <a:fld id="{4D76D955-32B3-42DB-A168-5DFE2D2F8BCF}" type="slidenum">
              <a:rPr lang="en-US" altLang="en-US"/>
              <a:pPr>
                <a:defRPr/>
              </a:pPr>
              <a:t>‹#›</a:t>
            </a:fld>
            <a:endParaRPr lang="en-US" altLang="en-US"/>
          </a:p>
        </p:txBody>
      </p:sp>
    </p:spTree>
    <p:extLst>
      <p:ext uri="{BB962C8B-B14F-4D97-AF65-F5344CB8AC3E}">
        <p14:creationId xmlns:p14="http://schemas.microsoft.com/office/powerpoint/2010/main" val="35677048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E217F07-E4C8-44B3-9F4F-48B5A12E99A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973978E-9A04-4639-8049-F8B1704E2C8D}"/>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5778569-929F-4A3C-93B8-733599D06F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4D00F44-9BED-4BD6-9E9A-546D47A12CF0}"/>
              </a:ext>
            </a:extLst>
          </p:cNvPr>
          <p:cNvSpPr>
            <a:spLocks noGrp="1"/>
          </p:cNvSpPr>
          <p:nvPr>
            <p:ph type="sldNum" sz="quarter" idx="12"/>
          </p:nvPr>
        </p:nvSpPr>
        <p:spPr/>
        <p:txBody>
          <a:bodyPr/>
          <a:lstStyle>
            <a:lvl1pPr>
              <a:defRPr smtClean="0"/>
            </a:lvl1pPr>
          </a:lstStyle>
          <a:p>
            <a:pPr>
              <a:defRPr/>
            </a:pPr>
            <a:fld id="{C9355457-1309-4F3A-B43F-847D7E53774C}" type="slidenum">
              <a:rPr lang="en-US" altLang="en-US"/>
              <a:pPr>
                <a:defRPr/>
              </a:pPr>
              <a:t>‹#›</a:t>
            </a:fld>
            <a:endParaRPr lang="en-US" altLang="en-US"/>
          </a:p>
        </p:txBody>
      </p:sp>
    </p:spTree>
    <p:extLst>
      <p:ext uri="{BB962C8B-B14F-4D97-AF65-F5344CB8AC3E}">
        <p14:creationId xmlns:p14="http://schemas.microsoft.com/office/powerpoint/2010/main" val="305742293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9B739BE-6326-44B8-B37A-B1E353A4E9E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A6C19AD-5910-422B-A2BF-8038AF1A6E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0A9AF1F-DA21-43AA-9232-226777642C81}"/>
              </a:ext>
            </a:extLst>
          </p:cNvPr>
          <p:cNvSpPr>
            <a:spLocks noGrp="1"/>
          </p:cNvSpPr>
          <p:nvPr>
            <p:ph type="sldNum" sz="quarter" idx="12"/>
          </p:nvPr>
        </p:nvSpPr>
        <p:spPr/>
        <p:txBody>
          <a:bodyPr/>
          <a:lstStyle>
            <a:lvl1pPr>
              <a:defRPr/>
            </a:lvl1pPr>
          </a:lstStyle>
          <a:p>
            <a:pPr>
              <a:defRPr/>
            </a:pPr>
            <a:fld id="{25F06F5A-69BF-4BD5-A467-DDDA4BAB7591}" type="slidenum">
              <a:rPr lang="en-US" altLang="en-US"/>
              <a:pPr>
                <a:defRPr/>
              </a:pPr>
              <a:t>‹#›</a:t>
            </a:fld>
            <a:endParaRPr lang="en-US" altLang="en-US"/>
          </a:p>
        </p:txBody>
      </p:sp>
    </p:spTree>
    <p:extLst>
      <p:ext uri="{BB962C8B-B14F-4D97-AF65-F5344CB8AC3E}">
        <p14:creationId xmlns:p14="http://schemas.microsoft.com/office/powerpoint/2010/main" val="129832542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4BDF4A0-2E17-4673-A287-4346E9761E5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40C93E8-DC6C-408C-9102-421B46E5933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48FBCAA-8FA2-415B-B899-27D072705B0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B7F1EF9F-A860-4E79-9E61-4C14690B0F3F}"/>
              </a:ext>
            </a:extLst>
          </p:cNvPr>
          <p:cNvSpPr>
            <a:spLocks noGrp="1"/>
          </p:cNvSpPr>
          <p:nvPr>
            <p:ph type="sldNum" sz="quarter" idx="12"/>
          </p:nvPr>
        </p:nvSpPr>
        <p:spPr>
          <a:xfrm>
            <a:off x="8229600" y="6477000"/>
            <a:ext cx="762000" cy="247650"/>
          </a:xfrm>
        </p:spPr>
        <p:txBody>
          <a:bodyPr/>
          <a:lstStyle>
            <a:lvl1pPr>
              <a:defRPr smtClean="0"/>
            </a:lvl1pPr>
          </a:lstStyle>
          <a:p>
            <a:pPr>
              <a:defRPr/>
            </a:pPr>
            <a:fld id="{167D6A9C-A5C9-4B76-ACF6-DE37AAC6E9F1}" type="slidenum">
              <a:rPr lang="en-US" altLang="en-US"/>
              <a:pPr>
                <a:defRPr/>
              </a:pPr>
              <a:t>‹#›</a:t>
            </a:fld>
            <a:endParaRPr lang="en-US" altLang="en-US"/>
          </a:p>
        </p:txBody>
      </p:sp>
    </p:spTree>
    <p:extLst>
      <p:ext uri="{BB962C8B-B14F-4D97-AF65-F5344CB8AC3E}">
        <p14:creationId xmlns:p14="http://schemas.microsoft.com/office/powerpoint/2010/main" val="174405648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D65D4195-0FA5-4E6E-981C-937E1A027A9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5968C99-ACA5-4484-A426-DE98E5E6158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D75EEFF-D75B-4CDC-955C-E21039DFEBEB}"/>
              </a:ext>
            </a:extLst>
          </p:cNvPr>
          <p:cNvSpPr>
            <a:spLocks noGrp="1"/>
          </p:cNvSpPr>
          <p:nvPr>
            <p:ph type="sldNum" sz="quarter" idx="12"/>
          </p:nvPr>
        </p:nvSpPr>
        <p:spPr/>
        <p:txBody>
          <a:bodyPr/>
          <a:lstStyle>
            <a:lvl1pPr>
              <a:defRPr/>
            </a:lvl1pPr>
          </a:lstStyle>
          <a:p>
            <a:pPr>
              <a:defRPr/>
            </a:pPr>
            <a:fld id="{539B4DA0-AED9-4297-B4B4-6E514363BF40}" type="slidenum">
              <a:rPr lang="en-US" altLang="en-US"/>
              <a:pPr>
                <a:defRPr/>
              </a:pPr>
              <a:t>‹#›</a:t>
            </a:fld>
            <a:endParaRPr lang="en-US" altLang="en-US"/>
          </a:p>
        </p:txBody>
      </p:sp>
    </p:spTree>
    <p:extLst>
      <p:ext uri="{BB962C8B-B14F-4D97-AF65-F5344CB8AC3E}">
        <p14:creationId xmlns:p14="http://schemas.microsoft.com/office/powerpoint/2010/main" val="378127835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32D5D3E-4416-49AA-9647-8310CFA6AD5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E80A939-8DFE-4AE7-8BF0-A974E879D93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D4FECC8-B8CE-4A15-83B8-7C57DF43A873}"/>
              </a:ext>
            </a:extLst>
          </p:cNvPr>
          <p:cNvSpPr>
            <a:spLocks noGrp="1"/>
          </p:cNvSpPr>
          <p:nvPr>
            <p:ph type="sldNum" sz="quarter" idx="12"/>
          </p:nvPr>
        </p:nvSpPr>
        <p:spPr/>
        <p:txBody>
          <a:bodyPr/>
          <a:lstStyle>
            <a:lvl1pPr>
              <a:defRPr smtClean="0"/>
            </a:lvl1pPr>
          </a:lstStyle>
          <a:p>
            <a:pPr>
              <a:defRPr/>
            </a:pPr>
            <a:fld id="{4B362D5C-DAE5-4881-B351-436B8D4BD818}" type="slidenum">
              <a:rPr lang="en-US" altLang="en-US"/>
              <a:pPr>
                <a:defRPr/>
              </a:pPr>
              <a:t>‹#›</a:t>
            </a:fld>
            <a:endParaRPr lang="en-US" altLang="en-US"/>
          </a:p>
        </p:txBody>
      </p:sp>
    </p:spTree>
    <p:extLst>
      <p:ext uri="{BB962C8B-B14F-4D97-AF65-F5344CB8AC3E}">
        <p14:creationId xmlns:p14="http://schemas.microsoft.com/office/powerpoint/2010/main" val="138817310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B67CAA2-8EE0-480C-A482-2FA01214232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EDCAF27-6371-4BD0-AF09-EA6C3C01A9D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2BD2E09-0634-442B-B960-0D60D5726CE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E5A1C1C-F955-41D6-9337-D8A30DE9BC5D}"/>
              </a:ext>
            </a:extLst>
          </p:cNvPr>
          <p:cNvSpPr>
            <a:spLocks noGrp="1"/>
          </p:cNvSpPr>
          <p:nvPr>
            <p:ph type="sldNum" sz="quarter" idx="12"/>
          </p:nvPr>
        </p:nvSpPr>
        <p:spPr/>
        <p:txBody>
          <a:bodyPr/>
          <a:lstStyle>
            <a:lvl1pPr>
              <a:defRPr smtClean="0"/>
            </a:lvl1pPr>
          </a:lstStyle>
          <a:p>
            <a:pPr>
              <a:defRPr/>
            </a:pPr>
            <a:fld id="{5E904CE8-7A7F-4CFF-8468-FE8A485847C8}" type="slidenum">
              <a:rPr lang="en-US" altLang="en-US"/>
              <a:pPr>
                <a:defRPr/>
              </a:pPr>
              <a:t>‹#›</a:t>
            </a:fld>
            <a:endParaRPr lang="en-US" altLang="en-US"/>
          </a:p>
        </p:txBody>
      </p:sp>
    </p:spTree>
    <p:extLst>
      <p:ext uri="{BB962C8B-B14F-4D97-AF65-F5344CB8AC3E}">
        <p14:creationId xmlns:p14="http://schemas.microsoft.com/office/powerpoint/2010/main" val="260861582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1566391-8258-42EC-9BFD-E1C8A2BB449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27C0C7C-74A7-43FD-9A3F-5AC3DEFA25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DC67F8A-BA37-489B-8527-50569BC6DD82}"/>
              </a:ext>
            </a:extLst>
          </p:cNvPr>
          <p:cNvSpPr>
            <a:spLocks noGrp="1"/>
          </p:cNvSpPr>
          <p:nvPr>
            <p:ph type="sldNum" sz="quarter" idx="12"/>
          </p:nvPr>
        </p:nvSpPr>
        <p:spPr/>
        <p:txBody>
          <a:bodyPr/>
          <a:lstStyle>
            <a:lvl1pPr>
              <a:defRPr smtClean="0"/>
            </a:lvl1pPr>
          </a:lstStyle>
          <a:p>
            <a:pPr>
              <a:defRPr/>
            </a:pPr>
            <a:fld id="{374E0B14-A131-4D6C-A592-9F08F7067C41}" type="slidenum">
              <a:rPr lang="en-US" altLang="en-US"/>
              <a:pPr>
                <a:defRPr/>
              </a:pPr>
              <a:t>‹#›</a:t>
            </a:fld>
            <a:endParaRPr lang="en-US" altLang="en-US"/>
          </a:p>
        </p:txBody>
      </p:sp>
    </p:spTree>
    <p:extLst>
      <p:ext uri="{BB962C8B-B14F-4D97-AF65-F5344CB8AC3E}">
        <p14:creationId xmlns:p14="http://schemas.microsoft.com/office/powerpoint/2010/main" val="208640394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3B226F9-F03B-4576-8C38-654ACD8BE02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558D7F6-6854-4CC0-B5B0-7E0FFD102FD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4F81004-BF8C-441D-8723-E699D025755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CC480B7-DDAC-4604-B635-21EDF70ABD9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F41874E-252B-4DA9-909C-3CBCDAEA8EC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2C93B8F-28D1-4B7F-824B-F01A46500687}"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127408CA-A364-4352-A363-63EE0BF5B41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E087AF8-D711-4395-8602-22584E16439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DB45F6A8-E45F-4830-B854-D96223E4678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709" r:id="rId1"/>
    <p:sldLayoutId id="2147485710" r:id="rId2"/>
    <p:sldLayoutId id="2147485711" r:id="rId3"/>
    <p:sldLayoutId id="2147485706" r:id="rId4"/>
    <p:sldLayoutId id="2147485712" r:id="rId5"/>
    <p:sldLayoutId id="2147485707" r:id="rId6"/>
    <p:sldLayoutId id="2147485713" r:id="rId7"/>
    <p:sldLayoutId id="2147485714" r:id="rId8"/>
    <p:sldLayoutId id="2147485715" r:id="rId9"/>
    <p:sldLayoutId id="2147485708" r:id="rId10"/>
    <p:sldLayoutId id="214748571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65E191C-6C68-40E8-9914-ABEFC8AF7B1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complete identification with  others</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Lord’s Prayer.</a:t>
            </a:r>
          </a:p>
          <a:p>
            <a:pPr marL="0" indent="0" algn="just" rtl="0">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then, is how you should pray: ‘Our Father in heaven, hallowed be your name, your kingdom come, your will be done on earth as it is in heaven. Give us today our daily bread. Forgive us our debts, as we also have forgiven our debtors.</a:t>
            </a:r>
          </a:p>
          <a:p>
            <a:pPr marL="0" indent="0" algn="just" rtl="0">
              <a:buNone/>
            </a:pP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if you forgive men when they sin against you, your heavenly Father will also forgive you. But if you do not forgive men their sins, your Father will not forgive your sins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Matthew 6:14-15</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Showing mercy Affects Your Relationship with God.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1451706"/>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You are saved by grace!</a:t>
            </a:r>
          </a:p>
          <a:p>
            <a:pPr marL="0" indent="0" algn="just" rtl="0">
              <a:buNone/>
            </a:pP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2:8 - </a:t>
            </a:r>
            <a:r>
              <a:rPr lang="en-US" sz="2800" b="1" i="0" u="sng"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it is by grace you have been saved</a:t>
            </a: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faith — and this not from yourselves, </a:t>
            </a:r>
            <a:r>
              <a:rPr lang="en-US" sz="2800" b="1" i="0" u="sng"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is the gift of God</a:t>
            </a: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not by works, so that no one can boast.</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Showing mercy Affects Your Relationship with God.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8605383"/>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You are saved by grace!</a:t>
            </a:r>
          </a:p>
          <a:p>
            <a:pPr marL="0" indent="0" algn="just" rtl="0">
              <a:buNone/>
            </a:pP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2:8 - </a:t>
            </a:r>
            <a:r>
              <a:rPr lang="en-US" sz="2800" b="1" i="0" u="sng"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it is by grace you have been saved</a:t>
            </a: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faith — and this not from yourselves, </a:t>
            </a:r>
            <a:r>
              <a:rPr lang="en-US" sz="2800" b="1" i="0" u="sng"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is the gift of God</a:t>
            </a: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not by works, so that no one can boast.</a:t>
            </a:r>
          </a:p>
          <a:p>
            <a:pPr marL="0" indent="0" algn="just">
              <a:buNone/>
            </a:pP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2:13 - Judgment without mercy will be shown to anyone who has not been merciful.</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Showing mercy Affects Your Relationship with God.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0171698"/>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Showing Mercy Affects Your Relationship with God.</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cs typeface="Arial" pitchFamily="34" charset="0"/>
              </a:rPr>
              <a:t>II. What Does Merciful Mean?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455560967"/>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Mercy</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compassion.</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i="0" u="none" strike="noStrike" baseline="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ἐλεήμων</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Does Merciful Mean?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Loving Kindness</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empathy, steadfast love.</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he-IL" sz="2800" b="1" i="0" u="none" strike="noStrike" baseline="0">
                <a:solidFill>
                  <a:schemeClr val="tx1"/>
                </a:solidFill>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חֶסֶד</a:t>
            </a:r>
            <a:endParaRPr lang="en-US" sz="2800" b="1" dirty="0">
              <a:solidFill>
                <a:schemeClr val="tx1"/>
              </a:solidFill>
              <a:effectLst>
                <a:outerShdw blurRad="38100" dist="38100" dir="2700000" algn="tl">
                  <a:srgbClr val="000000">
                    <a:alpha val="43137"/>
                  </a:srgbClr>
                </a:outerShdw>
              </a:effectLst>
              <a:latin typeface="SBL Hebrew" panose="02000000000000000000" pitchFamily="2" charset="-79"/>
              <a:ea typeface="Segoe UI Symbol" panose="020B0502040204020203" pitchFamily="34" charset="0"/>
              <a:cs typeface="SBL Hebrew" panose="02000000000000000000" pitchFamily="2" charset="-79"/>
            </a:endParaRP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Does Merciful Mean?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3547578763"/>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Mary &amp; Martha.</a:t>
            </a:r>
          </a:p>
          <a:p>
            <a:pPr marL="0" indent="0" algn="just">
              <a:buNone/>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10:38-42 - As Jesus and his disciples were on their way, he came to a village where a woman named Martha opened her home to him. She had a sister called Mary, who sat at the Lord’s feet listening to what he said. But Martha was distracted by all the preparations that had to be made. She came to him and asked, “Lord, don’t you care that my sister has left me to do the work by myself? Tell her to help me!” “Martha, Martha,” the Lord answered, “you are worried and upset about many things, but only one thing is needed. Mary has chosen what is better, and it will not be taken away from her.” </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Does Merciful Mean?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2402828575"/>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Mary &amp; </a:t>
            </a:r>
            <a:r>
              <a:rPr lang="en-US" sz="4400" b="1" u="sng">
                <a:solidFill>
                  <a:srgbClr val="990033"/>
                </a:solidFill>
                <a:effectLst>
                  <a:outerShdw blurRad="38100" dist="38100" dir="2700000" algn="tl">
                    <a:srgbClr val="000000">
                      <a:alpha val="43137"/>
                    </a:srgbClr>
                  </a:outerShdw>
                </a:effectLst>
                <a:latin typeface="Arial Narrow" pitchFamily="34" charset="0"/>
              </a:rPr>
              <a:t>Martha</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indent="0" algn="just">
              <a:buNone/>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10:38-42 - As Jesus and his disciples were on their way, he came to a village where a woman named Martha opened her home to him. She had a sister called Mary, who sat at the Lord’s feet listening to what he said. But </a:t>
            </a:r>
            <a:r>
              <a:rPr 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Martha was distracted by all the preparations that had to be made. She came to him and asked, “Lord, don’t you care that my sister has left me to do the work by myself? Tell her to help me!” </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“Martha, Martha,” the Lord answered, “you are worried and upset about many things, but only one thing is needed. Mary has chosen what is better, and it will not be taken away from her.” </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Does Merciful Mean?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280557074"/>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Mary</a:t>
            </a:r>
            <a:r>
              <a:rPr lang="en-US" sz="4400" b="1">
                <a:solidFill>
                  <a:srgbClr val="990033"/>
                </a:solidFill>
                <a:effectLst>
                  <a:outerShdw blurRad="38100" dist="38100" dir="2700000" algn="tl">
                    <a:srgbClr val="000000">
                      <a:alpha val="43137"/>
                    </a:srgbClr>
                  </a:outerShdw>
                </a:effectLst>
                <a:latin typeface="Arial Narrow" pitchFamily="34" charset="0"/>
              </a:rPr>
              <a:t> &amp; Martha.</a:t>
            </a:r>
          </a:p>
          <a:p>
            <a:pPr marL="0" indent="0" algn="just">
              <a:buNone/>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10:38-42 - As Jesus and his disciples were on their way, he came to a village where a woman named Martha opened her home to him. She had a sister called </a:t>
            </a:r>
            <a:r>
              <a:rPr 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Mary, who sat at the Lord’s feet listening to what he said</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Martha was distracted by all the preparations that had to be made. She came to him and asked, “Lord, don’t you care that my sister has left me to do the work by myself? Tell her to help me!” “Martha, Martha,” the Lord answered, “you are worried and upset about many things, but only one thing is needed. </a:t>
            </a:r>
            <a:r>
              <a:rPr 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Mary has chosen what is better, and it will not be taken away from her</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Does Merciful Mean?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3770942046"/>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Showing Mercy Affects Your Relationship with God.</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What Does Merciful Mean?</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cs typeface="Arial" pitchFamily="34" charset="0"/>
              </a:rPr>
              <a:t>III. What Happens When You Really Try to Do This?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578756967"/>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5:7</a:t>
            </a:r>
          </a:p>
          <a:p>
            <a:pPr marL="609600" indent="-609600" algn="just" eaLnBrk="1" fontAlgn="auto" hangingPunct="1">
              <a:spcAft>
                <a:spcPts val="0"/>
              </a:spcAft>
              <a:buFont typeface="Wingdings 2" panose="05020102010507070707" pitchFamily="18" charset="2"/>
              <a:buNone/>
              <a:defRPr/>
            </a:pP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Blessed are the merciful, for they will be shown mercy.</a:t>
            </a:r>
            <a:endPar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make forgiveness &amp; the tolerance of others much easier.</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Happens When You Really Try to Do This?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make forgiveness &amp; the tolerance of others much easier.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make the Incarnation of Christ easier to understand.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Happens When You Really Try to Do This?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1304073640"/>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make the Incarnation of Christ easier to understand.</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The Lord’s Supper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Eating the bread reminds you 	that God became a man!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Happens When You Really Try to Do This?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2730750545"/>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make the Incarnation of Christ easier to understand.</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The Lord’s Supper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Eating the bread reminds you 	that God became a man!</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That’s identification with you!</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Happens When You Really Try to Do This?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1378312467"/>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make the Incarnation of Christ easier to understand.</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The Lord’s Supper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Drinking the cup reminds you 	that He suffered on the cross!</a:t>
            </a: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Happens When You Really Try to Do This?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3809427870"/>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make the Incarnation of Christ easier to understand.</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The Lord’s Supper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Drinking the cup reminds you 	that He suffered on the cross!</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That’s identification with you!</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cs typeface="Arial" pitchFamily="34" charset="0"/>
              </a:rPr>
              <a:t>What Happens When You Really Try to Do This?</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3886371821"/>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03BAE-A080-4801-94DE-5E41A176AB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48077-6D4B-4BE3-ADBF-1AB2EF93A3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God wants to mold into you a merciful attitude.</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One in which you identify with those around you.</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03BAE-A080-4801-94DE-5E41A176AB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48077-6D4B-4BE3-ADBF-1AB2EF93A3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God wants to mold into you a merciful attitude.</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One in which you identify with those around you.</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Then - contribute to their needs as you are able!</a:t>
            </a:r>
          </a:p>
        </p:txBody>
      </p:sp>
    </p:spTree>
    <p:extLst>
      <p:ext uri="{BB962C8B-B14F-4D97-AF65-F5344CB8AC3E}">
        <p14:creationId xmlns:p14="http://schemas.microsoft.com/office/powerpoint/2010/main" val="166526602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The Parable of the</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Unforgiving Servant</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18:23-35</a:t>
            </a:r>
          </a:p>
        </p:txBody>
      </p:sp>
    </p:spTree>
    <p:extLst>
      <p:ext uri="{BB962C8B-B14F-4D97-AF65-F5344CB8AC3E}">
        <p14:creationId xmlns:p14="http://schemas.microsoft.com/office/powerpoint/2010/main" val="370953613"/>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1. The king’s cancellation = God showing mercy to you!</a:t>
            </a:r>
          </a:p>
        </p:txBody>
      </p:sp>
    </p:spTree>
    <p:extLst>
      <p:ext uri="{BB962C8B-B14F-4D97-AF65-F5344CB8AC3E}">
        <p14:creationId xmlns:p14="http://schemas.microsoft.com/office/powerpoint/2010/main" val="292827778"/>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1. The king’s cancellation = God showing mercy to you!</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2. The servant’s attitude = how the world works.</a:t>
            </a:r>
          </a:p>
        </p:txBody>
      </p:sp>
    </p:spTree>
    <p:extLst>
      <p:ext uri="{BB962C8B-B14F-4D97-AF65-F5344CB8AC3E}">
        <p14:creationId xmlns:p14="http://schemas.microsoft.com/office/powerpoint/2010/main" val="2607816633"/>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18:35</a:t>
            </a:r>
          </a:p>
          <a:p>
            <a:pPr marL="609600" indent="-609600" algn="just" eaLnBrk="1" fontAlgn="auto" hangingPunct="1">
              <a:spcAft>
                <a:spcPts val="0"/>
              </a:spcAft>
              <a:buFont typeface="Wingdings 2" panose="05020102010507070707" pitchFamily="18" charset="2"/>
              <a:buNone/>
              <a:defRPr/>
            </a:pPr>
            <a:r>
              <a:rPr lang="en-US" sz="2800" b="1" i="0" u="none" strike="noStrike" baseline="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is how my heavenly Father will treat each of you unless you forgive your brother from your heart.</a:t>
            </a:r>
            <a:endPar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extLst>
      <p:ext uri="{BB962C8B-B14F-4D97-AF65-F5344CB8AC3E}">
        <p14:creationId xmlns:p14="http://schemas.microsoft.com/office/powerpoint/2010/main" val="830872375"/>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Showing Mercy Affects Your Relationship with God.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Lord’s Prayer.</a:t>
            </a:r>
          </a:p>
          <a:p>
            <a:pPr marL="0" indent="0" algn="just" rtl="0">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then, is how you should pray: ‘Our Father in heaven, hallowed be your name, your kingdom come, your will be done on earth as it is in heaven. Give us today our daily bread. Forgive us our debts, as we also have forgiven our debtors. - Matthew 6:9-12 </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Showing mercy Affects Your Relationship with God.</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Lord’s Prayer.</a:t>
            </a:r>
          </a:p>
          <a:p>
            <a:pPr marL="0" indent="0" algn="just" rtl="0">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then, is how you should pray: ‘Our Father in heaven, hallowed be your name, your kingdom come, your will be done on earth as it is in heaven.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Give us today our daily bread. Forgive us our debts, as we also have forgiven our debtors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Matthew 6:12</a:t>
            </a:r>
          </a:p>
          <a:p>
            <a:pPr marL="0" indent="0" algn="just" rtl="0">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if you forgive men when they sin against you, your heavenly Father will also forgive you. But if you do not forgive men their sins, your Father will not forgive your sins. </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Showing mercy Affects Your Relationship with God.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6800501"/>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26530</TotalTime>
  <Words>1407</Words>
  <Application>Microsoft Office PowerPoint</Application>
  <PresentationFormat>On-screen Show (4:3)</PresentationFormat>
  <Paragraphs>140</Paragraphs>
  <Slides>27</Slides>
  <Notes>27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Arial Narrow</vt:lpstr>
      <vt:lpstr>Calibri</vt:lpstr>
      <vt:lpstr>Franklin Gothic Medium</vt:lpstr>
      <vt:lpstr>Lucida Sans Unicode</vt:lpstr>
      <vt:lpstr>SBL Hebrew</vt:lpstr>
      <vt:lpstr>Segoe UI Symbol</vt:lpstr>
      <vt:lpstr>Times New Roman</vt:lpstr>
      <vt:lpstr>Wingdings 2</vt:lpstr>
      <vt:lpstr>Trek</vt:lpstr>
      <vt:lpstr>complete identification with  others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1538</cp:revision>
  <dcterms:created xsi:type="dcterms:W3CDTF">2005-04-23T22:37:40Z</dcterms:created>
  <dcterms:modified xsi:type="dcterms:W3CDTF">2024-06-14T20:05:42Z</dcterms:modified>
</cp:coreProperties>
</file>