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398" r:id="rId2"/>
    <p:sldId id="1932" r:id="rId3"/>
    <p:sldId id="2028" r:id="rId4"/>
    <p:sldId id="1362" r:id="rId5"/>
    <p:sldId id="1503" r:id="rId6"/>
    <p:sldId id="2067" r:id="rId7"/>
    <p:sldId id="2068" r:id="rId8"/>
    <p:sldId id="2069" r:id="rId9"/>
    <p:sldId id="2070" r:id="rId10"/>
    <p:sldId id="2071" r:id="rId11"/>
    <p:sldId id="2045" r:id="rId12"/>
    <p:sldId id="1762" r:id="rId13"/>
    <p:sldId id="2072" r:id="rId14"/>
    <p:sldId id="2073" r:id="rId15"/>
    <p:sldId id="2085" r:id="rId16"/>
    <p:sldId id="2074" r:id="rId17"/>
    <p:sldId id="2075" r:id="rId18"/>
    <p:sldId id="2076" r:id="rId19"/>
    <p:sldId id="2077" r:id="rId20"/>
    <p:sldId id="2078" r:id="rId21"/>
    <p:sldId id="2079" r:id="rId22"/>
    <p:sldId id="2080" r:id="rId23"/>
    <p:sldId id="2081" r:id="rId24"/>
    <p:sldId id="2082" r:id="rId25"/>
    <p:sldId id="2083" r:id="rId26"/>
    <p:sldId id="2084" r:id="rId27"/>
    <p:sldId id="1708" r:id="rId28"/>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80EADD6-0DCA-4A48-A323-E66B1431879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16E9F22-E2DB-40CE-8016-3BF21F05534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FA589C0-1651-492D-BC10-34B06C4D216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3260D463-E0FC-42D9-9230-99B73CAEE9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4AEC40F-A08E-4EC1-B4E8-6B25277B86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51B4D-3B23-4A51-A0BB-97562BA5B4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7936856-0A25-462D-B27A-24B94A6B117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A03377A-EE62-47E3-A1B6-E640C4E8A5FE}"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3E3100E2-9967-42B8-83A5-4904F8AAB31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768629-0799-4951-A450-B860489B1B9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7EBD-2C7B-42A0-BDED-7D82195560C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8D5BD31E-15F5-41BA-87C4-58F5A2F1CF9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CE6759-3CF3-4052-88A9-BF2DF29548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46B190-4B90-464A-B8FA-D5D8EBBCD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D3F686-1EC4-4F5D-AD87-694EEA87B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D31F524-A01D-4CF2-A0C7-71DB0760D3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2F1F3-DE9D-4CFC-BD6F-6E45E7473FA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C67D671-602C-445B-AF38-18110883ED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FE028F3-CCF4-472C-A086-20944B7539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2218785-C311-4E63-9EB5-3F7DCEBDE8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9B252B-F2EC-44A6-A94B-96B2F0B6D07B}"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E08ED8A-AEB0-4EC4-B62D-08D21DEC72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0246F57-908E-44F0-8793-7027544AF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C56CB54-84FA-434C-A4BA-4316198030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F7F2F0-CFD2-419D-806E-684EE898FA4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D30C992-FBBB-4B7D-9D85-2BF4196985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2F22225-D159-4FDE-9766-F58289169E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8E2FB60-8C1D-4620-8115-9EB117EF62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B2D678-3D5D-4258-8906-3BA35E6A4ADD}"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304C6DD5-603B-4668-8BEC-1459024F6F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86D60D9-AD6E-4573-A288-535C6BC4BC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6119D9A-C639-46ED-B12D-6160964E54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07369B-56EC-43F2-9F3E-D6D30F21513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AAA46CF-9087-46B7-852D-8FA8FE2018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829700D8-89A0-40B2-B3BE-4866D0F663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438A999-E3BF-4D6F-A450-6D9D7B123C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73CB20-AB9D-4EC0-BCFE-00398E275D0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275E7AF-B524-4185-AE89-270702C8F7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548377A5-009F-4FCE-8370-2BEA238BC0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FD2B9E4-AFF4-427C-912C-E8250D9202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B8325A-9573-401B-903E-F8056C03942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7FD63F4-263E-41E0-B9AC-9ED474A42A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B1F86C2-C8A0-44FB-A332-F6D30E1751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A02A049B-989C-4BDC-BB2C-A7CB0A924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183419-6F32-4752-A895-EEC7DE994C89}"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489F10F-687A-4854-80C7-653E33A0C5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52AAF49-A0CE-4991-B76C-7850D4E5C8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860F90B2-2DEA-46D3-9EAD-3038EB2A73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9E9E1F-26E6-4626-80DF-047641A55800}"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4D54236-717E-4AE4-B187-CCB7B1F5A3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064E6C0-DD45-493E-9E8F-03F7727165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1AC9016D-FEE2-455E-BBB8-34C0E2FAF7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5EB9C3-4090-43BC-9FDF-36C7BBDCAFB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34E36AB-AC61-49B7-9472-7D6B936EC7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C89B186-0E1A-4C72-8F8E-ED2D18C054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D3DF19C-46DF-4BD4-B251-0372DECEE9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9E7010-46B5-427A-8F0F-9074B663319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1B57B11-219E-4547-B02D-DDBD2FF3B6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C0DB963-9D78-4B7D-B92B-3DA5AC05FD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4FA24BD-178C-4FFD-9B3C-935C86FED2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7CD5ED-74C4-4248-A6B2-C59C36E1ACA6}"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EC4E6E3-F2BE-4151-85B1-382C003103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6341F5E-8A67-4F23-B2BA-BC34087504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A4F1BF8-C066-429C-8A66-F54431E3B8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AF9FBD-5752-46EC-8025-15FA7192583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C153EA8-91C0-4D0C-9754-6266893371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2208E68B-3362-4B02-A425-3C697A05D5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7E9DFE4-D214-4D62-99A9-8A263339FE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02287-0EAC-4452-8151-F417C26C5A6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999BF61-B6DF-4880-8450-DBF4785A6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C7F2BDD-F626-470E-902B-46DFA82BF5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8CECCCE-CE69-4070-B2BC-A113AD9C5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F838C6-AFEB-4B3F-A737-03D46532FA2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CB4177E-3BEF-443E-AECF-0DB4EEC5DE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69912561-DA20-485F-A06F-00D3F397B4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CB0A7B83-D427-4099-B270-4CFA7E22F3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DBC016-526F-44DB-AD7D-C4E8AC2C38B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728BFF-B512-43F0-86E5-111564F69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52E4A66-CB66-46D4-B39E-2937E25E5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912A88A-50CB-4202-8DF4-A5E2CBEB99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3DF36-D8D4-43C4-9B84-279C126A10A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90EDB51-7C5E-45A0-9452-BB428071B2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1F92688-EC2F-492A-928F-40DADE60F5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0A6AA10-8AC6-4F6B-9A1B-F5A2E11102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0AC3A8-26EA-44A3-9159-95BA3D798850}"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56E6FC5-06BD-4BFB-94AD-D6073AFF2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AC25CF1-9962-4070-9897-6BCE968EE0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8F786C1-B504-4714-BEFE-0DCD0C86EE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477C2-8E62-4F9F-AF56-6EC940E7E323}"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16409E9-3536-4AAD-9FB0-2811B98DD2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29B77A2-14C6-49C3-BB82-F37B4CA198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B8E0CC4-1164-44C8-8C7F-6831E10D0C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594E2B-48DF-4632-9FB8-603A8F88FF92}"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8B290A2-C76A-4DF6-87AB-B529D6F0BF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705395A-5B26-4276-BCCA-6C28E804B0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75C26A6-78F6-41A0-AA71-F4E80BD57F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BC3799-36A5-4AF1-9E90-832D2D145E7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8D6F28-6814-450F-9021-16354BDE07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61C0B9-35ED-46E9-9B1A-86BFCFB20CB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791AB46-015E-4413-868C-506839424E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7460E15-670C-4275-BC17-C1EE18316A39}"/>
              </a:ext>
            </a:extLst>
          </p:cNvPr>
          <p:cNvSpPr>
            <a:spLocks noGrp="1"/>
          </p:cNvSpPr>
          <p:nvPr>
            <p:ph type="sldNum" sz="quarter" idx="12"/>
          </p:nvPr>
        </p:nvSpPr>
        <p:spPr>
          <a:xfrm>
            <a:off x="8229600" y="6473825"/>
            <a:ext cx="758825" cy="247650"/>
          </a:xfrm>
        </p:spPr>
        <p:txBody>
          <a:bodyPr/>
          <a:lstStyle>
            <a:lvl1pPr>
              <a:defRPr smtClean="0"/>
            </a:lvl1pPr>
          </a:lstStyle>
          <a:p>
            <a:pPr>
              <a:defRPr/>
            </a:pPr>
            <a:fld id="{C8105535-6656-46E6-8A50-ECEA10A4A774}" type="slidenum">
              <a:rPr lang="en-US" altLang="en-US"/>
              <a:pPr>
                <a:defRPr/>
              </a:pPr>
              <a:t>‹#›</a:t>
            </a:fld>
            <a:endParaRPr lang="en-US" altLang="en-US"/>
          </a:p>
        </p:txBody>
      </p:sp>
    </p:spTree>
    <p:extLst>
      <p:ext uri="{BB962C8B-B14F-4D97-AF65-F5344CB8AC3E}">
        <p14:creationId xmlns:p14="http://schemas.microsoft.com/office/powerpoint/2010/main" val="1097641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6DFC3-A236-462B-9864-F0A00343A3B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E653D2C-61BA-49D1-9261-347C22753F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38B59FEB-D7A6-4D9B-92CD-14B5046784F6}"/>
              </a:ext>
            </a:extLst>
          </p:cNvPr>
          <p:cNvSpPr>
            <a:spLocks noGrp="1"/>
          </p:cNvSpPr>
          <p:nvPr>
            <p:ph type="sldNum" sz="quarter" idx="12"/>
          </p:nvPr>
        </p:nvSpPr>
        <p:spPr/>
        <p:txBody>
          <a:bodyPr/>
          <a:lstStyle>
            <a:lvl1pPr>
              <a:defRPr/>
            </a:lvl1pPr>
          </a:lstStyle>
          <a:p>
            <a:pPr>
              <a:defRPr/>
            </a:pPr>
            <a:fld id="{1B604393-8CC4-4189-978C-4A4ABA60180A}" type="slidenum">
              <a:rPr lang="en-US" altLang="en-US"/>
              <a:pPr>
                <a:defRPr/>
              </a:pPr>
              <a:t>‹#›</a:t>
            </a:fld>
            <a:endParaRPr lang="en-US" altLang="en-US"/>
          </a:p>
        </p:txBody>
      </p:sp>
    </p:spTree>
    <p:extLst>
      <p:ext uri="{BB962C8B-B14F-4D97-AF65-F5344CB8AC3E}">
        <p14:creationId xmlns:p14="http://schemas.microsoft.com/office/powerpoint/2010/main" val="3021075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1250-FF6B-492D-B869-87DE0E12261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0A54522-C166-4C98-9EAC-A6EF26028A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1D5457-7F9E-4643-839C-E52D676699C0}"/>
              </a:ext>
            </a:extLst>
          </p:cNvPr>
          <p:cNvSpPr>
            <a:spLocks noGrp="1"/>
          </p:cNvSpPr>
          <p:nvPr>
            <p:ph type="sldNum" sz="quarter" idx="12"/>
          </p:nvPr>
        </p:nvSpPr>
        <p:spPr/>
        <p:txBody>
          <a:bodyPr/>
          <a:lstStyle>
            <a:lvl1pPr>
              <a:defRPr smtClean="0"/>
            </a:lvl1pPr>
          </a:lstStyle>
          <a:p>
            <a:pPr>
              <a:defRPr/>
            </a:pPr>
            <a:fld id="{D4E46F92-C4E3-4C88-96E9-CE73EABBB708}" type="slidenum">
              <a:rPr lang="en-US" altLang="en-US"/>
              <a:pPr>
                <a:defRPr/>
              </a:pPr>
              <a:t>‹#›</a:t>
            </a:fld>
            <a:endParaRPr lang="en-US" altLang="en-US"/>
          </a:p>
        </p:txBody>
      </p:sp>
    </p:spTree>
    <p:extLst>
      <p:ext uri="{BB962C8B-B14F-4D97-AF65-F5344CB8AC3E}">
        <p14:creationId xmlns:p14="http://schemas.microsoft.com/office/powerpoint/2010/main" val="24921191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5BA0C6-C0FE-4041-B081-A6AB20F99741}"/>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20E10A9-65B8-4BA2-9473-51F91ADF448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FF8E9DD8-A34C-47F4-A346-4EDCFB1AE2D0}"/>
              </a:ext>
            </a:extLst>
          </p:cNvPr>
          <p:cNvSpPr>
            <a:spLocks noGrp="1"/>
          </p:cNvSpPr>
          <p:nvPr>
            <p:ph type="sldNum" sz="quarter" idx="12"/>
          </p:nvPr>
        </p:nvSpPr>
        <p:spPr>
          <a:xfrm>
            <a:off x="8229600" y="6473825"/>
            <a:ext cx="758825" cy="247650"/>
          </a:xfrm>
        </p:spPr>
        <p:txBody>
          <a:bodyPr/>
          <a:lstStyle>
            <a:lvl1pPr>
              <a:defRPr smtClean="0"/>
            </a:lvl1pPr>
          </a:lstStyle>
          <a:p>
            <a:pPr>
              <a:defRPr/>
            </a:pPr>
            <a:fld id="{4D76D955-32B3-42DB-A168-5DFE2D2F8BCF}" type="slidenum">
              <a:rPr lang="en-US" altLang="en-US"/>
              <a:pPr>
                <a:defRPr/>
              </a:pPr>
              <a:t>‹#›</a:t>
            </a:fld>
            <a:endParaRPr lang="en-US" altLang="en-US"/>
          </a:p>
        </p:txBody>
      </p:sp>
    </p:spTree>
    <p:extLst>
      <p:ext uri="{BB962C8B-B14F-4D97-AF65-F5344CB8AC3E}">
        <p14:creationId xmlns:p14="http://schemas.microsoft.com/office/powerpoint/2010/main" val="356770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E217F07-E4C8-44B3-9F4F-48B5A12E9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973978E-9A04-4639-8049-F8B1704E2C8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5778569-929F-4A3C-93B8-733599D06F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4D00F44-9BED-4BD6-9E9A-546D47A12CF0}"/>
              </a:ext>
            </a:extLst>
          </p:cNvPr>
          <p:cNvSpPr>
            <a:spLocks noGrp="1"/>
          </p:cNvSpPr>
          <p:nvPr>
            <p:ph type="sldNum" sz="quarter" idx="12"/>
          </p:nvPr>
        </p:nvSpPr>
        <p:spPr/>
        <p:txBody>
          <a:bodyPr/>
          <a:lstStyle>
            <a:lvl1pPr>
              <a:defRPr smtClean="0"/>
            </a:lvl1pPr>
          </a:lstStyle>
          <a:p>
            <a:pPr>
              <a:defRPr/>
            </a:pPr>
            <a:fld id="{C9355457-1309-4F3A-B43F-847D7E53774C}" type="slidenum">
              <a:rPr lang="en-US" altLang="en-US"/>
              <a:pPr>
                <a:defRPr/>
              </a:pPr>
              <a:t>‹#›</a:t>
            </a:fld>
            <a:endParaRPr lang="en-US" altLang="en-US"/>
          </a:p>
        </p:txBody>
      </p:sp>
    </p:spTree>
    <p:extLst>
      <p:ext uri="{BB962C8B-B14F-4D97-AF65-F5344CB8AC3E}">
        <p14:creationId xmlns:p14="http://schemas.microsoft.com/office/powerpoint/2010/main" val="305742293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9B739BE-6326-44B8-B37A-B1E353A4E9E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A6C19AD-5910-422B-A2BF-8038AF1A6E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0A9AF1F-DA21-43AA-9232-226777642C81}"/>
              </a:ext>
            </a:extLst>
          </p:cNvPr>
          <p:cNvSpPr>
            <a:spLocks noGrp="1"/>
          </p:cNvSpPr>
          <p:nvPr>
            <p:ph type="sldNum" sz="quarter" idx="12"/>
          </p:nvPr>
        </p:nvSpPr>
        <p:spPr/>
        <p:txBody>
          <a:bodyPr/>
          <a:lstStyle>
            <a:lvl1pPr>
              <a:defRPr/>
            </a:lvl1pPr>
          </a:lstStyle>
          <a:p>
            <a:pPr>
              <a:defRPr/>
            </a:pPr>
            <a:fld id="{25F06F5A-69BF-4BD5-A467-DDDA4BAB7591}" type="slidenum">
              <a:rPr lang="en-US" altLang="en-US"/>
              <a:pPr>
                <a:defRPr/>
              </a:pPr>
              <a:t>‹#›</a:t>
            </a:fld>
            <a:endParaRPr lang="en-US" altLang="en-US"/>
          </a:p>
        </p:txBody>
      </p:sp>
    </p:spTree>
    <p:extLst>
      <p:ext uri="{BB962C8B-B14F-4D97-AF65-F5344CB8AC3E}">
        <p14:creationId xmlns:p14="http://schemas.microsoft.com/office/powerpoint/2010/main" val="12983254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BDF4A0-2E17-4673-A287-4346E9761E5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0C93E8-DC6C-408C-9102-421B46E5933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48FBCAA-8FA2-415B-B899-27D072705B0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7F1EF9F-A860-4E79-9E61-4C14690B0F3F}"/>
              </a:ext>
            </a:extLst>
          </p:cNvPr>
          <p:cNvSpPr>
            <a:spLocks noGrp="1"/>
          </p:cNvSpPr>
          <p:nvPr>
            <p:ph type="sldNum" sz="quarter" idx="12"/>
          </p:nvPr>
        </p:nvSpPr>
        <p:spPr>
          <a:xfrm>
            <a:off x="8229600" y="6477000"/>
            <a:ext cx="762000" cy="247650"/>
          </a:xfrm>
        </p:spPr>
        <p:txBody>
          <a:bodyPr/>
          <a:lstStyle>
            <a:lvl1pPr>
              <a:defRPr smtClean="0"/>
            </a:lvl1pPr>
          </a:lstStyle>
          <a:p>
            <a:pPr>
              <a:defRPr/>
            </a:pPr>
            <a:fld id="{167D6A9C-A5C9-4B76-ACF6-DE37AAC6E9F1}" type="slidenum">
              <a:rPr lang="en-US" altLang="en-US"/>
              <a:pPr>
                <a:defRPr/>
              </a:pPr>
              <a:t>‹#›</a:t>
            </a:fld>
            <a:endParaRPr lang="en-US" altLang="en-US"/>
          </a:p>
        </p:txBody>
      </p:sp>
    </p:spTree>
    <p:extLst>
      <p:ext uri="{BB962C8B-B14F-4D97-AF65-F5344CB8AC3E}">
        <p14:creationId xmlns:p14="http://schemas.microsoft.com/office/powerpoint/2010/main" val="174405648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65D4195-0FA5-4E6E-981C-937E1A027A9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5968C99-ACA5-4484-A426-DE98E5E615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D75EEFF-D75B-4CDC-955C-E21039DFEBEB}"/>
              </a:ext>
            </a:extLst>
          </p:cNvPr>
          <p:cNvSpPr>
            <a:spLocks noGrp="1"/>
          </p:cNvSpPr>
          <p:nvPr>
            <p:ph type="sldNum" sz="quarter" idx="12"/>
          </p:nvPr>
        </p:nvSpPr>
        <p:spPr/>
        <p:txBody>
          <a:bodyPr/>
          <a:lstStyle>
            <a:lvl1pPr>
              <a:defRPr/>
            </a:lvl1pPr>
          </a:lstStyle>
          <a:p>
            <a:pPr>
              <a:defRPr/>
            </a:pPr>
            <a:fld id="{539B4DA0-AED9-4297-B4B4-6E514363BF40}" type="slidenum">
              <a:rPr lang="en-US" altLang="en-US"/>
              <a:pPr>
                <a:defRPr/>
              </a:pPr>
              <a:t>‹#›</a:t>
            </a:fld>
            <a:endParaRPr lang="en-US" altLang="en-US"/>
          </a:p>
        </p:txBody>
      </p:sp>
    </p:spTree>
    <p:extLst>
      <p:ext uri="{BB962C8B-B14F-4D97-AF65-F5344CB8AC3E}">
        <p14:creationId xmlns:p14="http://schemas.microsoft.com/office/powerpoint/2010/main" val="3781278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32D5D3E-4416-49AA-9647-8310CFA6AD5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E80A939-8DFE-4AE7-8BF0-A974E879D9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D4FECC8-B8CE-4A15-83B8-7C57DF43A873}"/>
              </a:ext>
            </a:extLst>
          </p:cNvPr>
          <p:cNvSpPr>
            <a:spLocks noGrp="1"/>
          </p:cNvSpPr>
          <p:nvPr>
            <p:ph type="sldNum" sz="quarter" idx="12"/>
          </p:nvPr>
        </p:nvSpPr>
        <p:spPr/>
        <p:txBody>
          <a:bodyPr/>
          <a:lstStyle>
            <a:lvl1pPr>
              <a:defRPr smtClean="0"/>
            </a:lvl1pPr>
          </a:lstStyle>
          <a:p>
            <a:pPr>
              <a:defRPr/>
            </a:pPr>
            <a:fld id="{4B362D5C-DAE5-4881-B351-436B8D4BD818}" type="slidenum">
              <a:rPr lang="en-US" altLang="en-US"/>
              <a:pPr>
                <a:defRPr/>
              </a:pPr>
              <a:t>‹#›</a:t>
            </a:fld>
            <a:endParaRPr lang="en-US" altLang="en-US"/>
          </a:p>
        </p:txBody>
      </p:sp>
    </p:spTree>
    <p:extLst>
      <p:ext uri="{BB962C8B-B14F-4D97-AF65-F5344CB8AC3E}">
        <p14:creationId xmlns:p14="http://schemas.microsoft.com/office/powerpoint/2010/main" val="13881731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67CAA2-8EE0-480C-A482-2FA01214232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EDCAF27-6371-4BD0-AF09-EA6C3C01A9D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2BD2E09-0634-442B-B960-0D60D5726CE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E5A1C1C-F955-41D6-9337-D8A30DE9BC5D}"/>
              </a:ext>
            </a:extLst>
          </p:cNvPr>
          <p:cNvSpPr>
            <a:spLocks noGrp="1"/>
          </p:cNvSpPr>
          <p:nvPr>
            <p:ph type="sldNum" sz="quarter" idx="12"/>
          </p:nvPr>
        </p:nvSpPr>
        <p:spPr/>
        <p:txBody>
          <a:bodyPr/>
          <a:lstStyle>
            <a:lvl1pPr>
              <a:defRPr smtClean="0"/>
            </a:lvl1pPr>
          </a:lstStyle>
          <a:p>
            <a:pPr>
              <a:defRPr/>
            </a:pPr>
            <a:fld id="{5E904CE8-7A7F-4CFF-8468-FE8A485847C8}" type="slidenum">
              <a:rPr lang="en-US" altLang="en-US"/>
              <a:pPr>
                <a:defRPr/>
              </a:pPr>
              <a:t>‹#›</a:t>
            </a:fld>
            <a:endParaRPr lang="en-US" altLang="en-US"/>
          </a:p>
        </p:txBody>
      </p:sp>
    </p:spTree>
    <p:extLst>
      <p:ext uri="{BB962C8B-B14F-4D97-AF65-F5344CB8AC3E}">
        <p14:creationId xmlns:p14="http://schemas.microsoft.com/office/powerpoint/2010/main" val="26086158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566391-8258-42EC-9BFD-E1C8A2BB449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27C0C7C-74A7-43FD-9A3F-5AC3DEFA25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DC67F8A-BA37-489B-8527-50569BC6DD82}"/>
              </a:ext>
            </a:extLst>
          </p:cNvPr>
          <p:cNvSpPr>
            <a:spLocks noGrp="1"/>
          </p:cNvSpPr>
          <p:nvPr>
            <p:ph type="sldNum" sz="quarter" idx="12"/>
          </p:nvPr>
        </p:nvSpPr>
        <p:spPr/>
        <p:txBody>
          <a:bodyPr/>
          <a:lstStyle>
            <a:lvl1pPr>
              <a:defRPr smtClean="0"/>
            </a:lvl1pPr>
          </a:lstStyle>
          <a:p>
            <a:pPr>
              <a:defRPr/>
            </a:pPr>
            <a:fld id="{374E0B14-A131-4D6C-A592-9F08F7067C41}" type="slidenum">
              <a:rPr lang="en-US" altLang="en-US"/>
              <a:pPr>
                <a:defRPr/>
              </a:pPr>
              <a:t>‹#›</a:t>
            </a:fld>
            <a:endParaRPr lang="en-US" altLang="en-US"/>
          </a:p>
        </p:txBody>
      </p:sp>
    </p:spTree>
    <p:extLst>
      <p:ext uri="{BB962C8B-B14F-4D97-AF65-F5344CB8AC3E}">
        <p14:creationId xmlns:p14="http://schemas.microsoft.com/office/powerpoint/2010/main" val="20864039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B226F9-F03B-4576-8C38-654ACD8BE0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558D7F6-6854-4CC0-B5B0-7E0FFD102F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4F81004-BF8C-441D-8723-E699D025755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CC480B7-DDAC-4604-B635-21EDF70ABD9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F41874E-252B-4DA9-909C-3CBCDAEA8EC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2C93B8F-28D1-4B7F-824B-F01A46500687}"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127408CA-A364-4352-A363-63EE0BF5B41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E087AF8-D711-4395-8602-22584E16439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45F6A8-E45F-4830-B854-D96223E4678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06" r:id="rId4"/>
    <p:sldLayoutId id="2147485712" r:id="rId5"/>
    <p:sldLayoutId id="2147485707" r:id="rId6"/>
    <p:sldLayoutId id="2147485713" r:id="rId7"/>
    <p:sldLayoutId id="2147485714" r:id="rId8"/>
    <p:sldLayoutId id="2147485715" r:id="rId9"/>
    <p:sldLayoutId id="2147485708" r:id="rId10"/>
    <p:sldLayoutId id="214748571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65E191C-6C68-40E8-9914-ABEFC8AF7B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to  love sacrificially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64ACA6-C368-445E-807B-865409C541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153F13-1E27-4F41-9438-028A1B60A5A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love sacrificially – Go beyond what would be expected of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53:7 - He was oppressed and afflicted, yet he did not open his mouth; he was led like a lamb to the slaughter, and as a sheep before her shearers is silent, so he did not open his mouth.</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766378E-851D-4AAA-A38F-0B50A2D22C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B8793D-CE78-49D7-9B3B-F1447D2A38A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CEDA96-EBB8-4F9E-B910-A84CF65F164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Conducting Yourself Better Than Expected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By Giving of Your Possessions More Than is Expected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v40</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a lawsuit, the Law of Moses protected the more expensive overcoat.</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By Giving of Your Possessions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More Than is Expected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12A9FF-B37B-4CB6-834A-0F822F1BAF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736D52-32FB-462D-9894-C333A80FB1A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a lawsuit, the Law of Moses protected the more expensive overcoat.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love sacrificially - </a:t>
            </a:r>
            <a:r>
              <a:rPr lang="en-US" sz="4400" b="1" u="sng" dirty="0">
                <a:solidFill>
                  <a:srgbClr val="990033"/>
                </a:solidFill>
                <a:effectLst>
                  <a:outerShdw blurRad="38100" dist="38100" dir="2700000" algn="tl">
                    <a:srgbClr val="000000">
                      <a:alpha val="43137"/>
                    </a:srgbClr>
                  </a:outerShdw>
                </a:effectLst>
                <a:latin typeface="Arial Narrow" pitchFamily="34" charset="0"/>
              </a:rPr>
              <a:t>surrender</a:t>
            </a:r>
            <a:r>
              <a:rPr lang="en-US" sz="4400" b="1" dirty="0">
                <a:solidFill>
                  <a:srgbClr val="990033"/>
                </a:solidFill>
                <a:effectLst>
                  <a:outerShdw blurRad="38100" dist="38100" dir="2700000" algn="tl">
                    <a:srgbClr val="000000">
                      <a:alpha val="43137"/>
                    </a:srgbClr>
                  </a:outerShdw>
                </a:effectLst>
                <a:latin typeface="Arial Narrow" pitchFamily="34" charset="0"/>
              </a:rPr>
              <a:t> 	more than is required.</a:t>
            </a:r>
          </a:p>
        </p:txBody>
      </p:sp>
      <p:sp>
        <p:nvSpPr>
          <p:cNvPr id="4" name="Rectangle 3">
            <a:extLst>
              <a:ext uri="{FF2B5EF4-FFF2-40B4-BE49-F238E27FC236}">
                <a16:creationId xmlns:a16="http://schemas.microsoft.com/office/drawing/2014/main" id="{F55A35C0-E111-4719-995B-E7326869D56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By Giving of Your Possessions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More Than is Expected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5B30E6-9933-4480-AA8B-8C59A61F1B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448686-FEDC-4C6D-B486-E1F23197431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a lawsuit, the Law of Moses protected the more expensive overcoat.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 love sacrificially - </a:t>
            </a:r>
            <a:r>
              <a:rPr lang="en-US" sz="4400" b="1" u="sng" dirty="0">
                <a:solidFill>
                  <a:srgbClr val="990033"/>
                </a:solidFill>
                <a:effectLst>
                  <a:outerShdw blurRad="38100" dist="38100" dir="2700000" algn="tl">
                    <a:srgbClr val="000000">
                      <a:alpha val="43137"/>
                    </a:srgbClr>
                  </a:outerShdw>
                </a:effectLst>
                <a:latin typeface="Arial Narrow" pitchFamily="34" charset="0"/>
              </a:rPr>
              <a:t>surrender</a:t>
            </a:r>
            <a:r>
              <a:rPr lang="en-US" sz="4400" b="1" dirty="0">
                <a:solidFill>
                  <a:srgbClr val="990033"/>
                </a:solidFill>
                <a:effectLst>
                  <a:outerShdw blurRad="38100" dist="38100" dir="2700000" algn="tl">
                    <a:srgbClr val="000000">
                      <a:alpha val="43137"/>
                    </a:srgbClr>
                  </a:outerShdw>
                </a:effectLst>
                <a:latin typeface="Arial Narrow" pitchFamily="34" charset="0"/>
              </a:rPr>
              <a:t> 	more than is required.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becomes an exercise of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6ADE2EFD-2628-4CA9-8A69-7C61CA4EFD3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By Giving of Your Possessions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More Than is Expected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0246AB-D48E-48E0-99A7-1A1D687B61A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E270B6-611F-4EF8-859E-4B777ED4DF8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a lawsuit, the Law of Moses protected the more expensive overcoat.</a:t>
            </a:r>
          </a:p>
          <a:p>
            <a:pPr marL="742950" indent="-742950" algn="just" eaLnBrk="1" fontAlgn="auto" hangingPunct="1">
              <a:spcAft>
                <a:spcPts val="0"/>
              </a:spcAft>
              <a:buFont typeface="Wingdings 2" panose="05020102010507070707" pitchFamily="18" charset="2"/>
              <a:buAutoNum type="alphaUcPeriod"/>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ctr" eaLnBrk="1" fontAlgn="auto" hangingPunct="1">
              <a:spcAft>
                <a:spcPts val="0"/>
              </a:spcAft>
              <a:buFont typeface="Wingdings 2" panose="05020102010507070707" pitchFamily="18" charset="2"/>
              <a:buNone/>
              <a:defRPr/>
            </a:pPr>
            <a:r>
              <a:rPr lang="en-US" sz="4400" b="1" dirty="0">
                <a:solidFill>
                  <a:srgbClr val="00B050"/>
                </a:solidFill>
                <a:effectLst>
                  <a:outerShdw blurRad="38100" dist="38100" dir="2700000" algn="tl">
                    <a:srgbClr val="000000">
                      <a:alpha val="43137"/>
                    </a:srgbClr>
                  </a:outerShdw>
                </a:effectLst>
                <a:latin typeface="Arial Narrow" pitchFamily="34" charset="0"/>
              </a:rPr>
              <a:t>The Good Samaritan</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10:30-37</a:t>
            </a:r>
          </a:p>
        </p:txBody>
      </p:sp>
      <p:sp>
        <p:nvSpPr>
          <p:cNvPr id="4" name="Rectangle 3">
            <a:extLst>
              <a:ext uri="{FF2B5EF4-FFF2-40B4-BE49-F238E27FC236}">
                <a16:creationId xmlns:a16="http://schemas.microsoft.com/office/drawing/2014/main" id="{1BB8E633-9925-4CA1-A128-1581495D412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By Giving of Your Possessions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More Than is Expected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D5282B-50B4-42B8-A434-77ECD0A984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07BE41-1476-47A8-B1F6-D1B097E94F0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said to follow His example.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Then Jesus said to his disciples, “If anyone would come after me, he must deny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DBACDA1-50F0-4D75-965A-D12EE381330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By Giving of Your Possessions</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More Than is Expected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935168-A326-4818-896C-321B10C2D4C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2AF136-CBCE-4BD1-B493-5C8E1E0BEAF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By Conducting Yourself Better Than Expected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v39</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By Giving of Your Possessions More Than is Expected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v40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By Serving Beyond What is Demanded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v41</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Roman Law of Impressments.</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FFA3E6-75AD-45E9-B401-1DA957A49C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E83FB4-516B-435D-8B25-80FD11A8288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Roman Law of Impressments.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00B050"/>
                </a:solidFill>
                <a:effectLst>
                  <a:outerShdw blurRad="38100" dist="38100" dir="2700000" algn="tl">
                    <a:srgbClr val="000000">
                      <a:alpha val="43137"/>
                    </a:srgbClr>
                  </a:outerShdw>
                </a:effectLst>
                <a:latin typeface="Arial Narrow" pitchFamily="34" charset="0"/>
              </a:rPr>
              <a:t>Persians</a:t>
            </a:r>
            <a:r>
              <a:rPr lang="en-US" sz="4400" b="1" dirty="0">
                <a:solidFill>
                  <a:srgbClr val="990033"/>
                </a:solidFill>
                <a:effectLst>
                  <a:outerShdw blurRad="38100" dist="38100" dir="2700000" algn="tl">
                    <a:srgbClr val="000000">
                      <a:alpha val="43137"/>
                    </a:srgbClr>
                  </a:outerShdw>
                </a:effectLst>
                <a:latin typeface="Arial Narrow" pitchFamily="34" charset="0"/>
              </a:rPr>
              <a:t>: a royal courier could 	compel a person to serve or 	surrender his beast of burden 	for temporary service.</a:t>
            </a:r>
          </a:p>
        </p:txBody>
      </p:sp>
      <p:sp>
        <p:nvSpPr>
          <p:cNvPr id="4" name="Rectangle 3">
            <a:extLst>
              <a:ext uri="{FF2B5EF4-FFF2-40B4-BE49-F238E27FC236}">
                <a16:creationId xmlns:a16="http://schemas.microsoft.com/office/drawing/2014/main" id="{BAD90C3F-B9CF-429A-A5E5-66CE5B830E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5:38-42</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‘Eye for eye, and tooth for tooth.’ But I tell you, Do not resist an evil person. If someone strikes you on the right cheek, turn to him the other also. And if someone wants to sue you and take your tunic, let him have your cloak as well. If someone forces you to go one mile, go with him two miles. Give to the one who asks you, and do not turn away from the one who wants to borrow from you.</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ABB3DF-3BF4-43A6-B1BF-774AD0E410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EA5471-52AD-4A3B-8916-DDFFA3B3513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Roman Law of Impressments.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00B050"/>
                </a:solidFill>
                <a:effectLst>
                  <a:outerShdw blurRad="38100" dist="38100" dir="2700000" algn="tl">
                    <a:srgbClr val="000000">
                      <a:alpha val="43137"/>
                    </a:srgbClr>
                  </a:outerShdw>
                </a:effectLst>
                <a:latin typeface="Arial Narrow" pitchFamily="34" charset="0"/>
              </a:rPr>
              <a:t>Romans</a:t>
            </a:r>
            <a:r>
              <a:rPr lang="en-US" sz="4400" b="1" dirty="0">
                <a:solidFill>
                  <a:srgbClr val="990033"/>
                </a:solidFill>
                <a:effectLst>
                  <a:outerShdw blurRad="38100" dist="38100" dir="2700000" algn="tl">
                    <a:srgbClr val="000000">
                      <a:alpha val="43137"/>
                    </a:srgbClr>
                  </a:outerShdw>
                </a:effectLst>
                <a:latin typeface="Arial Narrow" pitchFamily="34" charset="0"/>
              </a:rPr>
              <a:t>: limited this practice 	to only one Roman mile.</a:t>
            </a:r>
          </a:p>
        </p:txBody>
      </p:sp>
      <p:sp>
        <p:nvSpPr>
          <p:cNvPr id="4" name="Rectangle 3">
            <a:extLst>
              <a:ext uri="{FF2B5EF4-FFF2-40B4-BE49-F238E27FC236}">
                <a16:creationId xmlns:a16="http://schemas.microsoft.com/office/drawing/2014/main" id="{BAD52C1E-2597-4411-A46C-A3C0178319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7DFF72-0F03-4037-81C8-24A86BADBE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392557-7E67-431D-AB5D-95FD5743C8BC}"/>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Roman Law of Impressments.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00B050"/>
                </a:solidFill>
                <a:effectLst>
                  <a:outerShdw blurRad="38100" dist="38100" dir="2700000" algn="tl">
                    <a:srgbClr val="000000">
                      <a:alpha val="43137"/>
                    </a:srgbClr>
                  </a:outerShdw>
                </a:effectLst>
                <a:latin typeface="Arial Narrow" pitchFamily="34" charset="0"/>
              </a:rPr>
              <a:t>Romans</a:t>
            </a:r>
            <a:r>
              <a:rPr lang="en-US" sz="4400" b="1" dirty="0">
                <a:solidFill>
                  <a:srgbClr val="990033"/>
                </a:solidFill>
                <a:effectLst>
                  <a:outerShdw blurRad="38100" dist="38100" dir="2700000" algn="tl">
                    <a:srgbClr val="000000">
                      <a:alpha val="43137"/>
                    </a:srgbClr>
                  </a:outerShdw>
                </a:effectLst>
                <a:latin typeface="Arial Narrow" pitchFamily="34" charset="0"/>
              </a:rPr>
              <a:t>: limited this practice 	to only one Roman mile.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27:32 - </a:t>
            </a:r>
            <a:r>
              <a:rPr lang="en-US"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were going out, they met a man from Cyrene, named Simon, and they forced him to carry the cross.</a:t>
            </a:r>
          </a:p>
        </p:txBody>
      </p:sp>
      <p:sp>
        <p:nvSpPr>
          <p:cNvPr id="4" name="Rectangle 3">
            <a:extLst>
              <a:ext uri="{FF2B5EF4-FFF2-40B4-BE49-F238E27FC236}">
                <a16:creationId xmlns:a16="http://schemas.microsoft.com/office/drawing/2014/main" id="{32E742A5-422F-4151-96D5-9B87A14FEFB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7966D5-4E67-40CC-AC0B-3430984653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1591B7-81AB-4672-A4AA-25C007C0355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love sacrificially – </a:t>
            </a:r>
            <a:r>
              <a:rPr lang="en-US" sz="4400" b="1" u="sng" dirty="0">
                <a:solidFill>
                  <a:srgbClr val="990033"/>
                </a:solidFill>
                <a:effectLst>
                  <a:outerShdw blurRad="38100" dist="38100" dir="2700000" algn="tl">
                    <a:srgbClr val="000000">
                      <a:alpha val="43137"/>
                    </a:srgbClr>
                  </a:outerShdw>
                </a:effectLst>
                <a:latin typeface="Arial Narrow" pitchFamily="34" charset="0"/>
              </a:rPr>
              <a:t>Serve</a:t>
            </a:r>
            <a:r>
              <a:rPr lang="en-US" sz="4400" b="1" dirty="0">
                <a:solidFill>
                  <a:srgbClr val="990033"/>
                </a:solidFill>
                <a:effectLst>
                  <a:outerShdw blurRad="38100" dist="38100" dir="2700000" algn="tl">
                    <a:srgbClr val="000000">
                      <a:alpha val="43137"/>
                    </a:srgbClr>
                  </a:outerShdw>
                </a:effectLst>
                <a:latin typeface="Arial Narrow" pitchFamily="34" charset="0"/>
              </a:rPr>
              <a:t> more than is expected.</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If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someone forces you to go one mile, go with him two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miles. - v41</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302D5E0-6BC0-441B-950A-F850E7224E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5A1445-B6E9-4A58-A33B-98ED8CAF8A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5B38EA-1216-4395-8167-0E4AFF7F4596}"/>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go beyond what most people would expect?</a:t>
            </a:r>
          </a:p>
        </p:txBody>
      </p:sp>
      <p:sp>
        <p:nvSpPr>
          <p:cNvPr id="4" name="Rectangle 3">
            <a:extLst>
              <a:ext uri="{FF2B5EF4-FFF2-40B4-BE49-F238E27FC236}">
                <a16:creationId xmlns:a16="http://schemas.microsoft.com/office/drawing/2014/main" id="{47811569-9771-44C4-996D-8B12D518D9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B8BE99-9038-4DE8-B958-86F4BA73F2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2E4FD0-362F-4E93-9962-E2892DCB7A77}"/>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go beyond what most people would expect?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Love your enemies and pray for those who persecute you,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may be sons of your Father in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causes his sun to rise on the evil and the good,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sends rain on the righteous and the unrighteous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v45</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Showing kindness is imitating 	your Heavenly Father.</a:t>
            </a:r>
          </a:p>
        </p:txBody>
      </p:sp>
      <p:sp>
        <p:nvSpPr>
          <p:cNvPr id="4" name="Rectangle 3">
            <a:extLst>
              <a:ext uri="{FF2B5EF4-FFF2-40B4-BE49-F238E27FC236}">
                <a16:creationId xmlns:a16="http://schemas.microsoft.com/office/drawing/2014/main" id="{4890011E-FD4D-40D7-8C80-38625D44B3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59F97E-5C05-4C59-BA6A-22A97693E4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490089-ACFE-4EC6-B59F-5DA943F46A10}"/>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go beyond what most people would expect?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love those who love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reward will you get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Are not even the tax collectors doing that? – v46</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 special heavenly reward is 	implied for obedience.</a:t>
            </a:r>
          </a:p>
        </p:txBody>
      </p:sp>
      <p:sp>
        <p:nvSpPr>
          <p:cNvPr id="4" name="Rectangle 3">
            <a:extLst>
              <a:ext uri="{FF2B5EF4-FFF2-40B4-BE49-F238E27FC236}">
                <a16:creationId xmlns:a16="http://schemas.microsoft.com/office/drawing/2014/main" id="{D59B5ABE-0388-49FD-90BC-DE9DB1C235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1C3648-2399-4676-8CAD-B3D24FA63E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5F908D-B233-4C2C-928A-5F7792F2B099}"/>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go beyond what most people would expect?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if you greet only your brothers,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are you doing more than 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even pagans do that? – v47</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Gracious treatment of our 	enemies sets us apart from 	unbelievers.</a:t>
            </a:r>
          </a:p>
        </p:txBody>
      </p:sp>
      <p:sp>
        <p:nvSpPr>
          <p:cNvPr id="4" name="Rectangle 3">
            <a:extLst>
              <a:ext uri="{FF2B5EF4-FFF2-40B4-BE49-F238E27FC236}">
                <a16:creationId xmlns:a16="http://schemas.microsoft.com/office/drawing/2014/main" id="{6D6B11BC-4770-4DF1-92F0-BD93A694BE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By Serving Beyond What is Demanded</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a:t>
            </a:r>
            <a:r>
              <a:rPr lang="en-US" sz="4400" b="1" dirty="0">
                <a:solidFill>
                  <a:srgbClr val="990033"/>
                </a:solidFill>
                <a:effectLst>
                  <a:outerShdw blurRad="38100" dist="38100" dir="2700000" algn="tl">
                    <a:srgbClr val="000000">
                      <a:alpha val="43137"/>
                    </a:srgbClr>
                  </a:outerShdw>
                </a:effectLst>
                <a:latin typeface="Arial Narrow" pitchFamily="34" charset="0"/>
              </a:rPr>
              <a:t>do you react to abuse?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can you love sacrificially?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 beyond where the world would normally expect you to go &amp; you will be set apart as God’s child!</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B642A0-8796-4627-906E-A549D998DA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2CFE-A099-42DE-9F76-7765930C8CF5}"/>
              </a:ext>
            </a:extLst>
          </p:cNvPr>
          <p:cNvSpPr>
            <a:spLocks noGrp="1" noChangeArrowheads="1"/>
          </p:cNvSpPr>
          <p:nvPr>
            <p:ph idx="1"/>
          </p:nvPr>
        </p:nvSpPr>
        <p:spPr>
          <a:xfrm>
            <a:off x="381000" y="1066800"/>
            <a:ext cx="8382000" cy="56388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5:43-48</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heard that it was said, ‘Love your neighbor and hate your enemy.’ But I tell you: Love your enemies and pray for those who persecute you, that you may be sons of your Father in heaven. He causes his sun to rise on the evil and the good, and sends rain on the righteous and the unrighteous. If you love those who love you, what reward will you get? Are not even the tax collectors doing that? And if you greet only your brothers, what are you doing more than others? Do not even pagans do that? Be perfect, therefore, as your heavenly Father is perfect.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By Conducting Yourself Better Than Expected </a:t>
            </a:r>
            <a:r>
              <a:rPr lang="en-US" sz="2800" b="1" dirty="0">
                <a:solidFill>
                  <a:schemeClr val="tx1"/>
                </a:solidFill>
                <a:effectLst>
                  <a:outerShdw blurRad="38100" dist="38100" dir="2700000" algn="tl">
                    <a:srgbClr val="000000">
                      <a:alpha val="43137"/>
                    </a:srgbClr>
                  </a:outerShdw>
                </a:effectLst>
                <a:latin typeface="Arial Narrow" pitchFamily="34" charset="0"/>
              </a:rPr>
              <a:t>– v39</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would you react if someone hit you?</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283E46-728A-44E0-A127-BC58C749A2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1FC956-8761-48A4-A585-97911D022529}"/>
              </a:ext>
            </a:extLst>
          </p:cNvPr>
          <p:cNvSpPr>
            <a:spLocks noGrp="1" noChangeArrowheads="1"/>
          </p:cNvSpPr>
          <p:nvPr>
            <p:ph idx="1"/>
          </p:nvPr>
        </p:nvSpPr>
        <p:spPr>
          <a:xfrm>
            <a:off x="457200" y="1143000"/>
            <a:ext cx="8229600" cy="57150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How would you react if someone hit you?</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B050"/>
                </a:solidFill>
                <a:effectLst>
                  <a:outerShdw blurRad="38100" dist="38100" dir="2700000" algn="tl">
                    <a:srgbClr val="C0C0C0"/>
                  </a:outerShdw>
                </a:effectLst>
                <a:latin typeface="Arial Narrow" panose="020B0606020202030204" pitchFamily="34" charset="0"/>
                <a:cs typeface="Arial" panose="020B0604020202020204" pitchFamily="34" charset="0"/>
              </a:rPr>
              <a:t>Strike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hit with a rod or slap.</a:t>
            </a: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ῥαπίζει</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AA268906-2C37-4992-8F20-62DE3DC2DC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06E55-19D5-49E3-BAD5-C7234F517C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8D51A2-849E-4F70-9F3B-32457F85B2F1}"/>
              </a:ext>
            </a:extLst>
          </p:cNvPr>
          <p:cNvSpPr>
            <a:spLocks noGrp="1" noChangeArrowheads="1"/>
          </p:cNvSpPr>
          <p:nvPr>
            <p:ph idx="1"/>
          </p:nvPr>
        </p:nvSpPr>
        <p:spPr>
          <a:xfrm>
            <a:off x="457200" y="1143000"/>
            <a:ext cx="8229600" cy="5410200"/>
          </a:xfrm>
        </p:spPr>
        <p:txBody>
          <a:bodyPr>
            <a:normAutofit/>
          </a:bodyPr>
          <a:lstStyle/>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How would you react if someone hit you?</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B050"/>
                </a:solidFill>
                <a:effectLst>
                  <a:outerShdw blurRad="38100" dist="38100" dir="2700000" algn="tl">
                    <a:srgbClr val="C0C0C0"/>
                  </a:outerShdw>
                </a:effectLst>
                <a:latin typeface="Arial Narrow" panose="020B0606020202030204" pitchFamily="34" charset="0"/>
                <a:cs typeface="Arial" panose="020B0604020202020204" pitchFamily="34" charset="0"/>
              </a:rPr>
              <a:t>Strike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hit with a rod 	or slap.</a:t>
            </a:r>
          </a:p>
          <a:p>
            <a:pPr marL="742950" indent="-74295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No good has ever resulted from 	</a:t>
            </a:r>
            <a:r>
              <a:rPr lang="en-US" altLang="en-US" sz="4400" b="1" u="sng">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revenge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t>
            </a:r>
          </a:p>
          <a:p>
            <a:pPr marL="742950" indent="-74295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742950" indent="-74295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ῥαπίζει</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B318D91E-F3ED-4226-B3AA-1BE1BA8C7B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9B5C90-5F7B-492A-B7E9-10D02B2FAF2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C4AE20-7B87-40BA-9864-F848AAACB47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love sacrificially – Go beyond what would be expected of you!</a:t>
            </a:r>
          </a:p>
        </p:txBody>
      </p:sp>
      <p:sp>
        <p:nvSpPr>
          <p:cNvPr id="4" name="Rectangle 3">
            <a:extLst>
              <a:ext uri="{FF2B5EF4-FFF2-40B4-BE49-F238E27FC236}">
                <a16:creationId xmlns:a16="http://schemas.microsoft.com/office/drawing/2014/main" id="{CE4E114D-0534-4862-95FF-30E0D533D2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84F2B3-AAD3-4318-926B-626A2B2652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5CAB54-C46D-440B-AE0B-EE27B8E330D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To love sacrificially – Go beyond what would be expected of you!</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12:20-21 - On the contrary: If your enemy is hungry, feed him; if he is thirsty, give him something to drink. In doing this, you will heap burning coals on his head.  Do not be overcome by evil, but overcome evil with good.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FAB4B09-0247-46E7-8A01-112D9D02C0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By Conducting Yourself Better Than Expected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26459</TotalTime>
  <Words>1263</Words>
  <Application>Microsoft Office PowerPoint</Application>
  <PresentationFormat>On-screen Show (4:3)</PresentationFormat>
  <Paragraphs>143</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 Narrow</vt:lpstr>
      <vt:lpstr>Arial</vt:lpstr>
      <vt:lpstr>Lucida Sans Unicode</vt:lpstr>
      <vt:lpstr>Wingdings 2</vt:lpstr>
      <vt:lpstr>Calibri</vt:lpstr>
      <vt:lpstr>Times New Roman</vt:lpstr>
      <vt:lpstr>Segoe UI Symbol</vt:lpstr>
      <vt:lpstr>Trek</vt:lpstr>
      <vt:lpstr>how  to  love sacrificially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1524</cp:revision>
  <dcterms:created xsi:type="dcterms:W3CDTF">2005-04-23T22:37:40Z</dcterms:created>
  <dcterms:modified xsi:type="dcterms:W3CDTF">2021-02-03T00:28:08Z</dcterms:modified>
</cp:coreProperties>
</file>