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handoutMasterIdLst>
    <p:handoutMasterId r:id="rId39"/>
  </p:handoutMasterIdLst>
  <p:sldIdLst>
    <p:sldId id="398" r:id="rId2"/>
    <p:sldId id="577" r:id="rId3"/>
    <p:sldId id="720" r:id="rId4"/>
    <p:sldId id="678" r:id="rId5"/>
    <p:sldId id="700" r:id="rId6"/>
    <p:sldId id="721" r:id="rId7"/>
    <p:sldId id="722" r:id="rId8"/>
    <p:sldId id="723" r:id="rId9"/>
    <p:sldId id="724" r:id="rId10"/>
    <p:sldId id="749" r:id="rId11"/>
    <p:sldId id="725" r:id="rId12"/>
    <p:sldId id="726" r:id="rId13"/>
    <p:sldId id="727" r:id="rId14"/>
    <p:sldId id="728" r:id="rId15"/>
    <p:sldId id="729" r:id="rId16"/>
    <p:sldId id="730" r:id="rId17"/>
    <p:sldId id="731" r:id="rId18"/>
    <p:sldId id="732" r:id="rId19"/>
    <p:sldId id="733" r:id="rId20"/>
    <p:sldId id="734" r:id="rId21"/>
    <p:sldId id="651" r:id="rId22"/>
    <p:sldId id="748" r:id="rId23"/>
    <p:sldId id="735" r:id="rId24"/>
    <p:sldId id="736" r:id="rId25"/>
    <p:sldId id="737" r:id="rId26"/>
    <p:sldId id="738" r:id="rId27"/>
    <p:sldId id="739" r:id="rId28"/>
    <p:sldId id="740" r:id="rId29"/>
    <p:sldId id="741" r:id="rId30"/>
    <p:sldId id="742" r:id="rId31"/>
    <p:sldId id="743" r:id="rId32"/>
    <p:sldId id="744" r:id="rId33"/>
    <p:sldId id="745" r:id="rId34"/>
    <p:sldId id="746" r:id="rId35"/>
    <p:sldId id="747" r:id="rId36"/>
    <p:sldId id="699" r:id="rId37"/>
  </p:sldIdLst>
  <p:sldSz cx="9144000" cy="6858000" type="screen4x3"/>
  <p:notesSz cx="6858000" cy="9144000"/>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90"/>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0E8224EF-F603-3EB6-F919-F26668FA002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BFF95B12-835A-ED97-2501-CA0422D63075}"/>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B4BB29AF-FB07-9649-BE95-370C2ADDC0D6}"/>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5BD04C92-C066-0D04-D2A8-BF9BA0D14A90}"/>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0AF66946-B2E4-4B4D-A44B-B4BB9BBC49FD}"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39A8D9-9EB2-F08F-1A16-9BE1FA93DC4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738EAFF1-C3BF-AB9A-1DFE-D059B33E01D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DE86394-14A8-4A8C-A900-933AE3A3B364}" type="datetimeFigureOut">
              <a:rPr lang="en-US"/>
              <a:pPr>
                <a:defRPr/>
              </a:pPr>
              <a:t>3/20/2024</a:t>
            </a:fld>
            <a:endParaRPr lang="en-US"/>
          </a:p>
        </p:txBody>
      </p:sp>
      <p:sp>
        <p:nvSpPr>
          <p:cNvPr id="4" name="Slide Image Placeholder 3">
            <a:extLst>
              <a:ext uri="{FF2B5EF4-FFF2-40B4-BE49-F238E27FC236}">
                <a16:creationId xmlns:a16="http://schemas.microsoft.com/office/drawing/2014/main" id="{CCB22B15-AD2C-6A0A-421D-46BE7488053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EB19E30-6E2D-B6CD-E1DB-0BED17ABBBC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D39EAAA-E4E0-4959-71C4-D5BD25ED2C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80A5E6F1-5BAB-6FFB-2C68-4334DDB3537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A4982AC-066A-4C29-9E42-51BF2DAFFD1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3C320BD4-739F-D66B-2449-F50BE337A7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C1612502-650A-B0A3-40D8-2EBD22A27B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F27392F2-5CDF-5813-E4C7-1EFBD2A567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5B8AD46-7810-4BE8-B254-FA501C58701C}"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E449E172-3725-F88A-32E1-A50DBA1E71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91ABB3AD-32A5-84B8-D0AA-5126FFB566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BB01CD22-4D93-171C-A88F-1C414F7B40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BF410DA-070F-4191-80EC-373EC2160BBC}"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B230486-4BCD-D8AF-5861-E9441F6C7C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918A3D9A-A6C0-C861-1BF0-88D790B6F6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11E774C3-3DC4-3F65-6107-C382AB1850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938AD95-D50B-45B5-AE29-A44667C4B52D}"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A2130151-6CB4-32FA-3FC2-93070D1593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CE6393EA-2C88-DA6B-DF83-C7A8211269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6" name="Slide Number Placeholder 3">
            <a:extLst>
              <a:ext uri="{FF2B5EF4-FFF2-40B4-BE49-F238E27FC236}">
                <a16:creationId xmlns:a16="http://schemas.microsoft.com/office/drawing/2014/main" id="{8E14886A-40EB-F569-0F7D-29A7A5C0B2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1132FD8-8ABB-4F83-822D-F5B28A6DB3EB}"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74EC97E2-F1C6-512D-37B5-0D5DCFAEC7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43527226-B6DA-5E95-E81A-78E2BB1914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360BE7A3-0D93-6F9F-9BA5-29F02EC594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8AA386C-475C-48DB-894A-6580CB848D59}" type="slidenum">
              <a:rPr lang="en-US" altLang="en-US" sz="1200"/>
              <a:pP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A56C00F2-B659-9C82-EAB9-C56DC9B910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08ACA378-3EFB-21D0-B95D-D2EBA1AB95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233D9EF5-A9DA-5300-86BF-2E0284C78E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BDC7AD3-E779-40DC-BC73-43C79ACD2FF3}" type="slidenum">
              <a:rPr lang="en-US" altLang="en-US" sz="1200"/>
              <a:pP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5833A781-68E4-7F63-A02D-68B459C2ED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FD9B107-65DA-CA55-A237-4DAFC1DD75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40B653CD-E01C-0558-398C-446E3A9D76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46A7E48-F5FB-479C-A4F2-9130960A7204}"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9F59A7A0-9C54-71AC-B9AD-8E97AF218E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F18C91E4-27A4-180A-954D-D5198229B3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C9AA2B80-EA54-C4B8-D4E5-E5BE602D42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4A1D530-2B85-4DD2-9655-2020FDC54AC3}"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8385FA1B-C259-6719-8473-235B9F55C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07EE443B-14B7-D67C-7077-DEACCAB500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3D99E9F6-B5A1-BC8E-77E2-23D76268D7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F098343-95B3-4D93-A874-C67D0C6BCB4F}"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E5067D97-B291-6C2E-37D2-D4FE50548F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C9C7BE71-2105-37EA-77A4-4319552DC0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A38AC0A3-79D4-BA92-7338-3EFA685C9E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5FCC825-ACA6-47A3-9E1B-A23920D48ECC}" type="slidenum">
              <a:rPr lang="en-US" altLang="en-US" sz="1200"/>
              <a:pP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0FEFD830-D036-8318-00D0-A68527BFE7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7DD352E1-2C72-2435-3BBB-41EDF3305D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53FB151A-7327-F52F-B2C0-1056623528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22EC276-262E-4B77-803C-C01ABAD3028A}" type="slidenum">
              <a:rPr lang="en-US" altLang="en-US" sz="1200"/>
              <a:pP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1C5B9074-19BD-90E1-14DA-3BABB3399B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2DFC83C4-E1AE-1F41-0C46-79FB0CBC56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9156" name="Slide Number Placeholder 3">
            <a:extLst>
              <a:ext uri="{FF2B5EF4-FFF2-40B4-BE49-F238E27FC236}">
                <a16:creationId xmlns:a16="http://schemas.microsoft.com/office/drawing/2014/main" id="{55CE500A-55D0-5E30-2C08-C40B281C7D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444FEDD-FE79-438B-940F-7608ABFCF213}"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1E781A4F-FDEB-4BE4-618D-695BEFF8E0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764D72B0-B93D-3EAE-D678-BD7F77CF3F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22BC4110-B324-4D27-3ED0-75BE789AC7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E11DCEC-365B-4352-AD45-F438B5F2F41A}"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5DAB97BA-1BE8-557F-B00B-CCA65762EA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9FD6E80-9053-4D40-ECEE-DF4464E1F4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C86A80C1-2797-17C6-CA6C-7610115BC5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DE86792-ECE4-4BB2-A98C-7CBAFE9E57B3}"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11581A04-C578-C9E9-72D0-567E265383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303AD636-55DA-A85A-E863-032682440A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9FD88237-63FE-F709-CAAD-C33E837694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9ED87F2-973E-47F5-85DC-AF7A006B070A}" type="slidenum">
              <a:rPr lang="en-US" altLang="en-US" sz="1200"/>
              <a:pP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8F8C2CF7-4E86-1590-73E8-83ED97D337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B2DA8749-71C7-7E65-BCAA-4412B08CA8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6445A521-128A-19D1-40CA-9DFBB95B73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8862A15-BE42-4CF5-B965-7A1175CFFF6D}" type="slidenum">
              <a:rPr lang="en-US" altLang="en-US" sz="1200"/>
              <a:pP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6D9105BF-CCE1-7CAC-A51D-AA1070495F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C1963ED5-EF67-C3A5-67C4-57E710038C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a:extLst>
              <a:ext uri="{FF2B5EF4-FFF2-40B4-BE49-F238E27FC236}">
                <a16:creationId xmlns:a16="http://schemas.microsoft.com/office/drawing/2014/main" id="{CD406799-1023-A458-F8BF-2538E64B7E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D43FED9-BE42-4365-AA2E-F1A2804EFBCD}" type="slidenum">
              <a:rPr lang="en-US" altLang="en-US" sz="1200"/>
              <a:pP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C2CB2521-B57C-C987-21B4-C04C1D05B0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07D1951E-DF25-4105-767F-7980929926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4D6CD97C-A6F6-32F0-FEB7-EA6682B383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86C7DAD-B9B8-427D-AD78-693AC38DE1D8}" type="slidenum">
              <a:rPr lang="en-US" altLang="en-US" sz="1200"/>
              <a:pP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1A776D87-9C7C-07E4-6F95-A77E45D90A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C858EC5A-17D3-131E-9E0E-256AF90CD7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64391D39-CA6B-DBA6-F3C6-0D3A637C4C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A1B36F3-1630-46C2-B4E4-94344B570D35}" type="slidenum">
              <a:rPr lang="en-US" altLang="en-US" sz="1200"/>
              <a:pP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23DAC37-13BA-CDEF-1DF8-F8D8342E31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DEE607A8-2E79-F24C-C659-DA07FF0E50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F409D5A6-DDED-5362-F781-300E04C959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69EA4E6-07A3-41DE-B74D-1C72BE6BD2D0}" type="slidenum">
              <a:rPr lang="en-US" altLang="en-US" sz="1200"/>
              <a:pP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2215FD3E-91B6-B307-C110-D61FFCAC49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4A7EDA84-CE2F-A909-5EBA-3B32F5EBFD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a:extLst>
              <a:ext uri="{FF2B5EF4-FFF2-40B4-BE49-F238E27FC236}">
                <a16:creationId xmlns:a16="http://schemas.microsoft.com/office/drawing/2014/main" id="{1D4BA162-50E3-2D8A-75E9-0C141579F4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34A3DB6-248D-4AD7-8698-555CCA51E8D6}" type="slidenum">
              <a:rPr lang="en-US" altLang="en-US" sz="1200"/>
              <a:pP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B03207D5-466E-1767-22A6-58BD80B832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CDA5F598-CF72-40F0-6FF7-247A371079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5A069C3-3D2C-61D8-6D7A-ACFADE6025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FEAA7A1-2C69-4C5A-93AC-A4BD8F70A030}" type="slidenum">
              <a:rPr lang="en-US" altLang="en-US" sz="1200"/>
              <a:pP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63FF214-E966-93B5-B568-B5FA6BAE60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173C7886-1B0A-D839-85C3-C80ACB3E98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0180" name="Slide Number Placeholder 3">
            <a:extLst>
              <a:ext uri="{FF2B5EF4-FFF2-40B4-BE49-F238E27FC236}">
                <a16:creationId xmlns:a16="http://schemas.microsoft.com/office/drawing/2014/main" id="{9CF0C7D7-E5CC-433D-9D05-5BF7802A71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0C2E2D4-88B6-4729-AF95-6A97F9643F93}" type="slidenum">
              <a:rPr lang="en-US" altLang="en-US" sz="1200"/>
              <a:pP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DF1BD048-93FD-E330-3394-D3D46C7594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41C86FB4-9B70-4F55-242A-B5E54DA832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a:extLst>
              <a:ext uri="{FF2B5EF4-FFF2-40B4-BE49-F238E27FC236}">
                <a16:creationId xmlns:a16="http://schemas.microsoft.com/office/drawing/2014/main" id="{DA48FA32-E235-584B-F231-B0E8DC616F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AC75B9E-E0FB-4E83-9394-438C2D17423F}" type="slidenum">
              <a:rPr lang="en-US" altLang="en-US" sz="1200"/>
              <a:pP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7A9BC128-42DB-AD6C-C394-198C1C8D09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2CBAAF91-7260-A494-A5B9-8396045B0A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155EE46E-868E-B422-E69E-9BDDDAE7EB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26C615D-C45A-4991-BE48-92F5521BA645}" type="slidenum">
              <a:rPr lang="en-US" altLang="en-US" sz="1200"/>
              <a:pP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18DC77DB-9402-9EDA-508F-517C6F1B4B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C7D20427-72A4-FB1D-31C0-9C51385D26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DA8C069A-4764-FDD6-E872-BF7984EF53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B4B0EFF-C4C3-4395-A85B-22B7DE2E0FAA}" type="slidenum">
              <a:rPr lang="en-US" altLang="en-US" sz="1200"/>
              <a:pP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FBAF7E77-3888-C921-22CE-7C6332FBAA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E61AB55F-9EDA-DF52-D051-B0A4F5AEC5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A29ACE02-4AC9-15F6-AE79-2C8D72CD22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AEF1279-CA2B-45BA-B2B1-8A80D7D07EFD}" type="slidenum">
              <a:rPr lang="en-US" altLang="en-US" sz="1200"/>
              <a:pP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7026C287-CCE8-0835-0F3B-3E16E29B6E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1533C464-2BEF-DD2A-F8FF-00FE667B34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417E65DA-1E12-23F8-995B-CECB49B9EB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4002C56-8760-40AA-B3F4-2711327A2B0F}" type="slidenum">
              <a:rPr lang="en-US" altLang="en-US" sz="1200"/>
              <a:pP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B8520ED5-FAD6-4E9B-CC13-E67B21DB5F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193077C2-36D4-D061-0991-EF7AEAA876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1412CA60-09C0-19D7-C837-B3F4F04949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727CBA9-A1C2-48A5-84B3-0A54A1C689E0}" type="slidenum">
              <a:rPr lang="en-US" altLang="en-US" sz="1200"/>
              <a:pP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4E6C5497-3CEC-21EC-0922-58618D4733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4B64339E-4CD9-83E6-280A-AE052DC6ED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a:extLst>
              <a:ext uri="{FF2B5EF4-FFF2-40B4-BE49-F238E27FC236}">
                <a16:creationId xmlns:a16="http://schemas.microsoft.com/office/drawing/2014/main" id="{47E65D3A-7EA9-5F38-21FC-E91698747F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09A80DF-5C23-4E81-818B-637CAEC72089}" type="slidenum">
              <a:rPr lang="en-US" altLang="en-US" sz="1200"/>
              <a:pPr eaLnBrk="1" hangingPunct="1"/>
              <a:t>36</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68BE4EF-616C-6514-8CA0-49D9D4F166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0C1DB72A-5B36-39E5-9697-5ADB52D26D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a:extLst>
              <a:ext uri="{FF2B5EF4-FFF2-40B4-BE49-F238E27FC236}">
                <a16:creationId xmlns:a16="http://schemas.microsoft.com/office/drawing/2014/main" id="{E75BF57E-060A-1BD1-6995-EF860AA42F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E81E938-038F-4C7F-AA4C-DAC3121F66C8}" type="slidenum">
              <a:rPr lang="en-US" altLang="en-US" sz="1200"/>
              <a:pPr eaLnBrk="1" hangingPunct="1"/>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DC17FFC-1465-E249-46D3-5BFAA61A5C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49E0C37-29E5-D5A5-431A-EBC869955A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F4CDF2A0-7431-6A49-3BC5-94AD8DF4FF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CCA8AD8-A0BD-47F7-B46F-54708FDDC824}" type="slidenum">
              <a:rPr lang="en-US" altLang="en-US" sz="1200"/>
              <a:pPr eaLnBrk="1" hangingPunct="1"/>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BF4F9675-625C-5439-AFD4-90A5953461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CE75D381-6A6C-FB09-6BDB-FA688B5D21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id="{4FA91659-E007-9674-47F9-0EBB98817B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475C3D3-90DE-4A2C-A84B-39CABEB1CB72}"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90C58A60-9414-143B-82FD-D456B97922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F0D42F43-AF38-D758-A3EE-EF2E7A309F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D8A260C-7F1E-9588-7AF1-87E01AD165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9B0EB99-FEEF-4383-8C77-C3CD7E0EA17E}"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DCA7759C-B796-D1CE-0F73-7FE65F7DCF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F98A5418-585F-4F00-76C5-77EFAC2A87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id="{A4119026-BD4A-0AD9-729D-5D6C8F13B4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DD2904B-B218-4920-9340-5E54FA69D8EC}"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7A42FBF5-92EA-8A83-81FB-5976D128D7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70A9F36E-F67A-55FB-F646-4E7D79F970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541CEC01-2778-0F59-8D46-A3CB85B970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2FC2647-9173-40FD-8602-53D819806C3A}"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0283048F-C86D-33BE-7838-476009E6F334}"/>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3" name="Date Placeholder 15">
            <a:extLst>
              <a:ext uri="{FF2B5EF4-FFF2-40B4-BE49-F238E27FC236}">
                <a16:creationId xmlns:a16="http://schemas.microsoft.com/office/drawing/2014/main" id="{78D93E60-D5AC-2E80-569D-86EC88E5593E}"/>
              </a:ext>
            </a:extLst>
          </p:cNvPr>
          <p:cNvSpPr>
            <a:spLocks noGrp="1"/>
          </p:cNvSpPr>
          <p:nvPr>
            <p:ph type="dt" sz="half" idx="10"/>
          </p:nvPr>
        </p:nvSpPr>
        <p:spPr/>
        <p:txBody>
          <a:bodyPr/>
          <a:lstStyle>
            <a:lvl1pPr>
              <a:defRPr/>
            </a:lvl1pPr>
          </a:lstStyle>
          <a:p>
            <a:pPr>
              <a:defRPr/>
            </a:pPr>
            <a:endParaRPr lang="en-US"/>
          </a:p>
        </p:txBody>
      </p:sp>
      <p:sp>
        <p:nvSpPr>
          <p:cNvPr id="4" name="Footer Placeholder 1">
            <a:extLst>
              <a:ext uri="{FF2B5EF4-FFF2-40B4-BE49-F238E27FC236}">
                <a16:creationId xmlns:a16="http://schemas.microsoft.com/office/drawing/2014/main" id="{3919C27F-6EAC-E8A5-E40A-BE0F56D4A87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4">
            <a:extLst>
              <a:ext uri="{FF2B5EF4-FFF2-40B4-BE49-F238E27FC236}">
                <a16:creationId xmlns:a16="http://schemas.microsoft.com/office/drawing/2014/main" id="{E8E013F1-6366-7872-9DC7-11AA6C6C1CFC}"/>
              </a:ext>
            </a:extLst>
          </p:cNvPr>
          <p:cNvSpPr>
            <a:spLocks noGrp="1"/>
          </p:cNvSpPr>
          <p:nvPr>
            <p:ph type="sldNum" sz="quarter" idx="12"/>
          </p:nvPr>
        </p:nvSpPr>
        <p:spPr>
          <a:xfrm>
            <a:off x="8229600" y="6473825"/>
            <a:ext cx="758825" cy="247650"/>
          </a:xfrm>
        </p:spPr>
        <p:txBody>
          <a:bodyPr/>
          <a:lstStyle>
            <a:lvl1pPr>
              <a:defRPr/>
            </a:lvl1pPr>
          </a:lstStyle>
          <a:p>
            <a:fld id="{8D8D2D5E-D363-4F2A-B169-7526C2165765}" type="slidenum">
              <a:rPr lang="en-US" altLang="en-US"/>
              <a:pPr/>
              <a:t>‹#›</a:t>
            </a:fld>
            <a:endParaRPr lang="en-US" altLang="en-US"/>
          </a:p>
        </p:txBody>
      </p:sp>
    </p:spTree>
    <p:extLst>
      <p:ext uri="{BB962C8B-B14F-4D97-AF65-F5344CB8AC3E}">
        <p14:creationId xmlns:p14="http://schemas.microsoft.com/office/powerpoint/2010/main" val="344878316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14ADF65B-DC49-9E72-6688-7B155F4A2DC3}"/>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B1F24B71-8865-9E56-3F27-4A72B523FBD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16C6EA09-9320-8A77-C6F8-8D0780254BFC}"/>
              </a:ext>
            </a:extLst>
          </p:cNvPr>
          <p:cNvSpPr>
            <a:spLocks noGrp="1"/>
          </p:cNvSpPr>
          <p:nvPr>
            <p:ph type="sldNum" sz="quarter" idx="12"/>
          </p:nvPr>
        </p:nvSpPr>
        <p:spPr/>
        <p:txBody>
          <a:bodyPr/>
          <a:lstStyle>
            <a:lvl1pPr>
              <a:defRPr/>
            </a:lvl1pPr>
          </a:lstStyle>
          <a:p>
            <a:fld id="{66C0D175-6C44-4006-8E0F-6433173190D7}" type="slidenum">
              <a:rPr lang="en-US" altLang="en-US"/>
              <a:pPr/>
              <a:t>‹#›</a:t>
            </a:fld>
            <a:endParaRPr lang="en-US" altLang="en-US"/>
          </a:p>
        </p:txBody>
      </p:sp>
    </p:spTree>
    <p:extLst>
      <p:ext uri="{BB962C8B-B14F-4D97-AF65-F5344CB8AC3E}">
        <p14:creationId xmlns:p14="http://schemas.microsoft.com/office/powerpoint/2010/main" val="2122702459"/>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08C3B1-5572-191E-2655-8977383ADA0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BBF18AD-86B5-5A8E-5B7B-55D25627285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E335B48-FB69-9C11-1094-ACA9F450198B}"/>
              </a:ext>
            </a:extLst>
          </p:cNvPr>
          <p:cNvSpPr>
            <a:spLocks noGrp="1"/>
          </p:cNvSpPr>
          <p:nvPr>
            <p:ph type="sldNum" sz="quarter" idx="12"/>
          </p:nvPr>
        </p:nvSpPr>
        <p:spPr/>
        <p:txBody>
          <a:bodyPr/>
          <a:lstStyle>
            <a:lvl1pPr>
              <a:defRPr/>
            </a:lvl1pPr>
          </a:lstStyle>
          <a:p>
            <a:fld id="{EFAB6952-9703-49E3-9DE7-1C9C7C891778}" type="slidenum">
              <a:rPr lang="en-US" altLang="en-US"/>
              <a:pPr/>
              <a:t>‹#›</a:t>
            </a:fld>
            <a:endParaRPr lang="en-US" altLang="en-US"/>
          </a:p>
        </p:txBody>
      </p:sp>
    </p:spTree>
    <p:extLst>
      <p:ext uri="{BB962C8B-B14F-4D97-AF65-F5344CB8AC3E}">
        <p14:creationId xmlns:p14="http://schemas.microsoft.com/office/powerpoint/2010/main" val="208836189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24">
            <a:extLst>
              <a:ext uri="{FF2B5EF4-FFF2-40B4-BE49-F238E27FC236}">
                <a16:creationId xmlns:a16="http://schemas.microsoft.com/office/drawing/2014/main" id="{711B5E43-FD18-DB05-B2ED-09C5C2396F89}"/>
              </a:ext>
            </a:extLst>
          </p:cNvPr>
          <p:cNvSpPr>
            <a:spLocks noGrp="1"/>
          </p:cNvSpPr>
          <p:nvPr>
            <p:ph type="dt" sz="half" idx="10"/>
          </p:nvPr>
        </p:nvSpPr>
        <p:spPr/>
        <p:txBody>
          <a:bodyPr/>
          <a:lstStyle>
            <a:lvl1pPr>
              <a:defRPr/>
            </a:lvl1pPr>
          </a:lstStyle>
          <a:p>
            <a:pPr>
              <a:defRPr/>
            </a:pPr>
            <a:endParaRPr lang="en-US"/>
          </a:p>
        </p:txBody>
      </p:sp>
      <p:sp>
        <p:nvSpPr>
          <p:cNvPr id="3" name="Footer Placeholder 18">
            <a:extLst>
              <a:ext uri="{FF2B5EF4-FFF2-40B4-BE49-F238E27FC236}">
                <a16:creationId xmlns:a16="http://schemas.microsoft.com/office/drawing/2014/main" id="{9A4D0053-8A7F-9502-6D66-F8B7C496009C}"/>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4" name="Slide Number Placeholder 15">
            <a:extLst>
              <a:ext uri="{FF2B5EF4-FFF2-40B4-BE49-F238E27FC236}">
                <a16:creationId xmlns:a16="http://schemas.microsoft.com/office/drawing/2014/main" id="{223D99F2-270B-EFF3-AFD5-3560258890CF}"/>
              </a:ext>
            </a:extLst>
          </p:cNvPr>
          <p:cNvSpPr>
            <a:spLocks noGrp="1"/>
          </p:cNvSpPr>
          <p:nvPr>
            <p:ph type="sldNum" sz="quarter" idx="12"/>
          </p:nvPr>
        </p:nvSpPr>
        <p:spPr>
          <a:xfrm>
            <a:off x="8229600" y="6473825"/>
            <a:ext cx="758825" cy="247650"/>
          </a:xfrm>
        </p:spPr>
        <p:txBody>
          <a:bodyPr/>
          <a:lstStyle>
            <a:lvl1pPr>
              <a:defRPr/>
            </a:lvl1pPr>
          </a:lstStyle>
          <a:p>
            <a:fld id="{D739EB4A-E448-4AE1-99CD-F300D26293A5}" type="slidenum">
              <a:rPr lang="en-US" altLang="en-US"/>
              <a:pPr/>
              <a:t>‹#›</a:t>
            </a:fld>
            <a:endParaRPr lang="en-US" altLang="en-US"/>
          </a:p>
        </p:txBody>
      </p:sp>
    </p:spTree>
    <p:extLst>
      <p:ext uri="{BB962C8B-B14F-4D97-AF65-F5344CB8AC3E}">
        <p14:creationId xmlns:p14="http://schemas.microsoft.com/office/powerpoint/2010/main" val="267050424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328937CD-6C94-A71D-27D6-B5796B8765EC}"/>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3" name="Date Placeholder 18">
            <a:extLst>
              <a:ext uri="{FF2B5EF4-FFF2-40B4-BE49-F238E27FC236}">
                <a16:creationId xmlns:a16="http://schemas.microsoft.com/office/drawing/2014/main" id="{5C292816-007C-91A5-B95D-95E1D0CE4D83}"/>
              </a:ext>
            </a:extLst>
          </p:cNvPr>
          <p:cNvSpPr>
            <a:spLocks noGrp="1"/>
          </p:cNvSpPr>
          <p:nvPr>
            <p:ph type="dt" sz="half" idx="10"/>
          </p:nvPr>
        </p:nvSpPr>
        <p:spPr/>
        <p:txBody>
          <a:bodyPr/>
          <a:lstStyle>
            <a:lvl1pPr>
              <a:defRPr/>
            </a:lvl1pPr>
          </a:lstStyle>
          <a:p>
            <a:pPr>
              <a:defRPr/>
            </a:pPr>
            <a:endParaRPr lang="en-US"/>
          </a:p>
        </p:txBody>
      </p:sp>
      <p:sp>
        <p:nvSpPr>
          <p:cNvPr id="4" name="Footer Placeholder 10">
            <a:extLst>
              <a:ext uri="{FF2B5EF4-FFF2-40B4-BE49-F238E27FC236}">
                <a16:creationId xmlns:a16="http://schemas.microsoft.com/office/drawing/2014/main" id="{2668CC28-1094-F023-98B7-D4386D48ED4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5">
            <a:extLst>
              <a:ext uri="{FF2B5EF4-FFF2-40B4-BE49-F238E27FC236}">
                <a16:creationId xmlns:a16="http://schemas.microsoft.com/office/drawing/2014/main" id="{1ABBE483-AEEA-A393-994B-B1F6CAFCF4ED}"/>
              </a:ext>
            </a:extLst>
          </p:cNvPr>
          <p:cNvSpPr>
            <a:spLocks noGrp="1"/>
          </p:cNvSpPr>
          <p:nvPr>
            <p:ph type="sldNum" sz="quarter" idx="12"/>
          </p:nvPr>
        </p:nvSpPr>
        <p:spPr/>
        <p:txBody>
          <a:bodyPr/>
          <a:lstStyle>
            <a:lvl1pPr>
              <a:defRPr/>
            </a:lvl1pPr>
          </a:lstStyle>
          <a:p>
            <a:fld id="{FE58B4AD-D72C-48A8-9483-1DE8CF7C1D16}" type="slidenum">
              <a:rPr lang="en-US" altLang="en-US"/>
              <a:pPr/>
              <a:t>‹#›</a:t>
            </a:fld>
            <a:endParaRPr lang="en-US" altLang="en-US"/>
          </a:p>
        </p:txBody>
      </p:sp>
    </p:spTree>
    <p:extLst>
      <p:ext uri="{BB962C8B-B14F-4D97-AF65-F5344CB8AC3E}">
        <p14:creationId xmlns:p14="http://schemas.microsoft.com/office/powerpoint/2010/main" val="2152075207"/>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0">
            <a:extLst>
              <a:ext uri="{FF2B5EF4-FFF2-40B4-BE49-F238E27FC236}">
                <a16:creationId xmlns:a16="http://schemas.microsoft.com/office/drawing/2014/main" id="{F583A93A-7347-35D9-F23D-0C69623EED5F}"/>
              </a:ext>
            </a:extLst>
          </p:cNvPr>
          <p:cNvSpPr>
            <a:spLocks noGrp="1"/>
          </p:cNvSpPr>
          <p:nvPr>
            <p:ph type="dt" sz="half" idx="10"/>
          </p:nvPr>
        </p:nvSpPr>
        <p:spPr/>
        <p:txBody>
          <a:bodyPr/>
          <a:lstStyle>
            <a:lvl1pPr>
              <a:defRPr/>
            </a:lvl1pPr>
          </a:lstStyle>
          <a:p>
            <a:pPr>
              <a:defRPr/>
            </a:pPr>
            <a:endParaRPr lang="en-US"/>
          </a:p>
        </p:txBody>
      </p:sp>
      <p:sp>
        <p:nvSpPr>
          <p:cNvPr id="3" name="Footer Placeholder 27">
            <a:extLst>
              <a:ext uri="{FF2B5EF4-FFF2-40B4-BE49-F238E27FC236}">
                <a16:creationId xmlns:a16="http://schemas.microsoft.com/office/drawing/2014/main" id="{ADF097D0-F2BD-A76A-28B1-0813BDC1FAB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6B3FF72C-F6F4-A251-1F60-8AC62F04AE74}"/>
              </a:ext>
            </a:extLst>
          </p:cNvPr>
          <p:cNvSpPr>
            <a:spLocks noGrp="1"/>
          </p:cNvSpPr>
          <p:nvPr>
            <p:ph type="sldNum" sz="quarter" idx="12"/>
          </p:nvPr>
        </p:nvSpPr>
        <p:spPr/>
        <p:txBody>
          <a:bodyPr/>
          <a:lstStyle>
            <a:lvl1pPr>
              <a:defRPr/>
            </a:lvl1pPr>
          </a:lstStyle>
          <a:p>
            <a:fld id="{8DC3F729-DC8A-4920-B9AA-840134C02191}" type="slidenum">
              <a:rPr lang="en-US" altLang="en-US"/>
              <a:pPr/>
              <a:t>‹#›</a:t>
            </a:fld>
            <a:endParaRPr lang="en-US" altLang="en-US"/>
          </a:p>
        </p:txBody>
      </p:sp>
    </p:spTree>
    <p:extLst>
      <p:ext uri="{BB962C8B-B14F-4D97-AF65-F5344CB8AC3E}">
        <p14:creationId xmlns:p14="http://schemas.microsoft.com/office/powerpoint/2010/main" val="261145391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E97AFD72-CBEE-904A-C4A8-C1003432BE8C}"/>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9">
            <a:extLst>
              <a:ext uri="{FF2B5EF4-FFF2-40B4-BE49-F238E27FC236}">
                <a16:creationId xmlns:a16="http://schemas.microsoft.com/office/drawing/2014/main" id="{72AFD4B3-AECF-5990-B7FF-57CC6437DBC1}"/>
              </a:ext>
            </a:extLst>
          </p:cNvPr>
          <p:cNvSpPr>
            <a:spLocks noGrp="1"/>
          </p:cNvSpPr>
          <p:nvPr>
            <p:ph type="dt" sz="half" idx="10"/>
          </p:nvPr>
        </p:nvSpPr>
        <p:spPr/>
        <p:txBody>
          <a:bodyPr/>
          <a:lstStyle>
            <a:lvl1pPr>
              <a:defRPr/>
            </a:lvl1pPr>
          </a:lstStyle>
          <a:p>
            <a:pPr>
              <a:defRPr/>
            </a:pPr>
            <a:endParaRPr lang="en-US"/>
          </a:p>
        </p:txBody>
      </p:sp>
      <p:sp>
        <p:nvSpPr>
          <p:cNvPr id="5" name="Footer Placeholder 5">
            <a:extLst>
              <a:ext uri="{FF2B5EF4-FFF2-40B4-BE49-F238E27FC236}">
                <a16:creationId xmlns:a16="http://schemas.microsoft.com/office/drawing/2014/main" id="{C68BFB4B-D779-B647-E93E-993B66DB13F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6">
            <a:extLst>
              <a:ext uri="{FF2B5EF4-FFF2-40B4-BE49-F238E27FC236}">
                <a16:creationId xmlns:a16="http://schemas.microsoft.com/office/drawing/2014/main" id="{64CE71CE-06F5-4490-CD8D-45979D2B3039}"/>
              </a:ext>
            </a:extLst>
          </p:cNvPr>
          <p:cNvSpPr>
            <a:spLocks noGrp="1"/>
          </p:cNvSpPr>
          <p:nvPr>
            <p:ph type="sldNum" sz="quarter" idx="12"/>
          </p:nvPr>
        </p:nvSpPr>
        <p:spPr>
          <a:xfrm>
            <a:off x="8229600" y="6477000"/>
            <a:ext cx="762000" cy="247650"/>
          </a:xfrm>
        </p:spPr>
        <p:txBody>
          <a:bodyPr/>
          <a:lstStyle>
            <a:lvl1pPr>
              <a:defRPr/>
            </a:lvl1pPr>
          </a:lstStyle>
          <a:p>
            <a:fld id="{D951FC1E-41F6-4284-B5C4-5735774221BE}" type="slidenum">
              <a:rPr lang="en-US" altLang="en-US"/>
              <a:pPr/>
              <a:t>‹#›</a:t>
            </a:fld>
            <a:endParaRPr lang="en-US" altLang="en-US"/>
          </a:p>
        </p:txBody>
      </p:sp>
    </p:spTree>
    <p:extLst>
      <p:ext uri="{BB962C8B-B14F-4D97-AF65-F5344CB8AC3E}">
        <p14:creationId xmlns:p14="http://schemas.microsoft.com/office/powerpoint/2010/main" val="254691908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2" name="Date Placeholder 10">
            <a:extLst>
              <a:ext uri="{FF2B5EF4-FFF2-40B4-BE49-F238E27FC236}">
                <a16:creationId xmlns:a16="http://schemas.microsoft.com/office/drawing/2014/main" id="{00FC1428-1DA6-7589-A548-1277CA7CB1E8}"/>
              </a:ext>
            </a:extLst>
          </p:cNvPr>
          <p:cNvSpPr>
            <a:spLocks noGrp="1"/>
          </p:cNvSpPr>
          <p:nvPr>
            <p:ph type="dt" sz="half" idx="10"/>
          </p:nvPr>
        </p:nvSpPr>
        <p:spPr/>
        <p:txBody>
          <a:bodyPr/>
          <a:lstStyle>
            <a:lvl1pPr>
              <a:defRPr/>
            </a:lvl1pPr>
          </a:lstStyle>
          <a:p>
            <a:pPr>
              <a:defRPr/>
            </a:pPr>
            <a:endParaRPr lang="en-US"/>
          </a:p>
        </p:txBody>
      </p:sp>
      <p:sp>
        <p:nvSpPr>
          <p:cNvPr id="3" name="Footer Placeholder 27">
            <a:extLst>
              <a:ext uri="{FF2B5EF4-FFF2-40B4-BE49-F238E27FC236}">
                <a16:creationId xmlns:a16="http://schemas.microsoft.com/office/drawing/2014/main" id="{4C491FD3-7EAC-6FB7-4439-D82D777414B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6C211599-958A-FE1F-F309-6FCBC1AC79C2}"/>
              </a:ext>
            </a:extLst>
          </p:cNvPr>
          <p:cNvSpPr>
            <a:spLocks noGrp="1"/>
          </p:cNvSpPr>
          <p:nvPr>
            <p:ph type="sldNum" sz="quarter" idx="12"/>
          </p:nvPr>
        </p:nvSpPr>
        <p:spPr/>
        <p:txBody>
          <a:bodyPr/>
          <a:lstStyle>
            <a:lvl1pPr>
              <a:defRPr/>
            </a:lvl1pPr>
          </a:lstStyle>
          <a:p>
            <a:fld id="{42255F44-2F88-402A-8896-32E3B4ADE333}" type="slidenum">
              <a:rPr lang="en-US" altLang="en-US"/>
              <a:pPr/>
              <a:t>‹#›</a:t>
            </a:fld>
            <a:endParaRPr lang="en-US" altLang="en-US"/>
          </a:p>
        </p:txBody>
      </p:sp>
    </p:spTree>
    <p:extLst>
      <p:ext uri="{BB962C8B-B14F-4D97-AF65-F5344CB8AC3E}">
        <p14:creationId xmlns:p14="http://schemas.microsoft.com/office/powerpoint/2010/main" val="3673699043"/>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84DB9570-FCFB-0082-8459-77B606356467}"/>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F33A034E-27F5-5E3F-B5BD-A9F44E05BA3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2A35BDFC-66D4-67C5-4AF3-7843C0DF102C}"/>
              </a:ext>
            </a:extLst>
          </p:cNvPr>
          <p:cNvSpPr>
            <a:spLocks noGrp="1"/>
          </p:cNvSpPr>
          <p:nvPr>
            <p:ph type="sldNum" sz="quarter" idx="12"/>
          </p:nvPr>
        </p:nvSpPr>
        <p:spPr/>
        <p:txBody>
          <a:bodyPr/>
          <a:lstStyle>
            <a:lvl1pPr>
              <a:defRPr/>
            </a:lvl1pPr>
          </a:lstStyle>
          <a:p>
            <a:fld id="{CEAF673A-188D-4031-B149-603175D11764}" type="slidenum">
              <a:rPr lang="en-US" altLang="en-US"/>
              <a:pPr/>
              <a:t>‹#›</a:t>
            </a:fld>
            <a:endParaRPr lang="en-US" altLang="en-US"/>
          </a:p>
        </p:txBody>
      </p:sp>
    </p:spTree>
    <p:extLst>
      <p:ext uri="{BB962C8B-B14F-4D97-AF65-F5344CB8AC3E}">
        <p14:creationId xmlns:p14="http://schemas.microsoft.com/office/powerpoint/2010/main" val="316582819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B568D459-19D4-EE00-F7F9-D789D0666ADD}"/>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4">
            <a:extLst>
              <a:ext uri="{FF2B5EF4-FFF2-40B4-BE49-F238E27FC236}">
                <a16:creationId xmlns:a16="http://schemas.microsoft.com/office/drawing/2014/main" id="{9EBAA852-459E-1D52-3864-C2EA0C8D5762}"/>
              </a:ext>
            </a:extLst>
          </p:cNvPr>
          <p:cNvSpPr>
            <a:spLocks noGrp="1"/>
          </p:cNvSpPr>
          <p:nvPr>
            <p:ph type="dt" sz="half" idx="10"/>
          </p:nvPr>
        </p:nvSpPr>
        <p:spPr/>
        <p:txBody>
          <a:bodyPr/>
          <a:lstStyle>
            <a:lvl1pPr>
              <a:defRPr/>
            </a:lvl1pPr>
          </a:lstStyle>
          <a:p>
            <a:pPr>
              <a:defRPr/>
            </a:pPr>
            <a:endParaRPr lang="en-US"/>
          </a:p>
        </p:txBody>
      </p:sp>
      <p:sp>
        <p:nvSpPr>
          <p:cNvPr id="4" name="Footer Placeholder 28">
            <a:extLst>
              <a:ext uri="{FF2B5EF4-FFF2-40B4-BE49-F238E27FC236}">
                <a16:creationId xmlns:a16="http://schemas.microsoft.com/office/drawing/2014/main" id="{864A5E45-C38D-C787-4FFE-62F0850BF00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6">
            <a:extLst>
              <a:ext uri="{FF2B5EF4-FFF2-40B4-BE49-F238E27FC236}">
                <a16:creationId xmlns:a16="http://schemas.microsoft.com/office/drawing/2014/main" id="{E9CFD930-6C05-A64D-5D8B-00E013EA9279}"/>
              </a:ext>
            </a:extLst>
          </p:cNvPr>
          <p:cNvSpPr>
            <a:spLocks noGrp="1"/>
          </p:cNvSpPr>
          <p:nvPr>
            <p:ph type="sldNum" sz="quarter" idx="12"/>
          </p:nvPr>
        </p:nvSpPr>
        <p:spPr/>
        <p:txBody>
          <a:bodyPr/>
          <a:lstStyle>
            <a:lvl1pPr>
              <a:defRPr/>
            </a:lvl1pPr>
          </a:lstStyle>
          <a:p>
            <a:fld id="{2B66FEFF-4B18-497A-8402-31B5FC1A2979}" type="slidenum">
              <a:rPr lang="en-US" altLang="en-US"/>
              <a:pPr/>
              <a:t>‹#›</a:t>
            </a:fld>
            <a:endParaRPr lang="en-US" altLang="en-US"/>
          </a:p>
        </p:txBody>
      </p:sp>
    </p:spTree>
    <p:extLst>
      <p:ext uri="{BB962C8B-B14F-4D97-AF65-F5344CB8AC3E}">
        <p14:creationId xmlns:p14="http://schemas.microsoft.com/office/powerpoint/2010/main" val="1878157314"/>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2" name="Date Placeholder 6">
            <a:extLst>
              <a:ext uri="{FF2B5EF4-FFF2-40B4-BE49-F238E27FC236}">
                <a16:creationId xmlns:a16="http://schemas.microsoft.com/office/drawing/2014/main" id="{B3331F0F-4F1F-F1F7-05C2-6FFFF4D1F132}"/>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2FDED561-D462-D724-40FC-CFD1DA5D833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0">
            <a:extLst>
              <a:ext uri="{FF2B5EF4-FFF2-40B4-BE49-F238E27FC236}">
                <a16:creationId xmlns:a16="http://schemas.microsoft.com/office/drawing/2014/main" id="{2A87F66E-018E-BD1F-A573-121ACFEFFDB0}"/>
              </a:ext>
            </a:extLst>
          </p:cNvPr>
          <p:cNvSpPr>
            <a:spLocks noGrp="1"/>
          </p:cNvSpPr>
          <p:nvPr>
            <p:ph type="sldNum" sz="quarter" idx="12"/>
          </p:nvPr>
        </p:nvSpPr>
        <p:spPr/>
        <p:txBody>
          <a:bodyPr/>
          <a:lstStyle>
            <a:lvl1pPr>
              <a:defRPr/>
            </a:lvl1pPr>
          </a:lstStyle>
          <a:p>
            <a:fld id="{9E81EF3C-6868-4845-88CA-A407C404376A}" type="slidenum">
              <a:rPr lang="en-US" altLang="en-US"/>
              <a:pPr/>
              <a:t>‹#›</a:t>
            </a:fld>
            <a:endParaRPr lang="en-US" altLang="en-US"/>
          </a:p>
        </p:txBody>
      </p:sp>
    </p:spTree>
    <p:extLst>
      <p:ext uri="{BB962C8B-B14F-4D97-AF65-F5344CB8AC3E}">
        <p14:creationId xmlns:p14="http://schemas.microsoft.com/office/powerpoint/2010/main" val="461189573"/>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90A6029-609A-B90A-DCA6-84D8B8908F1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Text Placeholder 7">
            <a:extLst>
              <a:ext uri="{FF2B5EF4-FFF2-40B4-BE49-F238E27FC236}">
                <a16:creationId xmlns:a16="http://schemas.microsoft.com/office/drawing/2014/main" id="{8A2243D4-6F15-55CC-1B25-8CB7ABDA891C}"/>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C3B7FA9D-3239-D9F0-60E4-AB600D12358C}"/>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3E8228C3-E311-BCD6-4301-9069AB7D36E8}"/>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C389C94E-B1B2-5E90-B28E-F4ABB75EC2E9}"/>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229C38CA-0F55-493D-B366-65077437CACC}" type="slidenum">
              <a:rPr lang="en-US" altLang="en-US"/>
              <a:pPr/>
              <a:t>‹#›</a:t>
            </a:fld>
            <a:endParaRPr lang="en-US" altLang="en-US"/>
          </a:p>
        </p:txBody>
      </p:sp>
      <p:sp>
        <p:nvSpPr>
          <p:cNvPr id="10" name="Title Placeholder 9">
            <a:extLst>
              <a:ext uri="{FF2B5EF4-FFF2-40B4-BE49-F238E27FC236}">
                <a16:creationId xmlns:a16="http://schemas.microsoft.com/office/drawing/2014/main" id="{5687D5AA-5F27-2A83-C578-0312834D70B2}"/>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14F1EE21-E7F6-8C0B-020E-48A44D8FD96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Straight Connector 11">
            <a:extLst>
              <a:ext uri="{FF2B5EF4-FFF2-40B4-BE49-F238E27FC236}">
                <a16:creationId xmlns:a16="http://schemas.microsoft.com/office/drawing/2014/main" id="{4C192AE8-0561-CD51-C28B-BECE6A664BED}"/>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44" r:id="rId4"/>
    <p:sldLayoutId id="2147483850" r:id="rId5"/>
    <p:sldLayoutId id="2147483845" r:id="rId6"/>
    <p:sldLayoutId id="2147483851" r:id="rId7"/>
    <p:sldLayoutId id="2147483852" r:id="rId8"/>
    <p:sldLayoutId id="2147483853" r:id="rId9"/>
    <p:sldLayoutId id="2147483846" r:id="rId10"/>
    <p:sldLayoutId id="2147483854"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220ACED8-C263-9E02-BC7F-169D6545D783}"/>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  makes your  </a:t>
            </a:r>
            <a:r>
              <a:rPr lang="en-US" sz="6600" b="1" dirty="0" err="1">
                <a:solidFill>
                  <a:srgbClr val="002060"/>
                </a:solidFill>
                <a:effectLst>
                  <a:outerShdw blurRad="38100" dist="38100" dir="2700000" algn="tl">
                    <a:srgbClr val="000000">
                      <a:alpha val="43137"/>
                    </a:srgbClr>
                  </a:outerShdw>
                </a:effectLst>
              </a:rPr>
              <a:t>christian</a:t>
            </a:r>
            <a:r>
              <a:rPr lang="en-US" sz="6600" b="1" dirty="0">
                <a:solidFill>
                  <a:srgbClr val="002060"/>
                </a:solidFill>
                <a:effectLst>
                  <a:outerShdw blurRad="38100" dist="38100" dir="2700000" algn="tl">
                    <a:srgbClr val="000000">
                      <a:alpha val="43137"/>
                    </a:srgbClr>
                  </a:outerShdw>
                </a:effectLst>
              </a:rPr>
              <a:t> life  superior  to  the  world?</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CE9A05-002C-3A1B-24CC-95CD0ADD8788}"/>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F481DE-8B74-0A25-539E-1905D709E0C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Law?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Old Testament was </a:t>
            </a:r>
            <a:r>
              <a:rPr lang="en-US" sz="4400" b="1">
                <a:solidFill>
                  <a:srgbClr val="990033"/>
                </a:solidFill>
                <a:effectLst>
                  <a:outerShdw blurRad="38100" dist="38100" dir="2700000" algn="tl">
                    <a:srgbClr val="000000">
                      <a:alpha val="43137"/>
                    </a:srgbClr>
                  </a:outerShdw>
                </a:effectLst>
                <a:latin typeface="Arial Narrow" pitchFamily="34" charset="0"/>
              </a:rPr>
              <a:t>God’s 	</a:t>
            </a:r>
            <a:r>
              <a:rPr lang="en-US" sz="4400" b="1" u="sng">
                <a:solidFill>
                  <a:srgbClr val="990033"/>
                </a:solidFill>
                <a:effectLst>
                  <a:outerShdw blurRad="38100" dist="38100" dir="2700000" algn="tl">
                    <a:srgbClr val="000000">
                      <a:alpha val="43137"/>
                    </a:srgbClr>
                  </a:outerShdw>
                </a:effectLst>
                <a:latin typeface="Arial Narrow" pitchFamily="34" charset="0"/>
              </a:rPr>
              <a:t>Bible</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for the Jews.</a:t>
            </a:r>
          </a:p>
        </p:txBody>
      </p:sp>
      <p:sp>
        <p:nvSpPr>
          <p:cNvPr id="4" name="Rectangle 3">
            <a:extLst>
              <a:ext uri="{FF2B5EF4-FFF2-40B4-BE49-F238E27FC236}">
                <a16:creationId xmlns:a16="http://schemas.microsoft.com/office/drawing/2014/main" id="{FD7CC543-379E-DE89-A3E2-C26092D0AD30}"/>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was the Righteousness of the Scribes &amp; Pharisees?</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A399A7-38F1-09F7-1081-605672ACE9DB}"/>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36DA19-1F2E-6B47-88EC-1116015822B8}"/>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Law?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was the “smallest letter</a:t>
            </a:r>
            <a:r>
              <a:rPr lang="en-US" sz="4400" b="1">
                <a:solidFill>
                  <a:srgbClr val="990033"/>
                </a:solidFill>
                <a:effectLst>
                  <a:outerShdw blurRad="38100" dist="38100" dir="2700000" algn="tl">
                    <a:srgbClr val="000000">
                      <a:alpha val="43137"/>
                    </a:srgbClr>
                  </a:outerShdw>
                </a:effectLst>
                <a:latin typeface="Arial Narrow" pitchFamily="34" charset="0"/>
              </a:rPr>
              <a:t>” 	&amp; </a:t>
            </a:r>
            <a:r>
              <a:rPr lang="en-US" sz="4400" b="1" dirty="0">
                <a:solidFill>
                  <a:srgbClr val="990033"/>
                </a:solidFill>
                <a:effectLst>
                  <a:outerShdw blurRad="38100" dist="38100" dir="2700000" algn="tl">
                    <a:srgbClr val="000000">
                      <a:alpha val="43137"/>
                    </a:srgbClr>
                  </a:outerShdw>
                </a:effectLst>
                <a:latin typeface="Arial Narrow" pitchFamily="34" charset="0"/>
              </a:rPr>
              <a:t>“least stroke of a pen”?</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KJV = the “jot” &amp; “</a:t>
            </a:r>
            <a:r>
              <a:rPr lang="en-US" sz="4400" b="1" dirty="0" err="1">
                <a:solidFill>
                  <a:srgbClr val="990033"/>
                </a:solidFill>
                <a:effectLst>
                  <a:outerShdw blurRad="38100" dist="38100" dir="2700000" algn="tl">
                    <a:srgbClr val="000000">
                      <a:alpha val="43137"/>
                    </a:srgbClr>
                  </a:outerShdw>
                </a:effectLst>
                <a:latin typeface="Arial Narrow" pitchFamily="34" charset="0"/>
              </a:rPr>
              <a:t>tittle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EFE88A0A-9C9E-8A59-E09C-7B1FF783EFCE}"/>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was the Righteousness of the Scribes &amp; Pharisees?</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E08828-B7BB-2761-A017-B282337924B8}"/>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F7A662-56EF-E899-71AE-9DA0ECE7BAE4}"/>
              </a:ext>
            </a:extLst>
          </p:cNvPr>
          <p:cNvSpPr>
            <a:spLocks noGrp="1" noChangeArrowheads="1"/>
          </p:cNvSpPr>
          <p:nvPr>
            <p:ph idx="1"/>
          </p:nvPr>
        </p:nvSpPr>
        <p:spPr>
          <a:xfrm>
            <a:off x="457200" y="1143000"/>
            <a:ext cx="8229600" cy="4648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smallest letter”,</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KJV “jot”</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word:</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he-IL" sz="4400" b="1" dirty="0">
                <a:effectLst>
                  <a:outerShdw blurRad="38100" dist="38100" dir="2700000" algn="tl">
                    <a:srgbClr val="000000">
                      <a:alpha val="43137"/>
                    </a:srgbClr>
                  </a:outerShdw>
                </a:effectLst>
                <a:latin typeface="SBL Hebrew" panose="02000000000000000000" pitchFamily="2" charset="-79"/>
                <a:cs typeface="SBL Hebrew" panose="02000000000000000000" pitchFamily="2" charset="-79"/>
              </a:rPr>
              <a:t>אַחֲרֵי</a:t>
            </a:r>
            <a:r>
              <a:rPr lang="en-US" sz="4400" dirty="0">
                <a:latin typeface="SBL Hebrew" panose="02000000000000000000" pitchFamily="2" charset="-79"/>
                <a:cs typeface="SBL Hebrew" panose="02000000000000000000" pitchFamily="2" charset="-79"/>
              </a:rPr>
              <a:t>  </a:t>
            </a:r>
            <a:r>
              <a:rPr lang="he-IL" sz="4400" b="1" dirty="0">
                <a:effectLst>
                  <a:outerShdw blurRad="38100" dist="38100" dir="2700000" algn="tl">
                    <a:srgbClr val="000000">
                      <a:alpha val="43137"/>
                    </a:srgbClr>
                  </a:outerShdw>
                </a:effectLst>
                <a:latin typeface="SBL Hebrew" panose="02000000000000000000" pitchFamily="2" charset="-79"/>
                <a:cs typeface="SBL Hebrew" panose="02000000000000000000" pitchFamily="2" charset="-79"/>
              </a:rPr>
              <a:t>אֱלֹהִים</a:t>
            </a:r>
            <a:endParaRPr lang="en-US" sz="4400" b="1" dirty="0">
              <a:effectLst>
                <a:outerShdw blurRad="38100" dist="38100" dir="2700000" algn="tl">
                  <a:srgbClr val="000000">
                    <a:alpha val="43137"/>
                  </a:srgbClr>
                </a:outerShdw>
              </a:effectLst>
              <a:latin typeface="SBL Hebrew" panose="02000000000000000000" pitchFamily="2" charset="-79"/>
              <a:cs typeface="SBL Hebrew" panose="02000000000000000000" pitchFamily="2" charset="-79"/>
            </a:endParaRPr>
          </a:p>
          <a:p>
            <a:pPr marL="609600" indent="-609600"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letter:</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he-IL" sz="4400" b="1" dirty="0">
                <a:effectLst>
                  <a:outerShdw blurRad="38100" dist="38100" dir="2700000" algn="tl">
                    <a:srgbClr val="000000">
                      <a:alpha val="43137"/>
                    </a:srgbClr>
                  </a:outerShdw>
                </a:effectLst>
                <a:latin typeface="SBL Hebrew" panose="02000000000000000000" pitchFamily="2" charset="-79"/>
                <a:cs typeface="SBL Hebrew" panose="02000000000000000000" pitchFamily="2" charset="-79"/>
              </a:rPr>
              <a:t>י</a:t>
            </a:r>
          </a:p>
        </p:txBody>
      </p:sp>
      <p:sp>
        <p:nvSpPr>
          <p:cNvPr id="4" name="Rectangle 3">
            <a:extLst>
              <a:ext uri="{FF2B5EF4-FFF2-40B4-BE49-F238E27FC236}">
                <a16:creationId xmlns:a16="http://schemas.microsoft.com/office/drawing/2014/main" id="{06C90A7E-2DD1-B087-0CDB-14C85577CEE6}"/>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was the Righteousness of the Scribes &amp; Pharisees?</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A071FBA-C158-CA9E-2FFC-D3F4427D5AC1}"/>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61374F-E370-3291-07E4-73AEEB74ED9D}"/>
              </a:ext>
            </a:extLst>
          </p:cNvPr>
          <p:cNvSpPr>
            <a:spLocks noGrp="1" noChangeArrowheads="1"/>
          </p:cNvSpPr>
          <p:nvPr>
            <p:ph idx="1"/>
          </p:nvPr>
        </p:nvSpPr>
        <p:spPr>
          <a:xfrm>
            <a:off x="457200" y="1143000"/>
            <a:ext cx="8229600" cy="4648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least stroke of the pen”,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KJV “</a:t>
            </a:r>
            <a:r>
              <a:rPr lang="en-US" sz="4400" b="1" dirty="0" err="1">
                <a:solidFill>
                  <a:srgbClr val="990033"/>
                </a:solidFill>
                <a:effectLst>
                  <a:outerShdw blurRad="38100" dist="38100" dir="2700000" algn="tl">
                    <a:srgbClr val="000000">
                      <a:alpha val="43137"/>
                    </a:srgbClr>
                  </a:outerShdw>
                </a:effectLst>
                <a:latin typeface="Arial Narrow" pitchFamily="34" charset="0"/>
              </a:rPr>
              <a:t>tittle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word:</a:t>
            </a:r>
            <a:r>
              <a:rPr lang="en-US" sz="4400" dirty="0"/>
              <a:t> </a:t>
            </a:r>
            <a:r>
              <a:rPr lang="he-IL" sz="4400" b="1" dirty="0">
                <a:effectLst>
                  <a:outerShdw blurRad="38100" dist="38100" dir="2700000" algn="tl">
                    <a:srgbClr val="000000">
                      <a:alpha val="43137"/>
                    </a:srgbClr>
                  </a:outerShdw>
                </a:effectLst>
                <a:latin typeface="SBL Hebrew" panose="02000000000000000000" pitchFamily="2" charset="-79"/>
                <a:cs typeface="SBL Hebrew" panose="02000000000000000000" pitchFamily="2" charset="-79"/>
              </a:rPr>
              <a:t>אַחֲרֵי</a:t>
            </a:r>
            <a:r>
              <a:rPr lang="en-US" sz="4400" dirty="0"/>
              <a:t> </a:t>
            </a:r>
            <a:r>
              <a:rPr lang="he-IL" sz="4400" b="1" dirty="0">
                <a:effectLst>
                  <a:outerShdw blurRad="38100" dist="38100" dir="2700000" algn="tl">
                    <a:srgbClr val="000000">
                      <a:alpha val="43137"/>
                    </a:srgbClr>
                  </a:outerShdw>
                </a:effectLst>
                <a:latin typeface="SBL Hebrew" panose="02000000000000000000" pitchFamily="2" charset="-79"/>
                <a:cs typeface="SBL Hebrew" panose="02000000000000000000" pitchFamily="2" charset="-79"/>
              </a:rPr>
              <a:t>אֱלֹהִים</a:t>
            </a:r>
            <a:endParaRPr lang="en-US" sz="4400" b="1" dirty="0">
              <a:effectLst>
                <a:outerShdw blurRad="38100" dist="38100" dir="2700000" algn="tl">
                  <a:srgbClr val="000000">
                    <a:alpha val="43137"/>
                  </a:srgbClr>
                </a:outerShdw>
              </a:effectLst>
              <a:latin typeface="SBL Hebrew" panose="02000000000000000000" pitchFamily="2" charset="-79"/>
              <a:cs typeface="SBL Hebrew" panose="02000000000000000000" pitchFamily="2" charset="-79"/>
            </a:endParaRPr>
          </a:p>
          <a:p>
            <a:pPr marL="609600" indent="-609600"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letter:</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he-IL" sz="4400" dirty="0"/>
              <a:t>	</a:t>
            </a:r>
            <a:r>
              <a:rPr lang="he-IL" sz="4400" b="1" dirty="0">
                <a:effectLst>
                  <a:outerShdw blurRad="38100" dist="38100" dir="2700000" algn="tl">
                    <a:srgbClr val="000000">
                      <a:alpha val="43137"/>
                    </a:srgbClr>
                  </a:outerShdw>
                </a:effectLst>
                <a:latin typeface="SBL Hebrew" panose="02000000000000000000" pitchFamily="2" charset="-79"/>
                <a:cs typeface="SBL Hebrew" panose="02000000000000000000" pitchFamily="2" charset="-79"/>
              </a:rPr>
              <a:t>הִ</a:t>
            </a:r>
            <a:r>
              <a:rPr lang="en-US" sz="4400" b="1" dirty="0">
                <a:latin typeface="SBL Hebrew" panose="02000000000000000000" pitchFamily="2" charset="-79"/>
                <a:cs typeface="SBL Hebrew" panose="02000000000000000000" pitchFamily="2" charset="-79"/>
              </a:rPr>
              <a:t> </a:t>
            </a:r>
            <a:r>
              <a:rPr lang="en-US" sz="4400" b="1" dirty="0">
                <a:effectLst>
                  <a:outerShdw blurRad="38100" dist="38100" dir="2700000" algn="tl">
                    <a:srgbClr val="000000">
                      <a:alpha val="43137"/>
                    </a:srgbClr>
                  </a:outerShdw>
                </a:effectLst>
                <a:latin typeface="SBL Hebrew" panose="02000000000000000000" pitchFamily="2" charset="-79"/>
                <a:cs typeface="SBL Hebrew" panose="02000000000000000000" pitchFamily="2" charset="-79"/>
              </a:rPr>
              <a:t>- </a:t>
            </a:r>
            <a:r>
              <a:rPr lang="he-IL" sz="4400" b="1" dirty="0">
                <a:effectLst>
                  <a:outerShdw blurRad="38100" dist="38100" dir="2700000" algn="tl">
                    <a:srgbClr val="000000">
                      <a:alpha val="43137"/>
                    </a:srgbClr>
                  </a:outerShdw>
                </a:effectLst>
                <a:latin typeface="SBL Hebrew" panose="02000000000000000000" pitchFamily="2" charset="-79"/>
                <a:cs typeface="SBL Hebrew" panose="02000000000000000000" pitchFamily="2" charset="-79"/>
              </a:rPr>
              <a:t>חֲ</a:t>
            </a:r>
          </a:p>
        </p:txBody>
      </p:sp>
      <p:sp>
        <p:nvSpPr>
          <p:cNvPr id="4" name="Rectangle 3">
            <a:extLst>
              <a:ext uri="{FF2B5EF4-FFF2-40B4-BE49-F238E27FC236}">
                <a16:creationId xmlns:a16="http://schemas.microsoft.com/office/drawing/2014/main" id="{E4D16C6F-4BF9-D344-D4C7-CDA1C18890B9}"/>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was the Righteousness of the Scribes &amp; Pharisees?</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90353F-AE0B-A274-ED70-2DC1BD84308A}"/>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B72CAA-8DBB-1E6F-BA73-494C1360C09D}"/>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Law?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Jews tried to obey this Law, but couldn’t!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9:31 - Israel, who pursued a law of righteousness,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has not attained it</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37C70B7-C487-6943-92D2-615CC63EE679}"/>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was the Righteousness of the Scribes &amp; Pharisees?</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435A15-D318-E9F0-5B90-198841AF4DA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731FD9-5284-12C0-6593-18D102A666CD}"/>
              </a:ext>
            </a:extLst>
          </p:cNvPr>
          <p:cNvSpPr>
            <a:spLocks noGrp="1" noChangeArrowheads="1"/>
          </p:cNvSpPr>
          <p:nvPr>
            <p:ph idx="1"/>
          </p:nvPr>
        </p:nvSpPr>
        <p:spPr>
          <a:xfrm>
            <a:off x="457200" y="1142999"/>
            <a:ext cx="8229600" cy="5669281"/>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Law?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The Lord fulfilled this Law!</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Colossians 2:13-14 - When you were dead in your sins and in the </a:t>
            </a:r>
            <a:r>
              <a:rPr lang="en-US" sz="2800" b="1"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uncircumcision</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your sinful nature, God made you alive with Christ. He forgave us all our sins, </a:t>
            </a:r>
            <a:r>
              <a:rPr lang="en-US" sz="28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having canceled the written code</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with its regulations, that was against us and that stood opposed to us;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took it away, nailing it to the cross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346CBF66-F79E-2824-D1E0-B28DBEC4FB20}"/>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was the Righteousness of the Scribes &amp; Pharisees?</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5EE325-CD61-C8DD-A724-F23D5A92285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7D3A4D-34CA-7B3E-F4AF-5B207CF73419}"/>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Law?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The Lord fulfilled this Law!</a:t>
            </a:r>
          </a:p>
          <a:p>
            <a:pP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Galatians 3:24 - So the law was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put in charge</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lead us to Christ that we might be justified by faith.</a:t>
            </a:r>
          </a:p>
          <a:p>
            <a:pPr>
              <a:buFont typeface="Wingdings 2" panose="05020102010507070707" pitchFamily="18" charset="2"/>
              <a:buNone/>
              <a:defRPr/>
            </a:pPr>
            <a:endParaRPr lang="en-US" b="1" dirty="0">
              <a:solidFill>
                <a:schemeClr val="tx1"/>
              </a:solidFill>
              <a:effectLst>
                <a:outerShdw blurRad="38100" dist="38100" dir="2700000" algn="tl">
                  <a:srgbClr val="000000">
                    <a:alpha val="43137"/>
                  </a:srgbClr>
                </a:outerShdw>
              </a:effectLst>
              <a:latin typeface="Arial Narrow"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KJV = “became our schoolmaster”.</a:t>
            </a:r>
          </a:p>
        </p:txBody>
      </p:sp>
      <p:sp>
        <p:nvSpPr>
          <p:cNvPr id="4" name="Rectangle 3">
            <a:extLst>
              <a:ext uri="{FF2B5EF4-FFF2-40B4-BE49-F238E27FC236}">
                <a16:creationId xmlns:a16="http://schemas.microsoft.com/office/drawing/2014/main" id="{8B81D88C-E515-A001-E2C3-C4D97419A4DA}"/>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was the Righteousness of the Scribes &amp; Pharisees?</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ECE4DEE-0151-08EF-90E9-A0A4B960FE1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73C1AAD-BE84-B6A7-02AC-237736931EB1}"/>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Law?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The Lord fulfilled this Law!</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10:4 - Christ is the end of the law so that there may be righteousness for everyone who believes.</a:t>
            </a:r>
          </a:p>
        </p:txBody>
      </p:sp>
      <p:sp>
        <p:nvSpPr>
          <p:cNvPr id="4" name="Rectangle 3">
            <a:extLst>
              <a:ext uri="{FF2B5EF4-FFF2-40B4-BE49-F238E27FC236}">
                <a16:creationId xmlns:a16="http://schemas.microsoft.com/office/drawing/2014/main" id="{73B3965C-1C71-1348-F16A-A546806DE813}"/>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was the Righteousness of the Scribes &amp; Pharisees?</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56D1F0-CAC0-33E7-86E9-D02E2CAD83A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287427-7FA2-C42D-BF2D-392FF5758835}"/>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Law?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The Lord fulfilled this Law!</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Jeremiah 31:33 - “This is the covenant I will make with the house of Israel after that time,” declares the LORD.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will put my law in their minds and write it on their hearts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0C31B7F5-E352-5557-F052-9CDC99187F1B}"/>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was the Righteousness of the Scribes &amp; Pharisees?</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D1924E-CFBC-3578-2A5E-2FC19A800AA9}"/>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21AACB-578F-A297-B5BA-B67A532EF55E}"/>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What makes your life superior to them?</a:t>
            </a:r>
            <a:endParaRPr lang="en-US"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8BE0310-3667-519E-79FA-088FC3175384}"/>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was the Righteousness of the Scribes &amp; Pharisees?</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DDE8638-0B1D-6FCF-96E0-1B7F73B93FDE}"/>
              </a:ext>
            </a:extLst>
          </p:cNvPr>
          <p:cNvSpPr>
            <a:spLocks noGrp="1"/>
          </p:cNvSpPr>
          <p:nvPr>
            <p:ph idx="1"/>
          </p:nvPr>
        </p:nvSpPr>
        <p:spPr>
          <a:xfrm>
            <a:off x="304800" y="1166019"/>
            <a:ext cx="8686800" cy="4525962"/>
          </a:xfrm>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5:17-18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 not think that I have come to abolish the Law or the Prophets; I have not come to abolish them but to fulfill them. I tell you the truth, until heaven and earth disappear, not the smallest letter, not the least stroke of a pen, will by any means disappear from the Law until everything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 accomplished.</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976F19-871E-5177-327E-9F736B3C88D5}"/>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2D3DFF-7628-9BB7-7D72-DC6D526149D2}"/>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800" b="1" dirty="0">
                <a:solidFill>
                  <a:schemeClr val="bg1">
                    <a:lumMod val="65000"/>
                  </a:schemeClr>
                </a:solidFill>
                <a:effectLst>
                  <a:outerShdw blurRad="38100" dist="38100" dir="2700000" algn="tl">
                    <a:srgbClr val="000000">
                      <a:alpha val="43137"/>
                    </a:srgbClr>
                  </a:outerShdw>
                </a:effectLst>
                <a:latin typeface="Arial Narrow" pitchFamily="34" charset="0"/>
              </a:rPr>
              <a:t>I. What was the Righteousness of the Scribes &amp; Pharisees?</a:t>
            </a:r>
          </a:p>
          <a:p>
            <a:pPr marL="609600" indent="-609600" algn="just" eaLnBrk="1" fontAlgn="auto" hangingPunct="1">
              <a:spcAft>
                <a:spcPts val="0"/>
              </a:spcAft>
              <a:buFont typeface="Wingdings 2" panose="05020102010507070707" pitchFamily="18" charset="2"/>
              <a:buNone/>
              <a:defRPr/>
            </a:pPr>
            <a:r>
              <a:rPr lang="en-US" sz="4800" b="1" dirty="0">
                <a:solidFill>
                  <a:srgbClr val="002060"/>
                </a:solidFill>
                <a:effectLst>
                  <a:outerShdw blurRad="38100" dist="38100" dir="2700000" algn="tl">
                    <a:srgbClr val="000000">
                      <a:alpha val="43137"/>
                    </a:srgbClr>
                  </a:outerShdw>
                </a:effectLst>
                <a:latin typeface="Arial Narrow" pitchFamily="34" charset="0"/>
              </a:rPr>
              <a:t>II. Your Life has the Right Motivation.</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502D96F-00C7-3F5A-F036-D56FB1A4C67B}"/>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2D3211-4F2D-DFAB-F34A-E270B7695545}"/>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Their motivation was the </a:t>
            </a:r>
            <a:r>
              <a:rPr lang="en-US" sz="4400" b="1" u="sng" dirty="0">
                <a:solidFill>
                  <a:srgbClr val="990033"/>
                </a:solidFill>
                <a:effectLst>
                  <a:outerShdw blurRad="38100" dist="38100" dir="2700000" algn="tl">
                    <a:srgbClr val="000000">
                      <a:alpha val="43137"/>
                    </a:srgbClr>
                  </a:outerShdw>
                </a:effectLst>
                <a:latin typeface="Arial Narrow" pitchFamily="34" charset="0"/>
              </a:rPr>
              <a:t>praise</a:t>
            </a:r>
            <a:r>
              <a:rPr lang="en-US" sz="4400" b="1" dirty="0">
                <a:solidFill>
                  <a:srgbClr val="990033"/>
                </a:solidFill>
                <a:effectLst>
                  <a:outerShdw blurRad="38100" dist="38100" dir="2700000" algn="tl">
                    <a:srgbClr val="000000">
                      <a:alpha val="43137"/>
                    </a:srgbClr>
                  </a:outerShdw>
                </a:effectLst>
                <a:latin typeface="Arial Narrow" pitchFamily="34" charset="0"/>
              </a:rPr>
              <a:t> of men.</a:t>
            </a:r>
            <a:endParaRPr lang="en-US"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EA96A21-6076-177F-BC50-BA2F36D15765}"/>
              </a:ext>
            </a:extLst>
          </p:cNvPr>
          <p:cNvSpPr/>
          <p:nvPr/>
        </p:nvSpPr>
        <p:spPr>
          <a:xfrm>
            <a:off x="762000" y="533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Your Life has the Right Motivation.</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697B444-59DA-4043-83D7-212F95B6B3B4}"/>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0D2087-B602-67C4-D0E9-92286F7858DC}"/>
              </a:ext>
            </a:extLst>
          </p:cNvPr>
          <p:cNvSpPr>
            <a:spLocks noGrp="1" noChangeArrowheads="1"/>
          </p:cNvSpPr>
          <p:nvPr>
            <p:ph idx="1"/>
          </p:nvPr>
        </p:nvSpPr>
        <p:spPr>
          <a:xfrm>
            <a:off x="533400" y="10668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Their motivation was the </a:t>
            </a:r>
            <a:r>
              <a:rPr lang="en-US" sz="4400" b="1" u="sng" dirty="0">
                <a:solidFill>
                  <a:srgbClr val="990033"/>
                </a:solidFill>
                <a:effectLst>
                  <a:outerShdw blurRad="38100" dist="38100" dir="2700000" algn="tl">
                    <a:srgbClr val="000000">
                      <a:alpha val="43137"/>
                    </a:srgbClr>
                  </a:outerShdw>
                </a:effectLst>
                <a:latin typeface="Arial Narrow" pitchFamily="34" charset="0"/>
              </a:rPr>
              <a:t>praise</a:t>
            </a:r>
            <a:r>
              <a:rPr lang="en-US" sz="4400" b="1" dirty="0">
                <a:solidFill>
                  <a:srgbClr val="990033"/>
                </a:solidFill>
                <a:effectLst>
                  <a:outerShdw blurRad="38100" dist="38100" dir="2700000" algn="tl">
                    <a:srgbClr val="000000">
                      <a:alpha val="43137"/>
                    </a:srgbClr>
                  </a:outerShdw>
                </a:effectLst>
                <a:latin typeface="Arial Narrow" pitchFamily="34" charset="0"/>
              </a:rPr>
              <a:t> of men.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When they </a:t>
            </a:r>
            <a:r>
              <a:rPr lang="en-US" sz="4400" b="1" u="sng" dirty="0">
                <a:solidFill>
                  <a:srgbClr val="990033"/>
                </a:solidFill>
                <a:effectLst>
                  <a:outerShdw blurRad="38100" dist="38100" dir="2700000" algn="tl">
                    <a:srgbClr val="000000">
                      <a:alpha val="43137"/>
                    </a:srgbClr>
                  </a:outerShdw>
                </a:effectLst>
                <a:latin typeface="Arial Narrow" pitchFamily="34" charset="0"/>
              </a:rPr>
              <a:t>gave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6:2 - “So when you give to the needy, do not announce it with trumpets, as the hypocrites do in the synagogues and on the streets,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be honored by men</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tell you the truth, they have received their reward in full.</a:t>
            </a:r>
          </a:p>
        </p:txBody>
      </p:sp>
      <p:sp>
        <p:nvSpPr>
          <p:cNvPr id="4" name="Rectangle 3">
            <a:extLst>
              <a:ext uri="{FF2B5EF4-FFF2-40B4-BE49-F238E27FC236}">
                <a16:creationId xmlns:a16="http://schemas.microsoft.com/office/drawing/2014/main" id="{DB7DE561-55E3-032A-96A7-E64164D15752}"/>
              </a:ext>
            </a:extLst>
          </p:cNvPr>
          <p:cNvSpPr/>
          <p:nvPr/>
        </p:nvSpPr>
        <p:spPr>
          <a:xfrm>
            <a:off x="762000" y="533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Your Life has the Right Motivation.</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A31337-692B-9EDE-1B3B-A30E6B1D7666}"/>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15FA30-F1AC-4E4A-FFFC-43CFD696FB74}"/>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Their motivation was the </a:t>
            </a:r>
            <a:r>
              <a:rPr lang="en-US" sz="4400" b="1" u="sng" dirty="0">
                <a:solidFill>
                  <a:srgbClr val="990033"/>
                </a:solidFill>
                <a:effectLst>
                  <a:outerShdw blurRad="38100" dist="38100" dir="2700000" algn="tl">
                    <a:srgbClr val="000000">
                      <a:alpha val="43137"/>
                    </a:srgbClr>
                  </a:outerShdw>
                </a:effectLst>
                <a:latin typeface="Arial Narrow" pitchFamily="34" charset="0"/>
              </a:rPr>
              <a:t>praise</a:t>
            </a:r>
            <a:r>
              <a:rPr lang="en-US" sz="4400" b="1" dirty="0">
                <a:solidFill>
                  <a:srgbClr val="990033"/>
                </a:solidFill>
                <a:effectLst>
                  <a:outerShdw blurRad="38100" dist="38100" dir="2700000" algn="tl">
                    <a:srgbClr val="000000">
                      <a:alpha val="43137"/>
                    </a:srgbClr>
                  </a:outerShdw>
                </a:effectLst>
                <a:latin typeface="Arial Narrow" pitchFamily="34" charset="0"/>
              </a:rPr>
              <a:t> of men.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When they </a:t>
            </a:r>
            <a:r>
              <a:rPr lang="en-US" sz="4400" b="1" u="sng" dirty="0">
                <a:solidFill>
                  <a:srgbClr val="990033"/>
                </a:solidFill>
                <a:effectLst>
                  <a:outerShdw blurRad="38100" dist="38100" dir="2700000" algn="tl">
                    <a:srgbClr val="000000">
                      <a:alpha val="43137"/>
                    </a:srgbClr>
                  </a:outerShdw>
                </a:effectLst>
                <a:latin typeface="Arial Narrow" pitchFamily="34" charset="0"/>
              </a:rPr>
              <a:t>prayed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6:5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when you pray, do not be like the hypocrites, for they love to pray standing in the synagogues and on the street corners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be seen by men</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tell you the truth, they have received their reward in full.</a:t>
            </a:r>
          </a:p>
          <a:p>
            <a:pPr marL="609600" indent="-609600" algn="just" eaLnBrk="1" fontAlgn="auto" hangingPunct="1">
              <a:spcAft>
                <a:spcPts val="0"/>
              </a:spcAft>
              <a:buFont typeface="Wingdings 2" panose="05020102010507070707" pitchFamily="18" charset="2"/>
              <a:buNone/>
              <a:defRPr/>
            </a:pPr>
            <a:endParaRPr lang="en-US"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772C1D9-D59B-E2B2-4E31-2C70088EF39D}"/>
              </a:ext>
            </a:extLst>
          </p:cNvPr>
          <p:cNvSpPr/>
          <p:nvPr/>
        </p:nvSpPr>
        <p:spPr>
          <a:xfrm>
            <a:off x="762000" y="533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Your Life has the Right Motivation.</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E8EFCC-CB53-D999-2CEF-990325315B11}"/>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4975B8-03EF-7AE4-75FC-C5AF6CBB11CB}"/>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Their motivation was the </a:t>
            </a:r>
            <a:r>
              <a:rPr lang="en-US" sz="4400" b="1" u="sng" dirty="0">
                <a:solidFill>
                  <a:srgbClr val="990033"/>
                </a:solidFill>
                <a:effectLst>
                  <a:outerShdw blurRad="38100" dist="38100" dir="2700000" algn="tl">
                    <a:srgbClr val="000000">
                      <a:alpha val="43137"/>
                    </a:srgbClr>
                  </a:outerShdw>
                </a:effectLst>
                <a:latin typeface="Arial Narrow" pitchFamily="34" charset="0"/>
              </a:rPr>
              <a:t>praise</a:t>
            </a:r>
            <a:r>
              <a:rPr lang="en-US" sz="4400" b="1" dirty="0">
                <a:solidFill>
                  <a:srgbClr val="990033"/>
                </a:solidFill>
                <a:effectLst>
                  <a:outerShdw blurRad="38100" dist="38100" dir="2700000" algn="tl">
                    <a:srgbClr val="000000">
                      <a:alpha val="43137"/>
                    </a:srgbClr>
                  </a:outerShdw>
                </a:effectLst>
                <a:latin typeface="Arial Narrow" pitchFamily="34" charset="0"/>
              </a:rPr>
              <a:t> of men.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When they </a:t>
            </a:r>
            <a:r>
              <a:rPr lang="en-US" sz="4400" b="1" u="sng" dirty="0">
                <a:solidFill>
                  <a:srgbClr val="990033"/>
                </a:solidFill>
                <a:effectLst>
                  <a:outerShdw blurRad="38100" dist="38100" dir="2700000" algn="tl">
                    <a:srgbClr val="000000">
                      <a:alpha val="43137"/>
                    </a:srgbClr>
                  </a:outerShdw>
                </a:effectLst>
                <a:latin typeface="Arial Narrow" pitchFamily="34" charset="0"/>
              </a:rPr>
              <a:t>fasted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6:16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“When you fast, do not look somber as the hypocrites do, for they disfigure their faces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show men they are fasting</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tell you the truth, they have received their reward in full.</a:t>
            </a:r>
          </a:p>
          <a:p>
            <a:pPr marL="609600" indent="-609600" algn="just" eaLnBrk="1" fontAlgn="auto" hangingPunct="1">
              <a:spcAft>
                <a:spcPts val="0"/>
              </a:spcAft>
              <a:buFont typeface="Wingdings 2" panose="05020102010507070707" pitchFamily="18" charset="2"/>
              <a:buNone/>
              <a:defRPr/>
            </a:pPr>
            <a:endParaRPr lang="en-US"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C42DF26-98F1-7AEA-BD7B-521557905CB0}"/>
              </a:ext>
            </a:extLst>
          </p:cNvPr>
          <p:cNvSpPr/>
          <p:nvPr/>
        </p:nvSpPr>
        <p:spPr>
          <a:xfrm>
            <a:off x="762000" y="533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Your Life has the Right Motivation.</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852EF7-2139-A37B-E321-56BA798CCF01}"/>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2C0C77-AD89-80B2-EB7D-52934EF4AA95}"/>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Your motivation must be for the </a:t>
            </a:r>
            <a:r>
              <a:rPr lang="en-US" sz="4400" b="1" u="sng" dirty="0">
                <a:solidFill>
                  <a:srgbClr val="990033"/>
                </a:solidFill>
                <a:effectLst>
                  <a:outerShdw blurRad="38100" dist="38100" dir="2700000" algn="tl">
                    <a:srgbClr val="000000">
                      <a:alpha val="43137"/>
                    </a:srgbClr>
                  </a:outerShdw>
                </a:effectLst>
                <a:latin typeface="Arial Narrow" pitchFamily="34" charset="0"/>
              </a:rPr>
              <a:t>praise</a:t>
            </a:r>
            <a:r>
              <a:rPr lang="en-US" sz="4400" b="1" dirty="0">
                <a:solidFill>
                  <a:srgbClr val="990033"/>
                </a:solidFill>
                <a:effectLst>
                  <a:outerShdw blurRad="38100" dist="38100" dir="2700000" algn="tl">
                    <a:srgbClr val="000000">
                      <a:alpha val="43137"/>
                    </a:srgbClr>
                  </a:outerShdw>
                </a:effectLst>
                <a:latin typeface="Arial Narrow" pitchFamily="34" charset="0"/>
              </a:rPr>
              <a:t>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6:3-4 - But when you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give</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the needy, do not let your left hand know what your right hand is doing, so that your giving may be in secret.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your Father, who sees what is done in secret, will reward you</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endParaRPr lang="en-US"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Mark 12:41-44</a:t>
            </a:r>
          </a:p>
        </p:txBody>
      </p:sp>
      <p:sp>
        <p:nvSpPr>
          <p:cNvPr id="4" name="Rectangle 3">
            <a:extLst>
              <a:ext uri="{FF2B5EF4-FFF2-40B4-BE49-F238E27FC236}">
                <a16:creationId xmlns:a16="http://schemas.microsoft.com/office/drawing/2014/main" id="{C7F4956B-77DD-4FC3-2E00-B06C33CC32DE}"/>
              </a:ext>
            </a:extLst>
          </p:cNvPr>
          <p:cNvSpPr/>
          <p:nvPr/>
        </p:nvSpPr>
        <p:spPr>
          <a:xfrm>
            <a:off x="762000" y="533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Your Life has the Right Motivation.</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4F1237-36F6-2D70-2EAB-8C38EDEA2101}"/>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1DC6EFE-B778-EBBA-5B99-6E38E1F4F157}"/>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Your motivation must be for the </a:t>
            </a:r>
            <a:r>
              <a:rPr lang="en-US" sz="4400" b="1" u="sng" dirty="0">
                <a:solidFill>
                  <a:srgbClr val="990033"/>
                </a:solidFill>
                <a:effectLst>
                  <a:outerShdw blurRad="38100" dist="38100" dir="2700000" algn="tl">
                    <a:srgbClr val="000000">
                      <a:alpha val="43137"/>
                    </a:srgbClr>
                  </a:outerShdw>
                </a:effectLst>
                <a:latin typeface="Arial Narrow" pitchFamily="34" charset="0"/>
              </a:rPr>
              <a:t>praise</a:t>
            </a:r>
            <a:r>
              <a:rPr lang="en-US" sz="4400" b="1" dirty="0">
                <a:solidFill>
                  <a:srgbClr val="990033"/>
                </a:solidFill>
                <a:effectLst>
                  <a:outerShdw blurRad="38100" dist="38100" dir="2700000" algn="tl">
                    <a:srgbClr val="000000">
                      <a:alpha val="43137"/>
                    </a:srgbClr>
                  </a:outerShdw>
                </a:effectLst>
                <a:latin typeface="Arial Narrow" pitchFamily="34" charset="0"/>
              </a:rPr>
              <a:t>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6:6 - But when you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pray</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go into your room, close the door and pray to your Father, who is unseen.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your Father, who sees what is done in secret, will reward you</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fontAlgn="auto" hangingPunct="1">
              <a:spcAft>
                <a:spcPts val="0"/>
              </a:spcAft>
              <a:buFont typeface="Wingdings 2" panose="05020102010507070707" pitchFamily="18" charset="2"/>
              <a:buNone/>
              <a:defRPr/>
            </a:pPr>
            <a:endParaRPr lang="en-US"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Luke 18:9-14</a:t>
            </a:r>
          </a:p>
        </p:txBody>
      </p:sp>
      <p:sp>
        <p:nvSpPr>
          <p:cNvPr id="4" name="Rectangle 3">
            <a:extLst>
              <a:ext uri="{FF2B5EF4-FFF2-40B4-BE49-F238E27FC236}">
                <a16:creationId xmlns:a16="http://schemas.microsoft.com/office/drawing/2014/main" id="{5E256ABD-0612-CB1B-8E18-2E04C8AEB54A}"/>
              </a:ext>
            </a:extLst>
          </p:cNvPr>
          <p:cNvSpPr/>
          <p:nvPr/>
        </p:nvSpPr>
        <p:spPr>
          <a:xfrm>
            <a:off x="762000" y="533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Your Life has the Right Motivation.</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F36B11-3A61-05C8-A99E-50E9B00BF570}"/>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CA4F5A-33A7-91F3-CD97-4FD15C3CA89D}"/>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Your motivation must be for the </a:t>
            </a:r>
            <a:r>
              <a:rPr lang="en-US" sz="4400" b="1" u="sng" dirty="0">
                <a:solidFill>
                  <a:srgbClr val="990033"/>
                </a:solidFill>
                <a:effectLst>
                  <a:outerShdw blurRad="38100" dist="38100" dir="2700000" algn="tl">
                    <a:srgbClr val="000000">
                      <a:alpha val="43137"/>
                    </a:srgbClr>
                  </a:outerShdw>
                </a:effectLst>
                <a:latin typeface="Arial Narrow" pitchFamily="34" charset="0"/>
              </a:rPr>
              <a:t>praise</a:t>
            </a:r>
            <a:r>
              <a:rPr lang="en-US" sz="4400" b="1" dirty="0">
                <a:solidFill>
                  <a:srgbClr val="990033"/>
                </a:solidFill>
                <a:effectLst>
                  <a:outerShdw blurRad="38100" dist="38100" dir="2700000" algn="tl">
                    <a:srgbClr val="000000">
                      <a:alpha val="43137"/>
                    </a:srgbClr>
                  </a:outerShdw>
                </a:effectLst>
                <a:latin typeface="Arial Narrow" pitchFamily="34" charset="0"/>
              </a:rPr>
              <a:t>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6:17-18 - But when you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fast</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put oil on your head and wash your face, so that it will not be obvious to men that you are fasting, but only to your Father, who is unseen; and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your Father, who sees what is done in secret, will reward you</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B0D0B653-505E-6F3B-C724-0E450C24F43E}"/>
              </a:ext>
            </a:extLst>
          </p:cNvPr>
          <p:cNvSpPr/>
          <p:nvPr/>
        </p:nvSpPr>
        <p:spPr>
          <a:xfrm>
            <a:off x="762000" y="533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Your Life has the Right Motivation.</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EE7D1FE-E7F8-82A6-D593-DA4E4F84B642}"/>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4A7287-4C08-EF07-795B-CC36DE7EDEAD}"/>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800" b="1" dirty="0">
                <a:solidFill>
                  <a:schemeClr val="bg1">
                    <a:lumMod val="65000"/>
                  </a:schemeClr>
                </a:solidFill>
                <a:effectLst>
                  <a:outerShdw blurRad="38100" dist="38100" dir="2700000" algn="tl">
                    <a:srgbClr val="000000">
                      <a:alpha val="43137"/>
                    </a:srgbClr>
                  </a:outerShdw>
                </a:effectLst>
                <a:latin typeface="Arial Narrow" pitchFamily="34" charset="0"/>
              </a:rPr>
              <a:t>I. What was the Righteousness of the Scribes &amp; Pharisees?</a:t>
            </a:r>
          </a:p>
          <a:p>
            <a:pPr marL="609600" indent="-609600" algn="just" eaLnBrk="1" fontAlgn="auto" hangingPunct="1">
              <a:spcAft>
                <a:spcPts val="0"/>
              </a:spcAft>
              <a:buFont typeface="Wingdings 2" panose="05020102010507070707" pitchFamily="18" charset="2"/>
              <a:buNone/>
              <a:defRPr/>
            </a:pPr>
            <a:r>
              <a:rPr lang="en-US" sz="4800" b="1" dirty="0">
                <a:solidFill>
                  <a:schemeClr val="bg1">
                    <a:lumMod val="65000"/>
                  </a:schemeClr>
                </a:solidFill>
                <a:effectLst>
                  <a:outerShdw blurRad="38100" dist="38100" dir="2700000" algn="tl">
                    <a:srgbClr val="000000">
                      <a:alpha val="43137"/>
                    </a:srgbClr>
                  </a:outerShdw>
                </a:effectLst>
                <a:latin typeface="Arial Narrow" pitchFamily="34" charset="0"/>
              </a:rPr>
              <a:t>II. Your Life has the Right Motivation.</a:t>
            </a:r>
          </a:p>
          <a:p>
            <a:pPr marL="609600" indent="-609600" algn="just" eaLnBrk="1" fontAlgn="auto" hangingPunct="1">
              <a:spcAft>
                <a:spcPts val="0"/>
              </a:spcAft>
              <a:buFont typeface="Wingdings 2" panose="05020102010507070707" pitchFamily="18" charset="2"/>
              <a:buNone/>
              <a:defRPr/>
            </a:pPr>
            <a:r>
              <a:rPr lang="en-US" sz="4800" b="1" dirty="0">
                <a:solidFill>
                  <a:srgbClr val="002060"/>
                </a:solidFill>
                <a:effectLst>
                  <a:outerShdw blurRad="38100" dist="38100" dir="2700000" algn="tl">
                    <a:srgbClr val="000000">
                      <a:alpha val="43137"/>
                    </a:srgbClr>
                  </a:outerShdw>
                </a:effectLst>
                <a:latin typeface="Arial Narrow" pitchFamily="34" charset="0"/>
              </a:rPr>
              <a:t>III. Your Life has the Right Nature.</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D0775A7-D0D1-0D21-B994-51AFCB8D9DA0}"/>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8F9E0A-B8FD-98BC-F631-C6D8B2DCD5A9}"/>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Their good deeds were often </a:t>
            </a:r>
            <a:r>
              <a:rPr lang="en-US" sz="4400" b="1" u="sng" dirty="0">
                <a:solidFill>
                  <a:srgbClr val="990033"/>
                </a:solidFill>
                <a:effectLst>
                  <a:outerShdw blurRad="38100" dist="38100" dir="2700000" algn="tl">
                    <a:srgbClr val="000000">
                      <a:alpha val="43137"/>
                    </a:srgbClr>
                  </a:outerShdw>
                </a:effectLst>
                <a:latin typeface="Arial Narrow" pitchFamily="34" charset="0"/>
              </a:rPr>
              <a:t>displayed</a:t>
            </a:r>
            <a:r>
              <a:rPr lang="en-US" sz="4400" b="1" dirty="0">
                <a:solidFill>
                  <a:srgbClr val="990033"/>
                </a:solidFill>
                <a:effectLst>
                  <a:outerShdw blurRad="38100" dist="38100" dir="2700000" algn="tl">
                    <a:srgbClr val="000000">
                      <a:alpha val="43137"/>
                    </a:srgbClr>
                  </a:outerShdw>
                </a:effectLst>
                <a:latin typeface="Arial Narrow" pitchFamily="34" charset="0"/>
              </a:rPr>
              <a:t> to be seen of men.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23:24 - strain out a gnat but swallow a camel.</a:t>
            </a:r>
          </a:p>
        </p:txBody>
      </p:sp>
      <p:sp>
        <p:nvSpPr>
          <p:cNvPr id="4" name="Rectangle 3">
            <a:extLst>
              <a:ext uri="{FF2B5EF4-FFF2-40B4-BE49-F238E27FC236}">
                <a16:creationId xmlns:a16="http://schemas.microsoft.com/office/drawing/2014/main" id="{48EBD0ED-5A81-CDE2-26EB-9125141B31EF}"/>
              </a:ext>
            </a:extLst>
          </p:cNvPr>
          <p:cNvSpPr/>
          <p:nvPr/>
        </p:nvSpPr>
        <p:spPr>
          <a:xfrm>
            <a:off x="762000" y="533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Your Life has the Right Nature.</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7EC1CD0-B0A8-661F-63D1-CEDD7B3BD905}"/>
              </a:ext>
            </a:extLst>
          </p:cNvPr>
          <p:cNvSpPr>
            <a:spLocks noGrp="1"/>
          </p:cNvSpPr>
          <p:nvPr>
            <p:ph idx="1"/>
          </p:nvPr>
        </p:nvSpPr>
        <p:spPr>
          <a:xfrm>
            <a:off x="304800" y="1166018"/>
            <a:ext cx="8686800" cy="5539581"/>
          </a:xfrm>
        </p:spPr>
        <p:txBody>
          <a:bodyPr>
            <a:normAutofit/>
          </a:bodyPr>
          <a:lstStyle/>
          <a:p>
            <a:pPr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5:19-20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Anyone who breaks one of the least of these commandments and teaches others to do the same will be called least in the kingdom of heaven, but whoever practices and teaches these commands will be called great in the kingdom of heaven. For I tell you that unless your righteousness surpasses that of the Pharisees and the teachers of the law, you will certainly not enter the kingdom of heaven.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28E38B-3E7B-71C9-0AE4-B7EA8623B6F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0722F0-FF5F-E4C7-7DE2-1520C7C38CBA}"/>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Your good deeds should come from your </a:t>
            </a:r>
            <a:r>
              <a:rPr lang="en-US" sz="4400" b="1" u="sng" dirty="0">
                <a:solidFill>
                  <a:srgbClr val="990033"/>
                </a:solidFill>
                <a:effectLst>
                  <a:outerShdw blurRad="38100" dist="38100" dir="2700000" algn="tl">
                    <a:srgbClr val="000000">
                      <a:alpha val="43137"/>
                    </a:srgbClr>
                  </a:outerShdw>
                </a:effectLst>
                <a:latin typeface="Arial Narrow" pitchFamily="34" charset="0"/>
              </a:rPr>
              <a:t>attitudes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Samuel 16:7 - Man looks at the outward appearance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LORD looks at the heart.</a:t>
            </a:r>
          </a:p>
        </p:txBody>
      </p:sp>
      <p:sp>
        <p:nvSpPr>
          <p:cNvPr id="4" name="Rectangle 3">
            <a:extLst>
              <a:ext uri="{FF2B5EF4-FFF2-40B4-BE49-F238E27FC236}">
                <a16:creationId xmlns:a16="http://schemas.microsoft.com/office/drawing/2014/main" id="{8C43AA5F-5DCC-C11C-DAC3-47A34C085338}"/>
              </a:ext>
            </a:extLst>
          </p:cNvPr>
          <p:cNvSpPr/>
          <p:nvPr/>
        </p:nvSpPr>
        <p:spPr>
          <a:xfrm>
            <a:off x="762000" y="533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Your Life has the Right Nature.</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96FB17-2879-5604-6C05-8EBAD065F295}"/>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9B8B25-C43E-51BC-EE56-0001BA010382}"/>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800" b="1" dirty="0">
                <a:solidFill>
                  <a:schemeClr val="bg1">
                    <a:lumMod val="65000"/>
                  </a:schemeClr>
                </a:solidFill>
                <a:effectLst>
                  <a:outerShdw blurRad="38100" dist="38100" dir="2700000" algn="tl">
                    <a:srgbClr val="000000">
                      <a:alpha val="43137"/>
                    </a:srgbClr>
                  </a:outerShdw>
                </a:effectLst>
                <a:latin typeface="Arial Narrow" pitchFamily="34" charset="0"/>
              </a:rPr>
              <a:t>I. What was the Righteousness of the Scribes &amp; Pharisees?</a:t>
            </a:r>
          </a:p>
          <a:p>
            <a:pPr marL="609600" indent="-609600" algn="just" eaLnBrk="1" fontAlgn="auto" hangingPunct="1">
              <a:spcAft>
                <a:spcPts val="0"/>
              </a:spcAft>
              <a:buFont typeface="Wingdings 2" panose="05020102010507070707" pitchFamily="18" charset="2"/>
              <a:buNone/>
              <a:defRPr/>
            </a:pPr>
            <a:r>
              <a:rPr lang="en-US" sz="4800" b="1" dirty="0">
                <a:solidFill>
                  <a:schemeClr val="bg1">
                    <a:lumMod val="65000"/>
                  </a:schemeClr>
                </a:solidFill>
                <a:effectLst>
                  <a:outerShdw blurRad="38100" dist="38100" dir="2700000" algn="tl">
                    <a:srgbClr val="000000">
                      <a:alpha val="43137"/>
                    </a:srgbClr>
                  </a:outerShdw>
                </a:effectLst>
                <a:latin typeface="Arial Narrow" pitchFamily="34" charset="0"/>
              </a:rPr>
              <a:t>II. Your Life has the Right Motivation.</a:t>
            </a:r>
          </a:p>
          <a:p>
            <a:pPr marL="609600" indent="-609600" algn="just" eaLnBrk="1" fontAlgn="auto" hangingPunct="1">
              <a:spcAft>
                <a:spcPts val="0"/>
              </a:spcAft>
              <a:buFont typeface="Wingdings 2" panose="05020102010507070707" pitchFamily="18" charset="2"/>
              <a:buNone/>
              <a:defRPr/>
            </a:pPr>
            <a:r>
              <a:rPr lang="en-US" sz="4800" b="1" dirty="0">
                <a:solidFill>
                  <a:schemeClr val="bg1">
                    <a:lumMod val="65000"/>
                  </a:schemeClr>
                </a:solidFill>
                <a:effectLst>
                  <a:outerShdw blurRad="38100" dist="38100" dir="2700000" algn="tl">
                    <a:srgbClr val="000000">
                      <a:alpha val="43137"/>
                    </a:srgbClr>
                  </a:outerShdw>
                </a:effectLst>
                <a:latin typeface="Arial Narrow" pitchFamily="34" charset="0"/>
              </a:rPr>
              <a:t>III. Your Life has the Right Nature.</a:t>
            </a:r>
          </a:p>
          <a:p>
            <a:pPr marL="609600" indent="-609600" algn="just" eaLnBrk="1" fontAlgn="auto" hangingPunct="1">
              <a:spcAft>
                <a:spcPts val="0"/>
              </a:spcAft>
              <a:buFont typeface="Wingdings 2" panose="05020102010507070707" pitchFamily="18" charset="2"/>
              <a:buNone/>
              <a:defRPr/>
            </a:pPr>
            <a:r>
              <a:rPr lang="en-US" sz="4800" b="1" dirty="0">
                <a:solidFill>
                  <a:srgbClr val="002060"/>
                </a:solidFill>
                <a:effectLst>
                  <a:outerShdw blurRad="38100" dist="38100" dir="2700000" algn="tl">
                    <a:srgbClr val="000000">
                      <a:alpha val="43137"/>
                    </a:srgbClr>
                  </a:outerShdw>
                </a:effectLst>
                <a:latin typeface="Arial Narrow" pitchFamily="34" charset="0"/>
              </a:rPr>
              <a:t>IV. Your Life has the Right Source.</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D068EA-1530-5CAC-BF64-65E4B71E81A7}"/>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770238E-9B29-AE8F-123B-3FAB58C0CE2B}"/>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source of the Pharisees’ righteousness was the </a:t>
            </a:r>
            <a:r>
              <a:rPr lang="en-US" sz="4400" b="1" u="sng" dirty="0">
                <a:solidFill>
                  <a:srgbClr val="990033"/>
                </a:solidFill>
                <a:effectLst>
                  <a:outerShdw blurRad="38100" dist="38100" dir="2700000" algn="tl">
                    <a:srgbClr val="000000">
                      <a:alpha val="43137"/>
                    </a:srgbClr>
                  </a:outerShdw>
                </a:effectLst>
                <a:latin typeface="Arial Narrow" pitchFamily="34" charset="0"/>
              </a:rPr>
              <a:t>Law</a:t>
            </a:r>
            <a:r>
              <a:rPr lang="en-US" sz="4400" b="1" dirty="0">
                <a:solidFill>
                  <a:srgbClr val="990033"/>
                </a:solidFill>
                <a:effectLst>
                  <a:outerShdw blurRad="38100" dist="38100" dir="2700000" algn="tl">
                    <a:srgbClr val="000000">
                      <a:alpha val="43137"/>
                    </a:srgbClr>
                  </a:outerShdw>
                </a:effectLst>
                <a:latin typeface="Arial Narrow" pitchFamily="34" charset="0"/>
              </a:rPr>
              <a:t> &amp; the </a:t>
            </a:r>
            <a:r>
              <a:rPr lang="en-US" sz="4400" b="1" u="sng" dirty="0">
                <a:solidFill>
                  <a:srgbClr val="990033"/>
                </a:solidFill>
                <a:effectLst>
                  <a:outerShdw blurRad="38100" dist="38100" dir="2700000" algn="tl">
                    <a:srgbClr val="000000">
                      <a:alpha val="43137"/>
                    </a:srgbClr>
                  </a:outerShdw>
                </a:effectLst>
                <a:latin typeface="Arial Narrow" pitchFamily="34" charset="0"/>
              </a:rPr>
              <a:t>traditions</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BEBC49BA-0598-5220-BCF3-2AB446DACF20}"/>
              </a:ext>
            </a:extLst>
          </p:cNvPr>
          <p:cNvSpPr/>
          <p:nvPr/>
        </p:nvSpPr>
        <p:spPr>
          <a:xfrm>
            <a:off x="762000" y="533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Your Life has the Right Nature.</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B364C17-41F2-A5BC-A91A-79707A6FA417}"/>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DF444C-756D-D375-80A1-441693357764}"/>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problem with this source is it no longer justifies!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Galatians 2:16 -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man is not justified by observing the law</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by faith in Jesus Christ. So we, too, have put our faith in Christ Jesus that we may be justified by faith in Christ and not by observing the law, because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by observing the law no one will be justified</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A68FA559-FC03-203E-235F-59CC4833EC25}"/>
              </a:ext>
            </a:extLst>
          </p:cNvPr>
          <p:cNvSpPr/>
          <p:nvPr/>
        </p:nvSpPr>
        <p:spPr>
          <a:xfrm>
            <a:off x="762000" y="533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Your Life has the Right Nature.</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3B9710-E914-5204-71CC-299D3D38DEDD}"/>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0D19C3-ADEB-5C44-2036-93298DFF72A2}"/>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The problem with the Pharisees is that even they didn’t obey very well!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23:2-3 - The teachers of the law and the Pharisees sit in Moses’ seat. So you must obey them and do everything they tell you. But do not do what they do, for they do not practice what they preach.</a:t>
            </a:r>
          </a:p>
          <a:p>
            <a:pPr marL="609600" indent="-609600" algn="just" eaLnBrk="1" fontAlgn="auto" hangingPunct="1">
              <a:spcAft>
                <a:spcPts val="0"/>
              </a:spcAft>
              <a:buFont typeface="Wingdings 2" panose="05020102010507070707" pitchFamily="18" charset="2"/>
              <a:buNone/>
              <a:defRPr/>
            </a:pPr>
            <a:endParaRPr lang="en-US"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109660B-BC52-B36B-E1BF-1A521575204C}"/>
              </a:ext>
            </a:extLst>
          </p:cNvPr>
          <p:cNvSpPr/>
          <p:nvPr/>
        </p:nvSpPr>
        <p:spPr>
          <a:xfrm>
            <a:off x="762000" y="533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Your Life has the Right Nature.</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3F74E60-68FB-EDFE-9425-0764E0E76E23}"/>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CB81FE-6E22-08EC-C0C1-688F60963667}"/>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must your source be?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3:21-24 - But now a righteousness from God, apart from law, has been made known, to which the Law and the Prophets testify</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This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righteousness from God comes through faith in Jesus Christ</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all who believe. There is no difference, </a:t>
            </a:r>
            <a:r>
              <a:rPr lang="en-US" sz="28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all have sinned and fall short of the glory of God, </a:t>
            </a:r>
            <a:r>
              <a:rPr lang="en-US" sz="2800" b="1" baseline="30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are justified freely by his grace through the redemption that came by Christ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Jesus.</a:t>
            </a:r>
            <a:endParaRPr lang="en-US"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9D69DE6-EEFA-1BBF-1A59-0CEA5693B76E}"/>
              </a:ext>
            </a:extLst>
          </p:cNvPr>
          <p:cNvSpPr/>
          <p:nvPr/>
        </p:nvSpPr>
        <p:spPr>
          <a:xfrm>
            <a:off x="762000" y="533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Your Life has the Right Nature.</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58A148-9450-B90D-574A-51F13AA242D4}"/>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CA61A94-BDBE-C314-6AC7-8523AE3B0222}"/>
              </a:ext>
            </a:extLst>
          </p:cNvPr>
          <p:cNvSpPr>
            <a:spLocks noGrp="1" noChangeArrowheads="1"/>
          </p:cNvSpPr>
          <p:nvPr>
            <p:ph idx="1"/>
          </p:nvPr>
        </p:nvSpPr>
        <p:spPr>
          <a:xfrm>
            <a:off x="457200" y="990600"/>
            <a:ext cx="8229600" cy="5318125"/>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Have no doubts that you are pleasing to God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When you trust Lord Jesus for</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Your right relationship to God.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are fitting right in with His plan for your life!</a:t>
            </a:r>
          </a:p>
        </p:txBody>
      </p:sp>
      <p:sp>
        <p:nvSpPr>
          <p:cNvPr id="46084" name="Rectangle 3">
            <a:extLst>
              <a:ext uri="{FF2B5EF4-FFF2-40B4-BE49-F238E27FC236}">
                <a16:creationId xmlns:a16="http://schemas.microsoft.com/office/drawing/2014/main" id="{3F53F695-924A-6C96-BBDF-3E04C9961F31}"/>
              </a:ext>
            </a:extLst>
          </p:cNvPr>
          <p:cNvSpPr>
            <a:spLocks noChangeArrowheads="1"/>
          </p:cNvSpPr>
          <p:nvPr/>
        </p:nvSpPr>
        <p:spPr bwMode="auto">
          <a:xfrm>
            <a:off x="762000" y="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algn="ctr" eaLnBrk="1" hangingPunct="1"/>
            <a:endParaRPr lang="en-US" altLang="en-US"/>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7B3D545-DB27-9BBA-D0DE-179715B0E6C7}"/>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23C62B-B9BF-4FEE-F135-9DE66CC68A7B}"/>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800" b="1" dirty="0">
                <a:solidFill>
                  <a:srgbClr val="002060"/>
                </a:solidFill>
                <a:effectLst>
                  <a:outerShdw blurRad="38100" dist="38100" dir="2700000" algn="tl">
                    <a:srgbClr val="000000">
                      <a:alpha val="43137"/>
                    </a:srgbClr>
                  </a:outerShdw>
                </a:effectLst>
                <a:latin typeface="Arial Narrow" pitchFamily="34" charset="0"/>
              </a:rPr>
              <a:t>I. What was the Righteousness of the Scribes &amp; Pharisees?</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DA02429-F459-9484-9A16-AE6D01CAA05C}"/>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28E714A-25EF-712D-534B-895AE7993761}"/>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Righteousness (</a:t>
            </a:r>
            <a:r>
              <a:rPr lang="el-GR" sz="4000" b="1" dirty="0">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δικαιοσύνη</a:t>
            </a:r>
            <a:r>
              <a:rPr lang="en-US" sz="4400" b="1" dirty="0">
                <a:solidFill>
                  <a:srgbClr val="990033"/>
                </a:solidFill>
                <a:effectLst>
                  <a:outerShdw blurRad="38100" dist="38100" dir="2700000" algn="tl">
                    <a:srgbClr val="000000">
                      <a:alpha val="43137"/>
                    </a:srgbClr>
                  </a:outerShdw>
                </a:effectLst>
                <a:latin typeface="Arial Narrow" pitchFamily="34" charset="0"/>
              </a:rPr>
              <a:t>) = what is just, right living in the sight of God &amp; others.</a:t>
            </a:r>
          </a:p>
        </p:txBody>
      </p:sp>
      <p:sp>
        <p:nvSpPr>
          <p:cNvPr id="4" name="Rectangle 3">
            <a:extLst>
              <a:ext uri="{FF2B5EF4-FFF2-40B4-BE49-F238E27FC236}">
                <a16:creationId xmlns:a16="http://schemas.microsoft.com/office/drawing/2014/main" id="{2B224667-7FC7-B2EF-57A4-CF7ED915E8C4}"/>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was the Righteousness of the Scribes &amp; Pharisees?</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698B2A-063F-6888-25CC-0EB809171D00}"/>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4425FF-E362-376B-A3FD-2440323822C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were these people?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v20</a:t>
            </a:r>
          </a:p>
        </p:txBody>
      </p:sp>
      <p:sp>
        <p:nvSpPr>
          <p:cNvPr id="4" name="Rectangle 3">
            <a:extLst>
              <a:ext uri="{FF2B5EF4-FFF2-40B4-BE49-F238E27FC236}">
                <a16:creationId xmlns:a16="http://schemas.microsoft.com/office/drawing/2014/main" id="{FCCE99B9-29F7-AFA0-4A2C-1CCE03569DF5}"/>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was the Righteousness of the Scribes &amp; Pharisees?</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21A973-F2DE-440C-E6C8-81CB7A711AE5}"/>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3733D1-F263-6BF8-09EB-A70FB0331F47}"/>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were these people?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v20</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teachers of the Law”.</a:t>
            </a:r>
          </a:p>
        </p:txBody>
      </p:sp>
      <p:sp>
        <p:nvSpPr>
          <p:cNvPr id="4" name="Rectangle 3">
            <a:extLst>
              <a:ext uri="{FF2B5EF4-FFF2-40B4-BE49-F238E27FC236}">
                <a16:creationId xmlns:a16="http://schemas.microsoft.com/office/drawing/2014/main" id="{F860D237-88FA-86FF-0B9C-0A350EAABAB3}"/>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was the Righteousness of the Scribes &amp; Pharisees?</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38826E-B541-AB75-7C80-39C4DC2F7E74}"/>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1B0749-ED38-F592-DF55-E0BF5BED88A7}"/>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were these people?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v20</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teachers of the Law”.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Pharisees”.</a:t>
            </a:r>
          </a:p>
        </p:txBody>
      </p:sp>
      <p:sp>
        <p:nvSpPr>
          <p:cNvPr id="4" name="Rectangle 3">
            <a:extLst>
              <a:ext uri="{FF2B5EF4-FFF2-40B4-BE49-F238E27FC236}">
                <a16:creationId xmlns:a16="http://schemas.microsoft.com/office/drawing/2014/main" id="{D7ACCB5E-B7B9-C853-ACD9-C296C9AA2F9F}"/>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was the Righteousness of the Scribes &amp; Pharisees?</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1279C3-53ED-8F3F-7E1A-967649C3D617}"/>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7E9895-20E4-D7D3-F3D6-BA20DE585014}"/>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was the Law?</a:t>
            </a:r>
          </a:p>
        </p:txBody>
      </p:sp>
      <p:sp>
        <p:nvSpPr>
          <p:cNvPr id="4" name="Rectangle 3">
            <a:extLst>
              <a:ext uri="{FF2B5EF4-FFF2-40B4-BE49-F238E27FC236}">
                <a16:creationId xmlns:a16="http://schemas.microsoft.com/office/drawing/2014/main" id="{C65020AF-7AE5-CB04-A4A5-1761E644B8A3}"/>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was the Righteousness of the Scribes &amp; Pharisees?</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11972</TotalTime>
  <Words>1791</Words>
  <Application>Microsoft Office PowerPoint</Application>
  <PresentationFormat>On-screen Show (4:3)</PresentationFormat>
  <Paragraphs>190</Paragraphs>
  <Slides>36</Slides>
  <Notes>36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Arial</vt:lpstr>
      <vt:lpstr>Arial Narrow</vt:lpstr>
      <vt:lpstr>Calibri</vt:lpstr>
      <vt:lpstr>Franklin Gothic Medium</vt:lpstr>
      <vt:lpstr>Lucida Sans Unicode</vt:lpstr>
      <vt:lpstr>SBL Hebrew</vt:lpstr>
      <vt:lpstr>Segoe UI Symbol</vt:lpstr>
      <vt:lpstr>Times New Roman</vt:lpstr>
      <vt:lpstr>Wingdings 2</vt:lpstr>
      <vt:lpstr>Trek</vt:lpstr>
      <vt:lpstr>What  makes your  christian life  superior  to  the  world?</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946</cp:revision>
  <dcterms:created xsi:type="dcterms:W3CDTF">2005-04-23T22:37:40Z</dcterms:created>
  <dcterms:modified xsi:type="dcterms:W3CDTF">2024-03-20T18:40:47Z</dcterms:modified>
</cp:coreProperties>
</file>