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handoutMasterIdLst>
    <p:handoutMasterId r:id="rId48"/>
  </p:handoutMasterIdLst>
  <p:sldIdLst>
    <p:sldId id="398" r:id="rId2"/>
    <p:sldId id="2854" r:id="rId3"/>
    <p:sldId id="3088" r:id="rId4"/>
    <p:sldId id="3089" r:id="rId5"/>
    <p:sldId id="3090" r:id="rId6"/>
    <p:sldId id="3091" r:id="rId7"/>
    <p:sldId id="3092" r:id="rId8"/>
    <p:sldId id="3093" r:id="rId9"/>
    <p:sldId id="3061" r:id="rId10"/>
    <p:sldId id="1362" r:id="rId11"/>
    <p:sldId id="2078" r:id="rId12"/>
    <p:sldId id="3094" r:id="rId13"/>
    <p:sldId id="3096" r:id="rId14"/>
    <p:sldId id="3097" r:id="rId15"/>
    <p:sldId id="3098" r:id="rId16"/>
    <p:sldId id="3099" r:id="rId17"/>
    <p:sldId id="3100" r:id="rId18"/>
    <p:sldId id="3101" r:id="rId19"/>
    <p:sldId id="3102" r:id="rId20"/>
    <p:sldId id="3103" r:id="rId21"/>
    <p:sldId id="3104" r:id="rId22"/>
    <p:sldId id="3105" r:id="rId23"/>
    <p:sldId id="3126" r:id="rId24"/>
    <p:sldId id="3106" r:id="rId25"/>
    <p:sldId id="3107" r:id="rId26"/>
    <p:sldId id="3108" r:id="rId27"/>
    <p:sldId id="3109" r:id="rId28"/>
    <p:sldId id="3110" r:id="rId29"/>
    <p:sldId id="3111" r:id="rId30"/>
    <p:sldId id="3112" r:id="rId31"/>
    <p:sldId id="3113" r:id="rId32"/>
    <p:sldId id="3114" r:id="rId33"/>
    <p:sldId id="3115" r:id="rId34"/>
    <p:sldId id="3116" r:id="rId35"/>
    <p:sldId id="3117" r:id="rId36"/>
    <p:sldId id="3118" r:id="rId37"/>
    <p:sldId id="3119" r:id="rId38"/>
    <p:sldId id="2871" r:id="rId39"/>
    <p:sldId id="3120" r:id="rId40"/>
    <p:sldId id="3121" r:id="rId41"/>
    <p:sldId id="3122" r:id="rId42"/>
    <p:sldId id="3123" r:id="rId43"/>
    <p:sldId id="3124" r:id="rId44"/>
    <p:sldId id="3125" r:id="rId45"/>
    <p:sldId id="2690" r:id="rId46"/>
  </p:sldIdLst>
  <p:sldSz cx="9144000" cy="6858000" type="screen4x3"/>
  <p:notesSz cx="7023100"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2A6FDBDA-2AAE-46E7-BFA1-71A2ABFB27B1}"/>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88DE4F4E-105F-4AAD-9C0C-4D944ADC0AD6}"/>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A3BDB0F4-A1C5-47D4-AA46-9890A7F3C0BC}"/>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235561D8-B335-442D-B565-AE7CD5D62935}"/>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24AC7459-1555-4E23-9BD3-529FFE4D753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B9EC17-7BA8-4746-BE44-459C7112CECE}"/>
              </a:ext>
            </a:extLst>
          </p:cNvPr>
          <p:cNvSpPr>
            <a:spLocks noGrp="1"/>
          </p:cNvSpPr>
          <p:nvPr>
            <p:ph type="hdr" sz="quarter"/>
          </p:nvPr>
        </p:nvSpPr>
        <p:spPr>
          <a:xfrm>
            <a:off x="0" y="0"/>
            <a:ext cx="3043238" cy="465138"/>
          </a:xfrm>
          <a:prstGeom prst="rect">
            <a:avLst/>
          </a:prstGeom>
        </p:spPr>
        <p:txBody>
          <a:bodyPr vert="horz" lIns="93479" tIns="46740" rIns="93479" bIns="4674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05107861-3323-4121-886B-9AA9971B51C0}"/>
              </a:ext>
            </a:extLst>
          </p:cNvPr>
          <p:cNvSpPr>
            <a:spLocks noGrp="1"/>
          </p:cNvSpPr>
          <p:nvPr>
            <p:ph type="dt" idx="1"/>
          </p:nvPr>
        </p:nvSpPr>
        <p:spPr>
          <a:xfrm>
            <a:off x="3978275" y="0"/>
            <a:ext cx="3043238" cy="465138"/>
          </a:xfrm>
          <a:prstGeom prst="rect">
            <a:avLst/>
          </a:prstGeom>
        </p:spPr>
        <p:txBody>
          <a:bodyPr vert="horz" lIns="93479" tIns="46740" rIns="93479" bIns="46740" rtlCol="0"/>
          <a:lstStyle>
            <a:lvl1pPr algn="r" eaLnBrk="1" hangingPunct="1">
              <a:defRPr sz="1200"/>
            </a:lvl1pPr>
          </a:lstStyle>
          <a:p>
            <a:pPr>
              <a:defRPr/>
            </a:pPr>
            <a:fld id="{F8CB30E9-EEAE-41A0-870C-3F94465CCDAA}" type="datetimeFigureOut">
              <a:rPr lang="en-US"/>
              <a:pPr>
                <a:defRPr/>
              </a:pPr>
              <a:t>2/2/2021</a:t>
            </a:fld>
            <a:endParaRPr lang="en-US" dirty="0"/>
          </a:p>
        </p:txBody>
      </p:sp>
      <p:sp>
        <p:nvSpPr>
          <p:cNvPr id="4" name="Slide Image Placeholder 3">
            <a:extLst>
              <a:ext uri="{FF2B5EF4-FFF2-40B4-BE49-F238E27FC236}">
                <a16:creationId xmlns:a16="http://schemas.microsoft.com/office/drawing/2014/main" id="{DB9D88E5-A8FB-4274-ABBE-8E1CF79E9C22}"/>
              </a:ext>
            </a:extLst>
          </p:cNvPr>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479" tIns="46740" rIns="93479" bIns="46740" rtlCol="0" anchor="ctr"/>
          <a:lstStyle/>
          <a:p>
            <a:pPr lvl="0"/>
            <a:endParaRPr lang="en-US" noProof="0" dirty="0"/>
          </a:p>
        </p:txBody>
      </p:sp>
      <p:sp>
        <p:nvSpPr>
          <p:cNvPr id="5" name="Notes Placeholder 4">
            <a:extLst>
              <a:ext uri="{FF2B5EF4-FFF2-40B4-BE49-F238E27FC236}">
                <a16:creationId xmlns:a16="http://schemas.microsoft.com/office/drawing/2014/main" id="{46BD0932-6422-4FAB-BE45-08BF3DE26039}"/>
              </a:ext>
            </a:extLst>
          </p:cNvPr>
          <p:cNvSpPr>
            <a:spLocks noGrp="1"/>
          </p:cNvSpPr>
          <p:nvPr>
            <p:ph type="body" sz="quarter" idx="3"/>
          </p:nvPr>
        </p:nvSpPr>
        <p:spPr>
          <a:xfrm>
            <a:off x="701675" y="4421188"/>
            <a:ext cx="5619750" cy="4189412"/>
          </a:xfrm>
          <a:prstGeom prst="rect">
            <a:avLst/>
          </a:prstGeom>
        </p:spPr>
        <p:txBody>
          <a:bodyPr vert="horz" lIns="93479" tIns="46740" rIns="93479" bIns="467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633A342-7CB8-41BF-8D80-0ECE1893F006}"/>
              </a:ext>
            </a:extLst>
          </p:cNvPr>
          <p:cNvSpPr>
            <a:spLocks noGrp="1"/>
          </p:cNvSpPr>
          <p:nvPr>
            <p:ph type="ftr" sz="quarter" idx="4"/>
          </p:nvPr>
        </p:nvSpPr>
        <p:spPr>
          <a:xfrm>
            <a:off x="0" y="8842375"/>
            <a:ext cx="3043238" cy="465138"/>
          </a:xfrm>
          <a:prstGeom prst="rect">
            <a:avLst/>
          </a:prstGeom>
        </p:spPr>
        <p:txBody>
          <a:bodyPr vert="horz" lIns="93479" tIns="46740" rIns="93479" bIns="4674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79E02A3A-E9E1-450B-A796-3007E15D280F}"/>
              </a:ext>
            </a:extLst>
          </p:cNvPr>
          <p:cNvSpPr>
            <a:spLocks noGrp="1"/>
          </p:cNvSpPr>
          <p:nvPr>
            <p:ph type="sldNum" sz="quarter" idx="5"/>
          </p:nvPr>
        </p:nvSpPr>
        <p:spPr>
          <a:xfrm>
            <a:off x="3978275" y="8842375"/>
            <a:ext cx="3043238" cy="465138"/>
          </a:xfrm>
          <a:prstGeom prst="rect">
            <a:avLst/>
          </a:prstGeom>
        </p:spPr>
        <p:txBody>
          <a:bodyPr vert="horz" wrap="square" lIns="93479" tIns="46740" rIns="93479" bIns="46740" numCol="1" anchor="b" anchorCtr="0" compatLnSpc="1">
            <a:prstTxWarp prst="textNoShape">
              <a:avLst/>
            </a:prstTxWarp>
          </a:bodyPr>
          <a:lstStyle>
            <a:lvl1pPr algn="r" eaLnBrk="1" hangingPunct="1">
              <a:defRPr sz="1200" smtClean="0"/>
            </a:lvl1pPr>
          </a:lstStyle>
          <a:p>
            <a:pPr>
              <a:defRPr/>
            </a:pPr>
            <a:fld id="{D5C0644A-F706-40A9-9BAD-9EB2048D06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071B3B5-4791-4B87-A039-6BAFC096D0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E5D90153-81F0-41F2-A0F2-C3890D8665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8D39EA7D-11AE-44E0-BB64-D32870D20A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B329D8-A47D-4C7A-85B2-5806D5EBC13B}"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CDEDF565-5AF3-4FD7-A5EE-D8F51AF1BC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0DAE744-723A-44AA-B8D3-D02B366D2E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9F1368E1-3FC8-4B12-BF42-B4FF8E4756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3B0066B-C1E4-4F41-9857-E29364621F2E}"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A246641-0CF3-4059-B14E-654520D049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F022CD0-A26B-4A87-880E-E4E3636DB3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4DF08826-CD88-4C35-B2EB-B77D9C6FE5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FD6C84-39DE-48CE-96F1-86877C79315A}"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FA3C3C92-E047-46C1-89E1-44A5045E16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C2398B46-1673-4416-A49F-C7CC607D7D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8E36CB1D-E2F2-4A27-8791-6841BDA1C5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C9749E-A906-4078-9590-A5416D769DEC}"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868E360-F7F5-4AD3-B4DF-71D1E92D6C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FE75DC8-9AF5-48FA-9700-1B6016992B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BA06FAF8-25C6-4790-A260-5E6C3EDAF8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9E24F7-6F25-4F0F-AF33-837FA927DA8C}"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457533D-EECD-4C49-824E-5C36AE23AE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05938BB5-B65D-4A89-A567-12561DC0B1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2DC0E61C-13CD-45AE-BD33-6D4FE00031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E9A9FC-0946-47D9-97EA-09CF5C85D08F}"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7F57555-AACB-47EB-8884-C887AA255E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18C6779-1E9B-4CA6-A17F-C3E9D4D7CB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E10F488B-A354-415D-B0A4-F6B6F3FB80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9C716D-C7E3-410C-962F-CD1FEA43BEB6}"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450E42D-CF6B-42DA-8211-986F228774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0F6D3629-A175-48CC-AF22-41CE2B84D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399A3F73-76E5-4DDE-A698-1AE98C4DEB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384E7D-406F-47C0-8184-B2C47D8E9798}"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A513F253-9E3D-4269-950D-6A89457A24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7A04B4C9-2AB1-4763-8964-3F8E3C9872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68CC90C3-2294-4D23-A1B4-626F359941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002712-F172-40F2-A783-302F9C914AC5}"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4929FA36-CCE4-4F5D-8D1D-97FAD3F29E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704FF278-F2F5-49DC-AE23-F3CA8C5B5E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3FDFE22B-A7CE-4D9A-A55A-628A99D10C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130154-2960-46B6-BA22-55284B9918A7}"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0926C6B-6395-4341-9C07-4862705CEC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340C2143-710B-43A8-A20F-2CD1E7C347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3E237B4E-6D0C-4C23-AC0D-5E4E15BDC1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788957-AFC9-42EB-BB84-00C9F44A32AE}"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F4257EE1-0076-46E8-BF2F-0FC653C774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202FDE51-5AC7-40C2-A3CB-4D7787AA23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DB0A7E6-3C85-4E1E-9501-C69C708B68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77DD8C-73CF-4697-8BA9-15E9993922BD}"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18802AD-361E-4842-98A6-56BA3C91CE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E8A3961D-6446-4AD3-9734-1EE7D3A438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0ED18C9C-C14E-4D90-AA19-330D5382A7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414BA6-7159-49F2-9B3F-E41FECF7E4E3}"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AD9060-8A83-4E2F-9D3D-378CB2BA56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0C28F0F-AD52-4A54-AEAC-E8DC39975F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62C35700-FA3C-41CC-9AE2-67BB9B1696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53EBBA-C88B-4852-8263-48623E591A55}"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6DC39C28-24B0-49C3-B41A-0A13371EB5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DA58E601-A8A1-4543-AC29-E2E76E4E69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025315D1-7E3C-44EF-8530-230337FB87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C27FD1-F502-4A45-B39A-C0D086145BB3}"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40647B1F-DB32-4C7F-8CB2-35461C96B2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4FBE7591-58CD-4272-8641-C1A1B06535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A9F31E7E-9525-43B0-BB0B-6AA393B40A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0CDCBC-686F-4B0C-BF0E-7D135563428F}"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FD5FA712-365F-4216-8F22-D363E30F86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38D22741-9432-41ED-92AD-6455F35169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0C627585-ABE8-4A1B-B29E-6BCA273FEA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E66C53-E6FC-4A91-8080-E602CFE5F9D4}"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4764D96D-C633-4C94-99C0-DD2BC04C62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FED4EE7B-71BC-4CB3-80DC-6BBB32E5C8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137DC3DB-7561-4296-AB76-512ABDD651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266AB7-76EB-4DA1-AA89-C226C48F36D1}"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39918E58-E485-486B-8871-7822448400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69D45793-5489-4F94-8574-87936F3337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8529F6FA-6901-4AB5-ADB3-867701D6BC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048C65-2306-4C12-96F6-266CD9254638}"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B8A5B03E-B60F-4221-B1AE-9C853819F4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FDBD5F45-FC05-4617-8E90-8F75A93625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4F17683E-13E1-4E09-A406-C62E799E37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B1EB10-CBD2-4BB9-80E3-3208E5F44326}"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20798840-D88E-4D64-BF6C-DD6380C056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B6D49CB1-2EC8-4142-8283-E382CFDDE8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A534D369-1F21-48D0-A13D-33E4D4B772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5F1EC9-E236-4CA3-AE7F-BA90ADEECAA5}"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A57D2B9-C2E5-4E8B-AF41-70A6459D5B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AB206244-307A-448D-B931-256120969A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EF099D0C-8E55-420C-A3F1-586A9C7352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551707-8192-4DB3-A3F0-0B8F4EB7C7CD}"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FC1EFEA-71F4-4D49-9BCB-ACA669327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A0055FC-CC2A-4846-B24A-83CBE5EBA1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2546D874-69BE-4326-B728-16466AE720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15D7A1-169F-4545-90C4-559F6D5A7224}"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150D9CF1-4680-4F6A-8644-4857D0ACC3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293D16E1-31E1-417B-9A48-5237784E2C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A2B137C4-52AA-4552-9C9B-1D3614F641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442288-B206-4BF4-8355-EBCE35F8B033}"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F04156F5-A255-45A8-85A8-9C0B779F94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4B7744C5-5F31-4F7D-B23D-1ED4A83F89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1BAAFAC7-6018-4E1A-A4C7-E3AADFCB74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811860-7BCD-458F-BCAD-3F9AA7022344}"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E1D94FCB-F314-484D-AB40-9F434D61B0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1569FDC4-4825-4F88-98C6-C9798FEF11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627B92FD-FC89-4562-9C6F-F4746E07F3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3BF6A5-EB8A-4B38-A3DC-E9669EBFB57C}"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24A78952-776F-4DA3-B2B2-E60CAB14AC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26A691EF-556E-4942-B360-95FD9D1FBC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3CD6DC92-4187-4549-813B-F67D854FDD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E8D357-C9B1-4433-8533-E396E7D32E59}"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EB831521-DEB9-45D4-9B99-B19D3361A4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C02BF67A-16EA-4EAB-8300-8218DE1AD7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CC60E9C0-E80A-416E-9A5A-F6BDD1C3FC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E19878-FC8A-499A-B34C-74B698210380}"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0DEEC26-D960-4345-BC33-FDECF6456D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AB85F8D4-33E2-45A2-8C91-16FA4AD8B9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5B5572DC-D132-439F-8A0B-06A6DCA0E7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8FE5AB-91B3-478A-9E56-5F6755BB116F}"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DCD4928E-1DB9-4B35-B5AE-82C44098B7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5092714E-7832-4ADD-805E-BEEC06ADDF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182DE969-8640-4F0B-81BF-989EE259E7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D3C08D-2BE1-48C9-AAB3-3E4ADD09B9DE}"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859E72C8-B4BE-4771-ABE3-ECB33EF1E2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8BEFEF68-7F11-47A4-9D9C-4CFB098349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77AF4ED7-CC4C-456C-B981-37A5051555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1E8634-6991-4E13-AB0A-4971444727C5}"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91C31A09-B56A-42A4-9EBD-ADA390D54F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04D29B57-81C6-4289-8016-984C3C5964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A121F847-DB81-47FE-9740-4C3BC7B10D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77B5D66-ED08-4F37-8453-BF325D87D885}"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B43D9AA6-3D9A-4CB1-9206-8FCA4A79E2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9ECA54F5-A6C7-426C-B7BD-9AC2D4ABB1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0781D204-73AA-4EA2-B569-97D011748F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1F0793-4210-4B0E-9FDE-127937605640}"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0CBD43A-98C8-482F-8266-595B8421D8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9649058C-43E5-4F2A-A432-28BAC02CF9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3E5B4AF4-7EBD-4BDC-B724-D42EF48EA7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ED6AAF-7B4E-40CF-B238-B734F19076F6}"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F98B9A4A-7B16-461B-A8AD-37D7137E06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3A9998F8-FB56-421F-AB12-27F987A088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55AD09C5-2654-4ED1-A2F9-C807510AA8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600ED6-2E2F-44C2-A4FA-8C03EA68813E}"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CCC59BCD-66E9-4140-8FC7-AD675E80DD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714D1B36-17F4-496C-A615-C658A4474D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58F76837-B8FC-44CC-96BF-11F60E7B43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1B5B90-9754-4028-B04B-F17709C049F5}"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3023691-7208-4179-B495-7976A37EC1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8AF41B1-2BE3-4478-B46C-ED1BA60308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AD87CC7D-7900-4458-BF4B-63EF985668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977292-D455-4E34-B411-39B58EC46234}"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3C7DEF7C-FA47-40BB-A4A7-5D262FF2FB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7FACCE41-A2F9-4599-BBA9-635EEA4AF1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2A01E0BE-B3B6-482E-96F3-37D20F17AD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BBB0EA-7A3A-46D4-AB0B-B00220527240}"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47A59BF7-2A99-4258-80F0-14A3627E45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F71F1D91-0207-4573-BF9D-C506867F69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5DF00CCC-95BC-4F45-8C86-B2C908EE90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A274AB-E10A-4F7C-BDA0-1DBA205439FB}"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6723A747-349C-42F7-9A08-E870712F8E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B8577EFB-6288-4550-86D6-1C849A1E84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A9E31021-07AA-4393-87D9-B84D28AAD3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ABE152-7892-4ADC-BDB0-847EABE2A7BB}"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8BD12856-F3B0-4077-9010-8C7B976FFC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56BDFCEA-63A7-47BF-983B-89AE561DEC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7E68A7A6-3A36-4939-8A87-831ED3F2DB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90B1E7-5A9E-49EA-BB1E-9D9C123F7FD5}"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96D12B8-8992-4E62-9FB8-54BCD0C8C5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DFD584A6-C3C9-494C-9D78-5CA2ED1579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BF364E19-20E7-40DB-A99A-C59B06A776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A3D321-9C4A-4674-850D-8D9FD53F4EE4}"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C393D39-BE29-4796-BAAD-E84B2F1883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5C788F25-F719-42F3-B9A3-6E02D3EA8F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9856282F-5DAA-4902-AC3B-FCFE2D6ED2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178D0A-17CA-498A-8446-9D76F5CD42DA}"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7370C5D3-E8B2-40DD-9F7A-BA99136C3C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26AF0E1-1358-4058-9223-02FBD57F1E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3E3A6F9C-81E1-4994-AC79-2FBAA5D1FA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B76623-1E3C-4949-B4B8-E9A858495A0A}"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65A7DEC3-03B0-4B35-8FF3-B2B11A34AA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EF998524-D1AA-4BAD-88F4-B122C08615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8E7A80F8-1E5B-4EEF-83EA-28036E3740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A28855-E8B5-4356-9243-A516AD18F528}"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B35CF81-F1A3-448C-9BAD-A674178B82E5}"/>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5817EA12-3814-41E5-B523-0364281FB1C5}"/>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79F766B2-2A19-4A6A-BC05-BC5266990CD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FBA7724E-C8DD-4C6E-86FE-4B08A9CF7AF0}"/>
              </a:ext>
            </a:extLst>
          </p:cNvPr>
          <p:cNvSpPr>
            <a:spLocks noGrp="1"/>
          </p:cNvSpPr>
          <p:nvPr>
            <p:ph type="sldNum" sz="quarter" idx="12"/>
          </p:nvPr>
        </p:nvSpPr>
        <p:spPr>
          <a:xfrm>
            <a:off x="8229600" y="6473825"/>
            <a:ext cx="758825" cy="247650"/>
          </a:xfrm>
        </p:spPr>
        <p:txBody>
          <a:bodyPr/>
          <a:lstStyle>
            <a:lvl1pPr>
              <a:defRPr smtClean="0"/>
            </a:lvl1pPr>
          </a:lstStyle>
          <a:p>
            <a:pPr>
              <a:defRPr/>
            </a:pPr>
            <a:fld id="{041E8C31-471B-4EDB-AD5A-735C4DC7DEF8}" type="slidenum">
              <a:rPr lang="en-US" altLang="en-US"/>
              <a:pPr>
                <a:defRPr/>
              </a:pPr>
              <a:t>‹#›</a:t>
            </a:fld>
            <a:endParaRPr lang="en-US" altLang="en-US"/>
          </a:p>
        </p:txBody>
      </p:sp>
    </p:spTree>
    <p:extLst>
      <p:ext uri="{BB962C8B-B14F-4D97-AF65-F5344CB8AC3E}">
        <p14:creationId xmlns:p14="http://schemas.microsoft.com/office/powerpoint/2010/main" val="120366978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D0C2304D-EA20-41B8-B051-77D756604987}"/>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EAA21042-8C48-4669-B125-27F242DABA8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04520582-7D09-4070-B149-230327AA764C}"/>
              </a:ext>
            </a:extLst>
          </p:cNvPr>
          <p:cNvSpPr>
            <a:spLocks noGrp="1"/>
          </p:cNvSpPr>
          <p:nvPr>
            <p:ph type="sldNum" sz="quarter" idx="12"/>
          </p:nvPr>
        </p:nvSpPr>
        <p:spPr/>
        <p:txBody>
          <a:bodyPr/>
          <a:lstStyle>
            <a:lvl1pPr>
              <a:defRPr/>
            </a:lvl1pPr>
          </a:lstStyle>
          <a:p>
            <a:pPr>
              <a:defRPr/>
            </a:pPr>
            <a:fld id="{889F8AF8-9036-4B6A-A220-5472BC3BDA4B}" type="slidenum">
              <a:rPr lang="en-US" altLang="en-US"/>
              <a:pPr>
                <a:defRPr/>
              </a:pPr>
              <a:t>‹#›</a:t>
            </a:fld>
            <a:endParaRPr lang="en-US" altLang="en-US"/>
          </a:p>
        </p:txBody>
      </p:sp>
    </p:spTree>
    <p:extLst>
      <p:ext uri="{BB962C8B-B14F-4D97-AF65-F5344CB8AC3E}">
        <p14:creationId xmlns:p14="http://schemas.microsoft.com/office/powerpoint/2010/main" val="777959268"/>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75F3ED-24EC-47C6-9425-4F5CD8CC4D6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309D321-5339-48AD-9338-7E8E9252239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7B3C1ED-A221-47EF-AAF7-2303219B51B8}"/>
              </a:ext>
            </a:extLst>
          </p:cNvPr>
          <p:cNvSpPr>
            <a:spLocks noGrp="1"/>
          </p:cNvSpPr>
          <p:nvPr>
            <p:ph type="sldNum" sz="quarter" idx="12"/>
          </p:nvPr>
        </p:nvSpPr>
        <p:spPr/>
        <p:txBody>
          <a:bodyPr/>
          <a:lstStyle>
            <a:lvl1pPr>
              <a:defRPr smtClean="0"/>
            </a:lvl1pPr>
          </a:lstStyle>
          <a:p>
            <a:pPr>
              <a:defRPr/>
            </a:pPr>
            <a:fld id="{CD16216C-9551-4E73-A343-16A5F8059099}" type="slidenum">
              <a:rPr lang="en-US" altLang="en-US"/>
              <a:pPr>
                <a:defRPr/>
              </a:pPr>
              <a:t>‹#›</a:t>
            </a:fld>
            <a:endParaRPr lang="en-US" altLang="en-US"/>
          </a:p>
        </p:txBody>
      </p:sp>
    </p:spTree>
    <p:extLst>
      <p:ext uri="{BB962C8B-B14F-4D97-AF65-F5344CB8AC3E}">
        <p14:creationId xmlns:p14="http://schemas.microsoft.com/office/powerpoint/2010/main" val="99428599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F3F315E4-1771-4D21-987B-0F53922601E9}"/>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BFC337B7-A34C-4674-A8F3-074D63837095}"/>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6DFD0AE6-8DBB-4719-A083-737F5BDB138F}"/>
              </a:ext>
            </a:extLst>
          </p:cNvPr>
          <p:cNvSpPr>
            <a:spLocks noGrp="1"/>
          </p:cNvSpPr>
          <p:nvPr>
            <p:ph type="sldNum" sz="quarter" idx="12"/>
          </p:nvPr>
        </p:nvSpPr>
        <p:spPr>
          <a:xfrm>
            <a:off x="8229600" y="6473825"/>
            <a:ext cx="758825" cy="247650"/>
          </a:xfrm>
        </p:spPr>
        <p:txBody>
          <a:bodyPr/>
          <a:lstStyle>
            <a:lvl1pPr>
              <a:defRPr smtClean="0"/>
            </a:lvl1pPr>
          </a:lstStyle>
          <a:p>
            <a:pPr>
              <a:defRPr/>
            </a:pPr>
            <a:fld id="{F130ED3F-9D24-4FEC-899A-08F61BC49542}" type="slidenum">
              <a:rPr lang="en-US" altLang="en-US"/>
              <a:pPr>
                <a:defRPr/>
              </a:pPr>
              <a:t>‹#›</a:t>
            </a:fld>
            <a:endParaRPr lang="en-US" altLang="en-US"/>
          </a:p>
        </p:txBody>
      </p:sp>
    </p:spTree>
    <p:extLst>
      <p:ext uri="{BB962C8B-B14F-4D97-AF65-F5344CB8AC3E}">
        <p14:creationId xmlns:p14="http://schemas.microsoft.com/office/powerpoint/2010/main" val="289176964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29D6987-7110-4BB7-A1A6-CAEBC3F1489D}"/>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E25D3F7A-D8C9-4C54-96A5-68E7ACE99A47}"/>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83AA71A0-6C40-44B3-8FA0-92D9B8B9DCA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B238DE62-0646-41A6-BE2A-59D62D9F9DEF}"/>
              </a:ext>
            </a:extLst>
          </p:cNvPr>
          <p:cNvSpPr>
            <a:spLocks noGrp="1"/>
          </p:cNvSpPr>
          <p:nvPr>
            <p:ph type="sldNum" sz="quarter" idx="12"/>
          </p:nvPr>
        </p:nvSpPr>
        <p:spPr/>
        <p:txBody>
          <a:bodyPr/>
          <a:lstStyle>
            <a:lvl1pPr>
              <a:defRPr smtClean="0"/>
            </a:lvl1pPr>
          </a:lstStyle>
          <a:p>
            <a:pPr>
              <a:defRPr/>
            </a:pPr>
            <a:fld id="{FAFA58E1-08A9-45A3-AC57-E3CACA74378D}" type="slidenum">
              <a:rPr lang="en-US" altLang="en-US"/>
              <a:pPr>
                <a:defRPr/>
              </a:pPr>
              <a:t>‹#›</a:t>
            </a:fld>
            <a:endParaRPr lang="en-US" altLang="en-US"/>
          </a:p>
        </p:txBody>
      </p:sp>
    </p:spTree>
    <p:extLst>
      <p:ext uri="{BB962C8B-B14F-4D97-AF65-F5344CB8AC3E}">
        <p14:creationId xmlns:p14="http://schemas.microsoft.com/office/powerpoint/2010/main" val="4237551724"/>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10C1A6D3-88AF-47B5-8024-5C210A9E6F31}"/>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9F19391D-D322-4565-AAE0-4F6D88981C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A2B9F5DF-C82C-42D3-B590-FEBDF4E12ABA}"/>
              </a:ext>
            </a:extLst>
          </p:cNvPr>
          <p:cNvSpPr>
            <a:spLocks noGrp="1"/>
          </p:cNvSpPr>
          <p:nvPr>
            <p:ph type="sldNum" sz="quarter" idx="12"/>
          </p:nvPr>
        </p:nvSpPr>
        <p:spPr/>
        <p:txBody>
          <a:bodyPr/>
          <a:lstStyle>
            <a:lvl1pPr>
              <a:defRPr/>
            </a:lvl1pPr>
          </a:lstStyle>
          <a:p>
            <a:pPr>
              <a:defRPr/>
            </a:pPr>
            <a:fld id="{5CC7F72A-B996-4781-BEFD-969F209DC9A4}" type="slidenum">
              <a:rPr lang="en-US" altLang="en-US"/>
              <a:pPr>
                <a:defRPr/>
              </a:pPr>
              <a:t>‹#›</a:t>
            </a:fld>
            <a:endParaRPr lang="en-US" altLang="en-US"/>
          </a:p>
        </p:txBody>
      </p:sp>
    </p:spTree>
    <p:extLst>
      <p:ext uri="{BB962C8B-B14F-4D97-AF65-F5344CB8AC3E}">
        <p14:creationId xmlns:p14="http://schemas.microsoft.com/office/powerpoint/2010/main" val="2981011712"/>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6D1BE56-215D-445F-B20C-13FEA88C9AD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2D315D8E-1409-4DEE-A83C-17F81071953D}"/>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FA246465-BE81-476B-8762-D544DEF1266A}"/>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61E750AF-9782-40F7-A448-C4A648F5FEEF}"/>
              </a:ext>
            </a:extLst>
          </p:cNvPr>
          <p:cNvSpPr>
            <a:spLocks noGrp="1"/>
          </p:cNvSpPr>
          <p:nvPr>
            <p:ph type="sldNum" sz="quarter" idx="12"/>
          </p:nvPr>
        </p:nvSpPr>
        <p:spPr>
          <a:xfrm>
            <a:off x="8229600" y="6477000"/>
            <a:ext cx="762000" cy="247650"/>
          </a:xfrm>
        </p:spPr>
        <p:txBody>
          <a:bodyPr/>
          <a:lstStyle>
            <a:lvl1pPr>
              <a:defRPr smtClean="0"/>
            </a:lvl1pPr>
          </a:lstStyle>
          <a:p>
            <a:pPr>
              <a:defRPr/>
            </a:pPr>
            <a:fld id="{FE0FA8C2-AF7E-49C5-ADB7-AE903107F708}" type="slidenum">
              <a:rPr lang="en-US" altLang="en-US"/>
              <a:pPr>
                <a:defRPr/>
              </a:pPr>
              <a:t>‹#›</a:t>
            </a:fld>
            <a:endParaRPr lang="en-US" altLang="en-US"/>
          </a:p>
        </p:txBody>
      </p:sp>
    </p:spTree>
    <p:extLst>
      <p:ext uri="{BB962C8B-B14F-4D97-AF65-F5344CB8AC3E}">
        <p14:creationId xmlns:p14="http://schemas.microsoft.com/office/powerpoint/2010/main" val="216764091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97ED6BD9-D12D-409B-ABFD-5013FE7C0DFA}"/>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9CC36F43-4B64-479F-85C2-4207962C95C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B50430B7-08B0-481A-A460-A58FB81A173E}"/>
              </a:ext>
            </a:extLst>
          </p:cNvPr>
          <p:cNvSpPr>
            <a:spLocks noGrp="1"/>
          </p:cNvSpPr>
          <p:nvPr>
            <p:ph type="sldNum" sz="quarter" idx="12"/>
          </p:nvPr>
        </p:nvSpPr>
        <p:spPr/>
        <p:txBody>
          <a:bodyPr/>
          <a:lstStyle>
            <a:lvl1pPr>
              <a:defRPr/>
            </a:lvl1pPr>
          </a:lstStyle>
          <a:p>
            <a:pPr>
              <a:defRPr/>
            </a:pPr>
            <a:fld id="{70B8E1FC-2799-4B9D-B8A5-960CF36B0F79}" type="slidenum">
              <a:rPr lang="en-US" altLang="en-US"/>
              <a:pPr>
                <a:defRPr/>
              </a:pPr>
              <a:t>‹#›</a:t>
            </a:fld>
            <a:endParaRPr lang="en-US" altLang="en-US"/>
          </a:p>
        </p:txBody>
      </p:sp>
    </p:spTree>
    <p:extLst>
      <p:ext uri="{BB962C8B-B14F-4D97-AF65-F5344CB8AC3E}">
        <p14:creationId xmlns:p14="http://schemas.microsoft.com/office/powerpoint/2010/main" val="3816113089"/>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836D0B85-A19B-40C3-B01A-3AA3612EA04C}"/>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B1F59943-A249-40E1-873E-3823DC31C1D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F9646F72-1057-4F13-8BC0-265965CD92F9}"/>
              </a:ext>
            </a:extLst>
          </p:cNvPr>
          <p:cNvSpPr>
            <a:spLocks noGrp="1"/>
          </p:cNvSpPr>
          <p:nvPr>
            <p:ph type="sldNum" sz="quarter" idx="12"/>
          </p:nvPr>
        </p:nvSpPr>
        <p:spPr/>
        <p:txBody>
          <a:bodyPr/>
          <a:lstStyle>
            <a:lvl1pPr>
              <a:defRPr smtClean="0"/>
            </a:lvl1pPr>
          </a:lstStyle>
          <a:p>
            <a:pPr>
              <a:defRPr/>
            </a:pPr>
            <a:fld id="{40790C1B-33B8-4872-9709-0713D850277A}" type="slidenum">
              <a:rPr lang="en-US" altLang="en-US"/>
              <a:pPr>
                <a:defRPr/>
              </a:pPr>
              <a:t>‹#›</a:t>
            </a:fld>
            <a:endParaRPr lang="en-US" altLang="en-US"/>
          </a:p>
        </p:txBody>
      </p:sp>
    </p:spTree>
    <p:extLst>
      <p:ext uri="{BB962C8B-B14F-4D97-AF65-F5344CB8AC3E}">
        <p14:creationId xmlns:p14="http://schemas.microsoft.com/office/powerpoint/2010/main" val="3630749529"/>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C5E39A83-2CC4-494F-9E36-94CB16A378F2}"/>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9D18C27A-C0C2-4A5D-9CBD-CC67CD87388B}"/>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7E7DF059-EA6C-4CF8-86CE-77B886202A8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87F2E8EC-F3DB-4037-82E6-9C3397EE5C50}"/>
              </a:ext>
            </a:extLst>
          </p:cNvPr>
          <p:cNvSpPr>
            <a:spLocks noGrp="1"/>
          </p:cNvSpPr>
          <p:nvPr>
            <p:ph type="sldNum" sz="quarter" idx="12"/>
          </p:nvPr>
        </p:nvSpPr>
        <p:spPr/>
        <p:txBody>
          <a:bodyPr/>
          <a:lstStyle>
            <a:lvl1pPr>
              <a:defRPr smtClean="0"/>
            </a:lvl1pPr>
          </a:lstStyle>
          <a:p>
            <a:pPr>
              <a:defRPr/>
            </a:pPr>
            <a:fld id="{35678CCE-6C27-4418-934D-5A61756A8FBB}" type="slidenum">
              <a:rPr lang="en-US" altLang="en-US"/>
              <a:pPr>
                <a:defRPr/>
              </a:pPr>
              <a:t>‹#›</a:t>
            </a:fld>
            <a:endParaRPr lang="en-US" altLang="en-US"/>
          </a:p>
        </p:txBody>
      </p:sp>
    </p:spTree>
    <p:extLst>
      <p:ext uri="{BB962C8B-B14F-4D97-AF65-F5344CB8AC3E}">
        <p14:creationId xmlns:p14="http://schemas.microsoft.com/office/powerpoint/2010/main" val="73451233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1CE6EF9B-9812-49F6-9A47-04EE327D330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C5FE0EC-5FBC-4AC3-8BB9-A947631DBD4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CD18048E-A460-4920-A266-2C6FF5F06730}"/>
              </a:ext>
            </a:extLst>
          </p:cNvPr>
          <p:cNvSpPr>
            <a:spLocks noGrp="1"/>
          </p:cNvSpPr>
          <p:nvPr>
            <p:ph type="sldNum" sz="quarter" idx="12"/>
          </p:nvPr>
        </p:nvSpPr>
        <p:spPr/>
        <p:txBody>
          <a:bodyPr/>
          <a:lstStyle>
            <a:lvl1pPr>
              <a:defRPr smtClean="0"/>
            </a:lvl1pPr>
          </a:lstStyle>
          <a:p>
            <a:pPr>
              <a:defRPr/>
            </a:pPr>
            <a:fld id="{07C1FBC6-1F78-4252-929E-924890A74759}" type="slidenum">
              <a:rPr lang="en-US" altLang="en-US"/>
              <a:pPr>
                <a:defRPr/>
              </a:pPr>
              <a:t>‹#›</a:t>
            </a:fld>
            <a:endParaRPr lang="en-US" altLang="en-US"/>
          </a:p>
        </p:txBody>
      </p:sp>
    </p:spTree>
    <p:extLst>
      <p:ext uri="{BB962C8B-B14F-4D97-AF65-F5344CB8AC3E}">
        <p14:creationId xmlns:p14="http://schemas.microsoft.com/office/powerpoint/2010/main" val="376870014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F3339B68-F300-47C6-90F5-0F9010B81B7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6FC731E4-5370-4B52-9AC2-53CC680514CC}"/>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BE460941-6ADD-4CF0-B21C-C3B536FDBBFA}"/>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5DF395D9-FA1D-457D-AE6C-E818565B5877}"/>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247A2DD7-2869-4DC3-A066-376EFC653D38}"/>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486A3895-99D4-44E6-B925-564502A41A69}"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6AECDDDD-8C08-42CC-8208-D0E6F8E0E05E}"/>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4130FA2D-D8F2-4B9F-8B4B-03DE3B92C25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56A2550C-E05F-4DDA-9E30-99A0FF8D2FF8}"/>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887" r:id="rId1"/>
    <p:sldLayoutId id="2147486888" r:id="rId2"/>
    <p:sldLayoutId id="2147486889" r:id="rId3"/>
    <p:sldLayoutId id="2147486884" r:id="rId4"/>
    <p:sldLayoutId id="2147486890" r:id="rId5"/>
    <p:sldLayoutId id="2147486885" r:id="rId6"/>
    <p:sldLayoutId id="2147486891" r:id="rId7"/>
    <p:sldLayoutId id="2147486892" r:id="rId8"/>
    <p:sldLayoutId id="2147486893" r:id="rId9"/>
    <p:sldLayoutId id="2147486886" r:id="rId10"/>
    <p:sldLayoutId id="214748689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369FDCC2-0746-4CE1-831A-96F5CF525B14}"/>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what  did  the lord  say  about his  second coming?</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D9E544D-D52C-4FD1-BE31-40299246F493}"/>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D6495B-76CD-4C32-8080-9C54EDFD123F}"/>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First Question: “When Will This Happen?”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v4-22</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20AC8BA-EB57-4F09-9C55-D98E99B41F9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203B96-69B4-4942-85CF-03658B860DBB}"/>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real question was what will happen in their lifetime?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9133226-1450-4E10-A3DD-8CE7481AE94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D4AFEF5-3D87-4407-AC56-69BC185A6D2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94D3957-DCF2-4C2C-98CA-841A216D4255}"/>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real question was what will happen in their lifetime?</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left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temple</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and was walking away when his disciples came up to him to call his attention to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its buildings</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“Do you see all these things?” he asked. “I tell you the truth,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one stone here will be left on another; every one will be thrown down</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 v1-2</a:t>
            </a:r>
          </a:p>
        </p:txBody>
      </p:sp>
      <p:sp>
        <p:nvSpPr>
          <p:cNvPr id="4" name="Rectangle 3">
            <a:extLst>
              <a:ext uri="{FF2B5EF4-FFF2-40B4-BE49-F238E27FC236}">
                <a16:creationId xmlns:a16="http://schemas.microsoft.com/office/drawing/2014/main" id="{09777546-3D8D-4D73-BCE1-02D4BD41784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93382A-B479-431C-A29C-108C4763043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0EC8228-88D8-4664-96AD-0AA9FA4990C9}"/>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real question was what will happen in their lifetime?</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left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temple</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and was walking away when his disciples came up to him to call his attention to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its buildings</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“Do you see all these things?” he asked. “I tell you the truth,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one stone here will be left on another; every one will be thrown down</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 v1-2</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The Destruction of Jerusalem</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in 70 AD!</a:t>
            </a:r>
            <a:endParaRPr lang="en-US" sz="44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69CEE05-5541-4B41-BFE9-87B63346E2F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1326880-2BEB-4035-B746-B340160F01E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62284C-A0BC-4CD6-B018-512A6BBE4E3C}"/>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802CD56E-5E31-45E1-9F53-696592294C1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707EB0-9DF0-4561-B04A-95D01776696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7539666-3C69-490B-905E-034483A0DECB}"/>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false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teachers.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“Watch out that no one deceives you. For many will come in my name, claiming, ‘I am the Christ,’ and will deceive many.</a:t>
            </a:r>
          </a:p>
        </p:txBody>
      </p:sp>
      <p:sp>
        <p:nvSpPr>
          <p:cNvPr id="4" name="Rectangle 3">
            <a:extLst>
              <a:ext uri="{FF2B5EF4-FFF2-40B4-BE49-F238E27FC236}">
                <a16:creationId xmlns:a16="http://schemas.microsoft.com/office/drawing/2014/main" id="{70A82FA0-A939-4EF9-BAFB-93B1B85AD42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600D9E-1375-4B93-B75A-5C5F2DB6FF7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45D245A-49F4-4B62-A0DC-EE584E17CCEA}"/>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false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teachers.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8:9-10 - Now for some time a man named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Simon had practiced sorcery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the city and amazed all the people of Samaria.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boasted that he was someone great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all the people, both high and low, gave him their attention and exclaimed, “This man is the divine power known as the Great Power.”</a:t>
            </a:r>
          </a:p>
        </p:txBody>
      </p:sp>
      <p:sp>
        <p:nvSpPr>
          <p:cNvPr id="4" name="Rectangle 3">
            <a:extLst>
              <a:ext uri="{FF2B5EF4-FFF2-40B4-BE49-F238E27FC236}">
                <a16:creationId xmlns:a16="http://schemas.microsoft.com/office/drawing/2014/main" id="{0D04348F-EEA3-4551-815D-7854CE0EDCE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0292B6-CD94-43A2-A972-2D90CBC0D2E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522A51F-A92D-4A76-9AC2-C07702C9E12F}"/>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false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teachers.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13:6-8 - There they met a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Jewish sorcerer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false prophet named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Bar-Jesus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was an attendant of the proconsul,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Sergius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Paulus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proconsul, an intelligent man, sent for Barnabas and Saul because he wanted to hear the word of God. But </a:t>
            </a:r>
            <a:r>
              <a:rPr lang="en-US" sz="2800" b="1" u="sng" dirty="0" err="1">
                <a:solidFill>
                  <a:schemeClr val="tx1"/>
                </a:solidFill>
                <a:effectLst>
                  <a:outerShdw blurRad="38100" dist="38100" dir="2700000" algn="tl">
                    <a:srgbClr val="000000">
                      <a:alpha val="43137"/>
                    </a:srgbClr>
                  </a:outerShdw>
                </a:effectLst>
                <a:latin typeface="Arial" pitchFamily="34" charset="0"/>
                <a:cs typeface="Arial" pitchFamily="34" charset="0"/>
              </a:rPr>
              <a:t>Elymas</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 the sorcerer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that is what his name means)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opposed them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tried to turn the proconsul from the faith. </a:t>
            </a:r>
          </a:p>
        </p:txBody>
      </p:sp>
      <p:sp>
        <p:nvSpPr>
          <p:cNvPr id="4" name="Rectangle 3">
            <a:extLst>
              <a:ext uri="{FF2B5EF4-FFF2-40B4-BE49-F238E27FC236}">
                <a16:creationId xmlns:a16="http://schemas.microsoft.com/office/drawing/2014/main" id="{62F5F567-385B-478F-98AE-1E48235478B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4956F6-F0F5-4950-8809-78D8965165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EFDF123-82A2-40A3-84D9-24454BC4C4AA}"/>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The times of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world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trials.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 will hear of wars and rumors of wars, but see to it that you are not alarmed. Such things must happen, but the end is still to come. Nation will rise against nation, and kingdom against kingdom. There will be famines and earthquakes in various places. All these are the beginning of birth pains. - v6-8</a:t>
            </a:r>
          </a:p>
        </p:txBody>
      </p:sp>
      <p:sp>
        <p:nvSpPr>
          <p:cNvPr id="4" name="Rectangle 3">
            <a:extLst>
              <a:ext uri="{FF2B5EF4-FFF2-40B4-BE49-F238E27FC236}">
                <a16:creationId xmlns:a16="http://schemas.microsoft.com/office/drawing/2014/main" id="{C0082EAD-359E-4948-89FC-71793645FB4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838B6A9-440F-49CD-82D6-279C70B9524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AC3483-C55F-4E4F-BAFE-21BC306DA71B}"/>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The times of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world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trials.</a:t>
            </a:r>
          </a:p>
          <a:p>
            <a:pPr algn="jus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will hear of wars and rumors of wars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see to it that you are not alarmed. Such things must happen, but the end is still to come. Nation will rise against nation, and kingdom against kingdom. There will be famines and earthquakes in various places. All these are the beginning of birth pains. - v6-8</a:t>
            </a:r>
          </a:p>
        </p:txBody>
      </p:sp>
      <p:sp>
        <p:nvSpPr>
          <p:cNvPr id="4" name="Rectangle 3">
            <a:extLst>
              <a:ext uri="{FF2B5EF4-FFF2-40B4-BE49-F238E27FC236}">
                <a16:creationId xmlns:a16="http://schemas.microsoft.com/office/drawing/2014/main" id="{02D79294-5D67-49B6-9739-2DA1516679D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39A275-1B16-4B1B-B3E1-7D6A9DEC759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EC34C2-704A-4593-8200-BCCC3D1EEBB7}"/>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24:1-3</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left the temple and was walking away when his disciples came up to him to call his attention to its buildings. “Do you see all these things?” he asked. “I tell you the truth, not one stone here will be left on another; every one will be thrown down.” </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As Jesus was sitting on the Mount of Olives, the disciples came to him privately. “Tell us,” they said, “when will this happen, and what will be the sign of your coming and of the end of the age?”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B1C96F-4299-437C-9D90-0E68EB29848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2EB612A-0904-478D-8A9E-0D7DA925E3A2}"/>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The times of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world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trials.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 will hear of wars and rumors of wars, but see to it that you are not alarmed. Such things must happen, but the end is still to come. Nation will rise against nation, and kingdom against kingdom. There will be famines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earthquakes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various places. All these are the beginning of birth pains. - v6-8</a:t>
            </a:r>
          </a:p>
        </p:txBody>
      </p:sp>
      <p:sp>
        <p:nvSpPr>
          <p:cNvPr id="4" name="Rectangle 3">
            <a:extLst>
              <a:ext uri="{FF2B5EF4-FFF2-40B4-BE49-F238E27FC236}">
                <a16:creationId xmlns:a16="http://schemas.microsoft.com/office/drawing/2014/main" id="{B510EDE6-BC7B-4765-8A0C-3911F0F4A60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CC4814-EB49-402F-8E86-859439B0C29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06A5A45-57DE-4658-A527-5E57BB2EC40A}"/>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The times of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world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trials.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 will hear of wars and rumors of wars, but see to it that you are not alarmed. Such things must happen, but the end is still to come. Nation will rise against nation, and kingdom against kingdom. There will be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famines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earthquakes in various places. All these are the beginning of birth pains. - v6-8</a:t>
            </a:r>
          </a:p>
        </p:txBody>
      </p:sp>
      <p:sp>
        <p:nvSpPr>
          <p:cNvPr id="4" name="Rectangle 3">
            <a:extLst>
              <a:ext uri="{FF2B5EF4-FFF2-40B4-BE49-F238E27FC236}">
                <a16:creationId xmlns:a16="http://schemas.microsoft.com/office/drawing/2014/main" id="{30470B24-89EA-4EFC-89E4-2F76EBBA694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79AE7C4-4109-4399-81E2-AE0E89896BE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AADB4E6-1E6C-410F-B6C6-038487B927C8}"/>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The times of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trials.</a:t>
            </a:r>
          </a:p>
          <a:p>
            <a:pPr algn="just">
              <a:buFont typeface="Wingdings 2" panose="05020102010507070707" pitchFamily="18" charset="2"/>
              <a:buNone/>
              <a:defRPr/>
            </a:pP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Then </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you will be handed over to be persecuted and put to death, and you will be hated by all nations because of me. At that time many will turn away from the faith and will betray and hate each other, and many false prophets will appear and deceive many people. Because of the increase of wickedness, the love of most will grow cold . . . - v9-12</a:t>
            </a:r>
          </a:p>
        </p:txBody>
      </p:sp>
      <p:sp>
        <p:nvSpPr>
          <p:cNvPr id="4" name="Rectangle 3">
            <a:extLst>
              <a:ext uri="{FF2B5EF4-FFF2-40B4-BE49-F238E27FC236}">
                <a16:creationId xmlns:a16="http://schemas.microsoft.com/office/drawing/2014/main" id="{C6F78708-7411-451D-A816-9A13BF688F6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D38219-A073-42DE-9D26-B1E92C5638A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6C259D-C97C-4AED-B864-83CF0FA847E8}"/>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The times of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trials.</a:t>
            </a:r>
          </a:p>
          <a:p>
            <a:pPr algn="just">
              <a:buFont typeface="Wingdings 2" panose="05020102010507070707" pitchFamily="18" charset="2"/>
              <a:buNone/>
              <a:defRPr/>
            </a:pP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Then </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you will be handed over to be persecuted and put to death, and you will be hated by all nations because of me. At that time many will turn away from the faith and will betray and hate each other, and many false prophets will appear and deceive many people. Because of the increase of wickedness, the love of most will grow cold . . . - v9-12</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Death of Stephen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Acts 7</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DF15467-0380-4291-BB2C-5DE84E37422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152D8A-921F-4DD2-BFAE-36C81BA3D7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11E16FD-F638-4392-8C9A-794AC234415E}"/>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The times of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trials.</a:t>
            </a:r>
          </a:p>
          <a:p>
            <a:pPr algn="just">
              <a:buFont typeface="Wingdings 2" panose="05020102010507070707" pitchFamily="18" charset="2"/>
              <a:buNone/>
              <a:defRPr/>
            </a:pP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Then </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you will be handed over to be persecuted and put to death, and you will be hated by all nations because of me. At that time many will turn away from the faith and will betray and hate each other, and many false prophets will appear and deceive many people. Because of the increase of wickedness, the love of most will grow cold . . . - v9-12</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Death of James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Acts 12</a:t>
            </a:r>
          </a:p>
        </p:txBody>
      </p:sp>
      <p:sp>
        <p:nvSpPr>
          <p:cNvPr id="4" name="Rectangle 3">
            <a:extLst>
              <a:ext uri="{FF2B5EF4-FFF2-40B4-BE49-F238E27FC236}">
                <a16:creationId xmlns:a16="http://schemas.microsoft.com/office/drawing/2014/main" id="{49DF4904-E002-401D-BEE0-2DAFB93BBF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2DDB1E-B020-4AA0-9E2C-E1588CF7CCC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0E3B5D-4120-468E-8E07-772D01155CC5}"/>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The times of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trials.</a:t>
            </a:r>
          </a:p>
          <a:p>
            <a:pPr algn="just">
              <a:buFont typeface="Wingdings 2" panose="05020102010507070707" pitchFamily="18" charset="2"/>
              <a:buNone/>
              <a:defRPr/>
            </a:pPr>
            <a:r>
              <a:rPr lang="en-US" sz="2700" b="1" u="sng">
                <a:solidFill>
                  <a:schemeClr val="tx1"/>
                </a:solidFill>
                <a:effectLst>
                  <a:outerShdw blurRad="38100" dist="38100" dir="2700000" algn="tl">
                    <a:srgbClr val="000000">
                      <a:alpha val="43137"/>
                    </a:srgbClr>
                  </a:outerShdw>
                </a:effectLst>
                <a:latin typeface="Arial" pitchFamily="34" charset="0"/>
                <a:cs typeface="Arial" pitchFamily="34" charset="0"/>
              </a:rPr>
              <a:t>Then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will be handed over to be persecuted and put to death, and you will be hated by all nations because of me</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At that time many will turn away from the faith and will betray and hate each other, and many false prophets will appear and deceive many people. Because of the increase of wickedness, the love of most will grow cold . . . - v9-12</a:t>
            </a:r>
          </a:p>
        </p:txBody>
      </p:sp>
      <p:sp>
        <p:nvSpPr>
          <p:cNvPr id="4" name="Rectangle 3">
            <a:extLst>
              <a:ext uri="{FF2B5EF4-FFF2-40B4-BE49-F238E27FC236}">
                <a16:creationId xmlns:a16="http://schemas.microsoft.com/office/drawing/2014/main" id="{767917F9-A691-4D76-AB40-8A461D03070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84857A-8C83-46A4-B7CB-0928213BF7D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56DA36F-2790-4282-B9BC-AC7A3C99E160}"/>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But how about the gospel 	being “preached in the whole 	world”?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But he who stands firm to the end will be saved.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this gospel of the kingdom will be preached in the whole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as a testimony to all nations, and then the end will come. - v13-14</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AF74EE87-D6D4-4EBF-9CB9-02E0BFDBFF6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656F9C-B3EC-4E48-B2F2-13CA18C5A22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7334D9C-3114-465A-A2E8-7C7854F22E73}"/>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General Signs.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But how about the gospel 	being “preached in the whole 	world”?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1:23 - This is the gospel that you heard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that has been proclaimed to every creature under heaven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p:txBody>
      </p:sp>
      <p:sp>
        <p:nvSpPr>
          <p:cNvPr id="4" name="Rectangle 3">
            <a:extLst>
              <a:ext uri="{FF2B5EF4-FFF2-40B4-BE49-F238E27FC236}">
                <a16:creationId xmlns:a16="http://schemas.microsoft.com/office/drawing/2014/main" id="{007D2F69-E752-4ECC-A913-97B8345AC81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70FA3A-2C80-42F9-8BA9-F7FAFD3CDA2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AF71BB-D6DA-4B5F-B2D8-72AB0E393866}"/>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The Specific Signs.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8EBBAEB-4149-493B-884A-9EBA65CB022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711CC4-576A-4E21-9AB7-0E093DFD78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B52FD3F-BB6B-4FD9-86E1-20AB82A9CA47}"/>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The Specific Signs.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when you see standing in the holy place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abomination that causes desolation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spoken of through the prophet Daniel — let the reader understand — then let those who are in Judea flee to the mountains. - v15-16</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is the “abomination that 	causes desolation”?</a:t>
            </a:r>
          </a:p>
        </p:txBody>
      </p:sp>
      <p:sp>
        <p:nvSpPr>
          <p:cNvPr id="4" name="Rectangle 3">
            <a:extLst>
              <a:ext uri="{FF2B5EF4-FFF2-40B4-BE49-F238E27FC236}">
                <a16:creationId xmlns:a16="http://schemas.microsoft.com/office/drawing/2014/main" id="{A41DC928-A09E-4458-8853-A492CA03067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7E16D2-E62E-4CF0-B2B5-C52D0A687FA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9D2231-2CB7-46B2-81AB-C1D2B39C6B13}"/>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24:4-8</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“Watch out that no one deceives you. For many will come in my name, claiming, ‘I am the Christ,’ and will deceive many. You will hear of wars and rumors of wars, but see to it that you are not alarmed. Such things must happen, but the end is still to come. Nation will rise against nation, and kingdom against kingdom. There will be famines and earthquakes in various places. All these are the beginning of birth pains.</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D313B09-274D-4D0C-8227-DC3D3B38B31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33C5A7D-C7E4-47DD-B404-069ACF7B3C6F}"/>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The Specific Signs.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when you see standing in the holy place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abomination that causes desolation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spoken of through the prophet Daniel — let the reader understand — then let those who are in Judea flee to the mountains. - v15-16</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Antiochus IV of Syria</a:t>
            </a:r>
          </a:p>
        </p:txBody>
      </p:sp>
      <p:sp>
        <p:nvSpPr>
          <p:cNvPr id="4" name="Rectangle 3">
            <a:extLst>
              <a:ext uri="{FF2B5EF4-FFF2-40B4-BE49-F238E27FC236}">
                <a16:creationId xmlns:a16="http://schemas.microsoft.com/office/drawing/2014/main" id="{9EC2D505-B315-41D8-82F3-2715A861893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4BBAD5-26C4-43FF-BC1B-F0F41861768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B06A51-E5E8-4AEE-BE70-CCB7F7588E00}"/>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The Specific Signs.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when you see standing in the holy place ‘the abomination that causes desolation,’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spoken of through the prophet Daniel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let the reader understand — then let those who are in Judea flee to the mountains. - v15-16</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Daniel 11:31 - His armed forces will rise up to desecrate the temple fortress and will abolish the daily sacrifice. Then they will set up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abomination that causes desolation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97E2DB3C-8B2D-4B7A-97BD-2785AD86F5B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20E349C-9D86-4063-8ED4-19342ABC741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344EB1A-BF0E-4D38-89D9-B4394842C4B1}"/>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The Specific Signs.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when you see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standing in the holy place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abomination that causes desolation,’ spoken of through the prophet Daniel — let the reader understand — then let those who are in Judea flee to the mountains. - v15-16</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Titus’ Invasion of Jerusalem</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70 AD</a:t>
            </a:r>
          </a:p>
        </p:txBody>
      </p:sp>
      <p:sp>
        <p:nvSpPr>
          <p:cNvPr id="4" name="Rectangle 3">
            <a:extLst>
              <a:ext uri="{FF2B5EF4-FFF2-40B4-BE49-F238E27FC236}">
                <a16:creationId xmlns:a16="http://schemas.microsoft.com/office/drawing/2014/main" id="{5C3AD746-4A53-48AC-96EF-2CF94D9D172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C6789A-491B-4AE1-B79B-007123053B4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2A2A04D-6BC5-46D8-BEFE-530DFE8A1CB4}"/>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The Specific Signs.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when you see standing in the holy place ‘the abomination that causes desolation,’ spoken of through the prophet Daniel — let the reader understand — then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those who are in Judea flee to the mountains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v15-16</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The Christians fled to Pella,</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err="1">
                <a:solidFill>
                  <a:srgbClr val="006600"/>
                </a:solidFill>
                <a:effectLst>
                  <a:outerShdw blurRad="38100" dist="38100" dir="2700000" algn="tl">
                    <a:srgbClr val="000000">
                      <a:alpha val="43137"/>
                    </a:srgbClr>
                  </a:outerShdw>
                </a:effectLst>
                <a:latin typeface="Arial Narrow" pitchFamily="34" charset="0"/>
                <a:cs typeface="Arial" pitchFamily="34" charset="0"/>
              </a:rPr>
              <a:t>Perean</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 Mountains</a:t>
            </a:r>
          </a:p>
        </p:txBody>
      </p:sp>
      <p:sp>
        <p:nvSpPr>
          <p:cNvPr id="4" name="Rectangle 3">
            <a:extLst>
              <a:ext uri="{FF2B5EF4-FFF2-40B4-BE49-F238E27FC236}">
                <a16:creationId xmlns:a16="http://schemas.microsoft.com/office/drawing/2014/main" id="{13D049D9-1D56-4844-83DD-D2E47D95624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C2C679B-0EA2-49A5-B00D-37E3CD63AE8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F8CCDF9-C4F0-4103-A851-098B8429F2A1}"/>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D.  The Great Destruction of Israel.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then there will be great distress, unequaled from the beginning of the world until now —and never to be equaled again. If those days had not been cut short, no one would survive, but for the sake of the elect those days will be shortened. - v21-22</a:t>
            </a:r>
            <a:endPar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62FFD78B-CD39-4401-9621-97FBB3E598D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1304593-8C3F-4E6A-9D3F-81FFA80B672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9061D1E-188D-4348-A922-8101B6C36611}"/>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D.  The Great Destruction of Israel.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then there will be great distress, unequaled from the beginning of the world until now —and never to be equaled again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If those days had not been cut short, no one would survive, but for the sake of the elect those days will be shortened. - v21-22</a:t>
            </a:r>
            <a:endParaRPr lang="en-US" sz="2800" b="1" dirty="0">
              <a:solidFill>
                <a:srgbClr val="006600"/>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BE2D627F-8592-4294-9ADF-19053702A39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04756A9-518C-43D7-B2C6-4C027862254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24AA2CC-D36A-4A13-9ED8-8B7E7503FFA4}"/>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D.  The Great Destruction of Israel.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then there will be great distress, unequaled from the beginning of the world until now —and never to be equaled again.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If those days had not been cut short, no one would survive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for the sake of the elect those days will be shortened. - v21-22</a:t>
            </a:r>
            <a:endParaRPr lang="en-US" sz="2800" b="1" dirty="0">
              <a:solidFill>
                <a:srgbClr val="006600"/>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FB71783A-4757-41BF-B040-108404DD493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First Question: “When Will This Happen?” </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0DA664D-5723-4EC2-81DA-D7643239F835}"/>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132B29E-9E77-4CDC-916A-30B12C4E15FE}"/>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First Question: “When Will This Happen?”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v4-22</a:t>
            </a:r>
          </a:p>
          <a:p>
            <a:pP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Second Question: “What Will Be the Sign of Your Coming?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v23-31</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B7613A7-5233-439D-B09F-FFCCDA9EB58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BAB24B-4624-4A92-AADB-06D7A005E8A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only things Jesus wants you to know about His Coming!</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D21F241-7EE6-4E49-AB2D-096A91CA458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Second Question:</a:t>
            </a:r>
            <a:br>
              <a:rPr lang="en-US" dirty="0">
                <a:solidFill>
                  <a:srgbClr val="002060"/>
                </a:solidFill>
                <a:effectLst>
                  <a:outerShdw blurRad="38100" dist="38100" dir="2700000" algn="tl">
                    <a:srgbClr val="000000">
                      <a:alpha val="43137"/>
                    </a:srgbClr>
                  </a:outerShdw>
                </a:effectLst>
                <a:cs typeface="Arial" pitchFamily="34" charset="0"/>
              </a:rPr>
            </a:br>
            <a:r>
              <a:rPr lang="en-US" dirty="0">
                <a:solidFill>
                  <a:srgbClr val="002060"/>
                </a:solidFill>
                <a:effectLst>
                  <a:outerShdw blurRad="38100" dist="38100" dir="2700000" algn="tl">
                    <a:srgbClr val="000000">
                      <a:alpha val="43137"/>
                    </a:srgbClr>
                  </a:outerShdw>
                </a:effectLst>
                <a:cs typeface="Arial" pitchFamily="34" charset="0"/>
              </a:rPr>
              <a:t>“What Will Be the Sign of Your Coming?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2AB7755-6250-4944-AA46-75151251FFA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1297D2E-C92E-4F1E-949E-33A3BB21D02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only things Jesus wants you to know about His Coming!</a:t>
            </a:r>
          </a:p>
          <a:p>
            <a:pPr algn="jus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 one knows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about that day or hour, not even the angels in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nor the Son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only the Father. - v36</a:t>
            </a:r>
          </a:p>
        </p:txBody>
      </p:sp>
      <p:sp>
        <p:nvSpPr>
          <p:cNvPr id="4" name="Rectangle 3">
            <a:extLst>
              <a:ext uri="{FF2B5EF4-FFF2-40B4-BE49-F238E27FC236}">
                <a16:creationId xmlns:a16="http://schemas.microsoft.com/office/drawing/2014/main" id="{0A476058-7E6F-47E7-84BA-5E4F9203C21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Second Question:</a:t>
            </a:r>
            <a:br>
              <a:rPr lang="en-US" dirty="0">
                <a:solidFill>
                  <a:srgbClr val="002060"/>
                </a:solidFill>
                <a:effectLst>
                  <a:outerShdw blurRad="38100" dist="38100" dir="2700000" algn="tl">
                    <a:srgbClr val="000000">
                      <a:alpha val="43137"/>
                    </a:srgbClr>
                  </a:outerShdw>
                </a:effectLst>
                <a:cs typeface="Arial" pitchFamily="34" charset="0"/>
              </a:rPr>
            </a:br>
            <a:r>
              <a:rPr lang="en-US" dirty="0">
                <a:solidFill>
                  <a:srgbClr val="002060"/>
                </a:solidFill>
                <a:effectLst>
                  <a:outerShdw blurRad="38100" dist="38100" dir="2700000" algn="tl">
                    <a:srgbClr val="000000">
                      <a:alpha val="43137"/>
                    </a:srgbClr>
                  </a:outerShdw>
                </a:effectLst>
                <a:cs typeface="Arial" pitchFamily="34" charset="0"/>
              </a:rPr>
              <a:t>“What Will Be the Sign of Your Coming?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4578263-C748-4C1D-BC80-5750C3E83A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A88662-0A45-4AEF-A157-9865C36D0D5F}"/>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24:9-14</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“Then you will be handed over to be persecuted and put to death, and you will be hated by all nations because of me. At that time many will turn away from the faith and will betray and hate each other, and many false prophets will appear and deceive many people. Because of the increase of wickedness, the love of most will grow cold, but he who stands firm to the end will be saved. And this gospel of the kingdom will be preached in the whole world as a testimony to all nations, and then the end will come</a:t>
            </a:r>
            <a:r>
              <a:rPr lang="en-US" sz="2700" dirty="0"/>
              <a:t>. </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EB5EB27-B4C4-4EBB-BC83-A1B88B28390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FCDAE4-8FD7-448E-A077-B6BBCF2E992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only things Jesus wants you to know about His Coming!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That time if anyone says to you, ‘Look,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here is the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or, ‘There he is!’ do not believe it.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false </a:t>
            </a:r>
            <a:r>
              <a:rPr lang="en-US" sz="2800" b="1" u="sng" dirty="0" err="1">
                <a:solidFill>
                  <a:schemeClr val="tx1"/>
                </a:solidFill>
                <a:effectLst>
                  <a:outerShdw blurRad="38100" dist="38100" dir="2700000" algn="tl">
                    <a:srgbClr val="000000">
                      <a:alpha val="43137"/>
                    </a:srgbClr>
                  </a:outerShdw>
                </a:effectLst>
                <a:latin typeface="Arial" pitchFamily="34" charset="0"/>
                <a:cs typeface="Arial" pitchFamily="34" charset="0"/>
              </a:rPr>
              <a:t>Christs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false prophets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will appear and perform great signs and miracles to deceive even the elect — if that were possible. See, I have told you ahead of time. “So if anyone tells you, ‘There he is, out in the desert,’ do not go out; or, ‘Here he is, in the inner rooms,’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believe 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v23-26</a:t>
            </a:r>
          </a:p>
        </p:txBody>
      </p:sp>
      <p:sp>
        <p:nvSpPr>
          <p:cNvPr id="4" name="Rectangle 3">
            <a:extLst>
              <a:ext uri="{FF2B5EF4-FFF2-40B4-BE49-F238E27FC236}">
                <a16:creationId xmlns:a16="http://schemas.microsoft.com/office/drawing/2014/main" id="{DE046149-C921-4DA4-9DB9-7ECA9EF8DC7A}"/>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Second Question:</a:t>
            </a:r>
            <a:br>
              <a:rPr lang="en-US" dirty="0">
                <a:solidFill>
                  <a:srgbClr val="002060"/>
                </a:solidFill>
                <a:effectLst>
                  <a:outerShdw blurRad="38100" dist="38100" dir="2700000" algn="tl">
                    <a:srgbClr val="000000">
                      <a:alpha val="43137"/>
                    </a:srgbClr>
                  </a:outerShdw>
                </a:effectLst>
                <a:cs typeface="Arial" pitchFamily="34" charset="0"/>
              </a:rPr>
            </a:br>
            <a:r>
              <a:rPr lang="en-US" dirty="0">
                <a:solidFill>
                  <a:srgbClr val="002060"/>
                </a:solidFill>
                <a:effectLst>
                  <a:outerShdw blurRad="38100" dist="38100" dir="2700000" algn="tl">
                    <a:srgbClr val="000000">
                      <a:alpha val="43137"/>
                    </a:srgbClr>
                  </a:outerShdw>
                </a:effectLst>
                <a:cs typeface="Arial" pitchFamily="34" charset="0"/>
              </a:rPr>
              <a:t>“What Will Be the Sign of Your Coming?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CCAF34E-8581-4D3F-A138-5C528F750F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F51B3E8-4F82-4E37-866E-DD5EC112CC2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only things Jesus wants you to know about His Coming!</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lightning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comes from the east is visible even in the west, so will be the coming of the Son of Man. Wherever there is a carcass, there the vultures will gather. “Immediately after the distress of those days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sun will be darkened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moon will not give its light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stars will fall from the sky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heavenly bodies will be shaken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v27-29</a:t>
            </a:r>
          </a:p>
        </p:txBody>
      </p:sp>
      <p:sp>
        <p:nvSpPr>
          <p:cNvPr id="4" name="Rectangle 3">
            <a:extLst>
              <a:ext uri="{FF2B5EF4-FFF2-40B4-BE49-F238E27FC236}">
                <a16:creationId xmlns:a16="http://schemas.microsoft.com/office/drawing/2014/main" id="{2A2B7962-4B1A-47B5-90EC-4BEF2EE4A75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Second Question:</a:t>
            </a:r>
            <a:br>
              <a:rPr lang="en-US" dirty="0">
                <a:solidFill>
                  <a:srgbClr val="002060"/>
                </a:solidFill>
                <a:effectLst>
                  <a:outerShdw blurRad="38100" dist="38100" dir="2700000" algn="tl">
                    <a:srgbClr val="000000">
                      <a:alpha val="43137"/>
                    </a:srgbClr>
                  </a:outerShdw>
                </a:effectLst>
                <a:cs typeface="Arial" pitchFamily="34" charset="0"/>
              </a:rPr>
            </a:br>
            <a:r>
              <a:rPr lang="en-US" dirty="0">
                <a:solidFill>
                  <a:srgbClr val="002060"/>
                </a:solidFill>
                <a:effectLst>
                  <a:outerShdw blurRad="38100" dist="38100" dir="2700000" algn="tl">
                    <a:srgbClr val="000000">
                      <a:alpha val="43137"/>
                    </a:srgbClr>
                  </a:outerShdw>
                </a:effectLst>
                <a:cs typeface="Arial" pitchFamily="34" charset="0"/>
              </a:rPr>
              <a:t>“What Will Be the Sign of Your Coming?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9F7FCA-CE46-4899-BFC4-EFC78B1BA04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514F20-9D84-49D0-B052-9A22599C510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only things Jesus wants you to know about His Coming!</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that time the sign of the Son of Man will appear in the sky,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the nations of the earth will mourn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They will see the Son of Man coming on the clouds of the sky, with power and great glory. And he will send his angels with a loud trumpet call, and they will gather his elect from the four winds, from one end of the heavens to the other. - v30-31</a:t>
            </a:r>
          </a:p>
        </p:txBody>
      </p:sp>
      <p:sp>
        <p:nvSpPr>
          <p:cNvPr id="4" name="Rectangle 3">
            <a:extLst>
              <a:ext uri="{FF2B5EF4-FFF2-40B4-BE49-F238E27FC236}">
                <a16:creationId xmlns:a16="http://schemas.microsoft.com/office/drawing/2014/main" id="{6A50986E-A87E-499A-AC86-F91C460750BD}"/>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Second Question:</a:t>
            </a:r>
            <a:br>
              <a:rPr lang="en-US" dirty="0">
                <a:solidFill>
                  <a:srgbClr val="002060"/>
                </a:solidFill>
                <a:effectLst>
                  <a:outerShdw blurRad="38100" dist="38100" dir="2700000" algn="tl">
                    <a:srgbClr val="000000">
                      <a:alpha val="43137"/>
                    </a:srgbClr>
                  </a:outerShdw>
                </a:effectLst>
                <a:cs typeface="Arial" pitchFamily="34" charset="0"/>
              </a:rPr>
            </a:br>
            <a:r>
              <a:rPr lang="en-US" dirty="0">
                <a:solidFill>
                  <a:srgbClr val="002060"/>
                </a:solidFill>
                <a:effectLst>
                  <a:outerShdw blurRad="38100" dist="38100" dir="2700000" algn="tl">
                    <a:srgbClr val="000000">
                      <a:alpha val="43137"/>
                    </a:srgbClr>
                  </a:outerShdw>
                </a:effectLst>
                <a:cs typeface="Arial" pitchFamily="34" charset="0"/>
              </a:rPr>
              <a:t>“What Will Be the Sign of Your Coming?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1A37B4F-9A3E-4674-AC5E-E41C99DAC9F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5BF957-FCA0-45A3-85A7-829309859DF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only things Jesus wants you to know about His Coming!</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that time the sign of the Son of Man will appear in the sky, and all the nations of the earth will mourn. They will see the Son of Man coming on the clouds of the sky, with power and great glory.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will send his angels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a loud trumpet call,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will gather his elect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from the four winds, from one end of the heavens to the other. - v30-31</a:t>
            </a:r>
          </a:p>
        </p:txBody>
      </p:sp>
      <p:sp>
        <p:nvSpPr>
          <p:cNvPr id="4" name="Rectangle 3">
            <a:extLst>
              <a:ext uri="{FF2B5EF4-FFF2-40B4-BE49-F238E27FC236}">
                <a16:creationId xmlns:a16="http://schemas.microsoft.com/office/drawing/2014/main" id="{6EB7B26A-CC68-4CE3-BC82-14E5318AD97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Second Question:</a:t>
            </a:r>
            <a:br>
              <a:rPr lang="en-US" dirty="0">
                <a:solidFill>
                  <a:srgbClr val="002060"/>
                </a:solidFill>
                <a:effectLst>
                  <a:outerShdw blurRad="38100" dist="38100" dir="2700000" algn="tl">
                    <a:srgbClr val="000000">
                      <a:alpha val="43137"/>
                    </a:srgbClr>
                  </a:outerShdw>
                </a:effectLst>
                <a:cs typeface="Arial" pitchFamily="34" charset="0"/>
              </a:rPr>
            </a:br>
            <a:r>
              <a:rPr lang="en-US" dirty="0">
                <a:solidFill>
                  <a:srgbClr val="002060"/>
                </a:solidFill>
                <a:effectLst>
                  <a:outerShdw blurRad="38100" dist="38100" dir="2700000" algn="tl">
                    <a:srgbClr val="000000">
                      <a:alpha val="43137"/>
                    </a:srgbClr>
                  </a:outerShdw>
                </a:effectLst>
                <a:cs typeface="Arial" pitchFamily="34" charset="0"/>
              </a:rPr>
              <a:t>“What Will Be the Sign of Your Coming?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1CC0126-4404-4508-9360-1635EEC427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229030-F050-4BCB-99DD-529646713BD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What is the only essential thing you need to know?</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but he who stands firm to the end will be saved! - v13</a:t>
            </a:r>
          </a:p>
        </p:txBody>
      </p:sp>
      <p:sp>
        <p:nvSpPr>
          <p:cNvPr id="4" name="Rectangle 3">
            <a:extLst>
              <a:ext uri="{FF2B5EF4-FFF2-40B4-BE49-F238E27FC236}">
                <a16:creationId xmlns:a16="http://schemas.microsoft.com/office/drawing/2014/main" id="{ED77982B-11C2-4E9C-BFE0-EC28B0D85C5B}"/>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Second Question:</a:t>
            </a:r>
            <a:br>
              <a:rPr lang="en-US" dirty="0">
                <a:solidFill>
                  <a:srgbClr val="002060"/>
                </a:solidFill>
                <a:effectLst>
                  <a:outerShdw blurRad="38100" dist="38100" dir="2700000" algn="tl">
                    <a:srgbClr val="000000">
                      <a:alpha val="43137"/>
                    </a:srgbClr>
                  </a:outerShdw>
                </a:effectLst>
                <a:cs typeface="Arial" pitchFamily="34" charset="0"/>
              </a:rPr>
            </a:br>
            <a:r>
              <a:rPr lang="en-US" dirty="0">
                <a:solidFill>
                  <a:srgbClr val="002060"/>
                </a:solidFill>
                <a:effectLst>
                  <a:outerShdw blurRad="38100" dist="38100" dir="2700000" algn="tl">
                    <a:srgbClr val="000000">
                      <a:alpha val="43137"/>
                    </a:srgbClr>
                  </a:outerShdw>
                </a:effectLst>
                <a:cs typeface="Arial" pitchFamily="34" charset="0"/>
              </a:rPr>
              <a:t>“What Will Be the Sign of Your Coming?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420701-DA6D-4F66-B43E-E474742F366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7033331-75DB-43F8-BFE7-7AA8A9995CC6}"/>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So - will you be ready?</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He could come today!</a:t>
            </a:r>
          </a:p>
        </p:txBody>
      </p:sp>
      <p:sp>
        <p:nvSpPr>
          <p:cNvPr id="4" name="Rectangle 3">
            <a:extLst>
              <a:ext uri="{FF2B5EF4-FFF2-40B4-BE49-F238E27FC236}">
                <a16:creationId xmlns:a16="http://schemas.microsoft.com/office/drawing/2014/main" id="{21BA6E41-A811-4604-9357-6658270404C2}"/>
              </a:ext>
            </a:extLst>
          </p:cNvPr>
          <p:cNvSpPr/>
          <p:nvPr/>
        </p:nvSpPr>
        <p:spPr>
          <a:xfrm>
            <a:off x="762000" y="152400"/>
            <a:ext cx="7848600" cy="523875"/>
          </a:xfrm>
          <a:prstGeom prst="rect">
            <a:avLst/>
          </a:prstGeom>
        </p:spPr>
        <p:txBody>
          <a:bodyPr>
            <a:spAutoFit/>
          </a:bodyPr>
          <a:lstStyle/>
          <a:p>
            <a:pPr algn="ctr" eaLnBrk="1" hangingPunct="1">
              <a:defRPr/>
            </a:pP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EB917B-D0A9-4879-BCDB-4C32ABAB8A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4145148-5794-4956-A2C7-9496B8EDAFF5}"/>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24:15-20</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“So when you see standing in the holy place ‘the abomination that causes desolation,’ spoken of through the prophet Daniel — let the reader understand — then let those who are in Judea flee to the mountains. Let no one on the roof of his house go down to take anything out of the house. Let no one in the field go back to get his cloak. How dreadful it will be in those days for pregnant women and nursing mothers! Pray that your flight will not take place in winter or on the Sabbath. </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360339-1282-4113-8131-7640DC99964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31DAA42-2073-4A2C-8933-4C4CEF7F2C08}"/>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24:21-25</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then there will be great distress, unequaled from the beginning of the world until now —and never to be equaled again. If those days had not been cut short, no one would survive, but for the sake of the elect those days will be shortened. At that time if anyone says to you, ‘Look, here is the Christ!’ or, ‘There he is!’ do not believe it. For false </a:t>
            </a:r>
            <a:r>
              <a:rPr lang="en-US" sz="2700" b="1" dirty="0" err="1">
                <a:solidFill>
                  <a:schemeClr val="tx1"/>
                </a:solidFill>
                <a:effectLst>
                  <a:outerShdw blurRad="38100" dist="38100" dir="2700000" algn="tl">
                    <a:srgbClr val="000000">
                      <a:alpha val="43137"/>
                    </a:srgbClr>
                  </a:outerShdw>
                </a:effectLst>
                <a:latin typeface="Arial" pitchFamily="34" charset="0"/>
                <a:cs typeface="Arial" pitchFamily="34" charset="0"/>
              </a:rPr>
              <a:t>Christs</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and false prophets will appear and perform great signs and miracles to deceive even the elect — if that were possible. See, I have told you ahead of time.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A465BF5-90AF-4FDD-B090-17CB706EE0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E7B210-5926-40A2-986C-CA9484136F79}"/>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24:26-29</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“So if anyone tells you, ‘There he is, out in the desert,’ do not go out; or, ‘Here he is, in the inner rooms,’ do not believe it. For as lightning that comes from the east is visible even in the west, so will be the coming of the Son of Man. Wherever there is a carcass, there the vultures will gather. “Immediately after the distress of those days the sun will be darkened, and the moon will not give its light; the stars will fall from the sky, and the heavenly bodies will be shaken.”</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9F8704A-79AC-4FAF-BE57-00F53AFF648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A23FD9E-38C7-4E15-AE58-A5EFE61A044E}"/>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24:30-31</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“At that time the sign of the Son of Man will appear in the sky, and all the nations of the earth will mourn. They will see the Son of Man coming on the clouds of the sky, with power and great glory. And he will send his angels with a loud trumpet call, and they will gather his elect from the four winds, from one end of the heavens to the other.</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ACBD6C-10A8-431C-8B9E-564EDEFD47F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EE0DFB6-0540-4323-A23E-076E96AEB7F0}"/>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The key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Two questions are asked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both are answered.</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35149</TotalTime>
  <Words>3491</Words>
  <Application>Microsoft Office PowerPoint</Application>
  <PresentationFormat>On-screen Show (4:3)</PresentationFormat>
  <Paragraphs>235</Paragraphs>
  <Slides>45</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 Narrow</vt:lpstr>
      <vt:lpstr>Arial</vt:lpstr>
      <vt:lpstr>Lucida Sans Unicode</vt:lpstr>
      <vt:lpstr>Wingdings 2</vt:lpstr>
      <vt:lpstr>Calibri</vt:lpstr>
      <vt:lpstr>Times New Roman</vt:lpstr>
      <vt:lpstr>Trek</vt:lpstr>
      <vt:lpstr>what  did  the lord  say  about his  second coming?</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1796</cp:revision>
  <dcterms:created xsi:type="dcterms:W3CDTF">2005-04-23T22:37:40Z</dcterms:created>
  <dcterms:modified xsi:type="dcterms:W3CDTF">2021-02-03T00:22:06Z</dcterms:modified>
</cp:coreProperties>
</file>