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handoutMasterIdLst>
    <p:handoutMasterId r:id="rId50"/>
  </p:handoutMasterIdLst>
  <p:sldIdLst>
    <p:sldId id="398" r:id="rId2"/>
    <p:sldId id="678" r:id="rId3"/>
    <p:sldId id="1311" r:id="rId4"/>
    <p:sldId id="1302" r:id="rId5"/>
    <p:sldId id="1303" r:id="rId6"/>
    <p:sldId id="1304" r:id="rId7"/>
    <p:sldId id="1305" r:id="rId8"/>
    <p:sldId id="1306" r:id="rId9"/>
    <p:sldId id="1307" r:id="rId10"/>
    <p:sldId id="1308" r:id="rId11"/>
    <p:sldId id="1309" r:id="rId12"/>
    <p:sldId id="925" r:id="rId13"/>
    <p:sldId id="1310" r:id="rId14"/>
    <p:sldId id="1337" r:id="rId15"/>
    <p:sldId id="1268" r:id="rId16"/>
    <p:sldId id="1312" r:id="rId17"/>
    <p:sldId id="1313" r:id="rId18"/>
    <p:sldId id="1314" r:id="rId19"/>
    <p:sldId id="1280" r:id="rId20"/>
    <p:sldId id="651" r:id="rId21"/>
    <p:sldId id="1315" r:id="rId22"/>
    <p:sldId id="1316" r:id="rId23"/>
    <p:sldId id="1317" r:id="rId24"/>
    <p:sldId id="1323" r:id="rId25"/>
    <p:sldId id="1319" r:id="rId26"/>
    <p:sldId id="1320" r:id="rId27"/>
    <p:sldId id="1321" r:id="rId28"/>
    <p:sldId id="1324" r:id="rId29"/>
    <p:sldId id="1318" r:id="rId30"/>
    <p:sldId id="1322" r:id="rId31"/>
    <p:sldId id="1325" r:id="rId32"/>
    <p:sldId id="1326" r:id="rId33"/>
    <p:sldId id="1327" r:id="rId34"/>
    <p:sldId id="1328" r:id="rId35"/>
    <p:sldId id="1329" r:id="rId36"/>
    <p:sldId id="1330" r:id="rId37"/>
    <p:sldId id="1338" r:id="rId38"/>
    <p:sldId id="1284" r:id="rId39"/>
    <p:sldId id="1135" r:id="rId40"/>
    <p:sldId id="1331" r:id="rId41"/>
    <p:sldId id="1332" r:id="rId42"/>
    <p:sldId id="1335" r:id="rId43"/>
    <p:sldId id="1334" r:id="rId44"/>
    <p:sldId id="1333" r:id="rId45"/>
    <p:sldId id="1336" r:id="rId46"/>
    <p:sldId id="1339" r:id="rId47"/>
    <p:sldId id="1025" r:id="rId48"/>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8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881C9DFB-33CA-49A4-B93F-1FBD5CD431B4}"/>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38D9E4C-4EDC-4129-97EA-04FE11AC7342}"/>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5CCBA9E0-8C33-42BC-BBDF-088AA85BDDB7}"/>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D42D3D09-C364-470D-96B5-6A4DD5E9199F}"/>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722AFFB1-1366-4151-A987-FD1B6B76D5AA}"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F41CEB1-F75A-45CC-A505-9AADA992C459}"/>
              </a:ext>
            </a:extLst>
          </p:cNvPr>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B47763F-E22D-4EE6-A9C2-7EC5C90476EF}"/>
              </a:ext>
            </a:extLst>
          </p:cNvPr>
          <p:cNvSpPr>
            <a:spLocks noGrp="1"/>
          </p:cNvSpPr>
          <p:nvPr>
            <p:ph type="dt" idx="1"/>
          </p:nvPr>
        </p:nvSpPr>
        <p:spPr>
          <a:xfrm>
            <a:off x="3940175" y="0"/>
            <a:ext cx="3013075" cy="465138"/>
          </a:xfrm>
          <a:prstGeom prst="rect">
            <a:avLst/>
          </a:prstGeom>
        </p:spPr>
        <p:txBody>
          <a:bodyPr vert="horz" lIns="92930" tIns="46465" rIns="92930" bIns="46465" rtlCol="0"/>
          <a:lstStyle>
            <a:lvl1pPr algn="r" eaLnBrk="1" hangingPunct="1">
              <a:defRPr sz="1200"/>
            </a:lvl1pPr>
          </a:lstStyle>
          <a:p>
            <a:pPr>
              <a:defRPr/>
            </a:pPr>
            <a:fld id="{7226BE1C-0B1C-4DEA-AAA0-D26A148A6C06}" type="datetimeFigureOut">
              <a:rPr lang="en-US"/>
              <a:pPr>
                <a:defRPr/>
              </a:pPr>
              <a:t>1/25/2023</a:t>
            </a:fld>
            <a:endParaRPr lang="en-US" dirty="0"/>
          </a:p>
        </p:txBody>
      </p:sp>
      <p:sp>
        <p:nvSpPr>
          <p:cNvPr id="4" name="Slide Image Placeholder 3">
            <a:extLst>
              <a:ext uri="{FF2B5EF4-FFF2-40B4-BE49-F238E27FC236}">
                <a16:creationId xmlns:a16="http://schemas.microsoft.com/office/drawing/2014/main" id="{3D163CEA-2D74-4819-9654-DE01467CC2EC}"/>
              </a:ext>
            </a:extLst>
          </p:cNvPr>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a:extLst>
              <a:ext uri="{FF2B5EF4-FFF2-40B4-BE49-F238E27FC236}">
                <a16:creationId xmlns:a16="http://schemas.microsoft.com/office/drawing/2014/main" id="{E923611C-0CDF-4599-BC97-3DC2CDED120A}"/>
              </a:ext>
            </a:extLst>
          </p:cNvPr>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BDE7D66-8CF0-4DAB-AF48-3FC0578D5381}"/>
              </a:ext>
            </a:extLst>
          </p:cNvPr>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9FEE4FD-93C6-4911-9F4A-C87C22BC8B9F}"/>
              </a:ext>
            </a:extLst>
          </p:cNvPr>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smtClean="0"/>
            </a:lvl1pPr>
          </a:lstStyle>
          <a:p>
            <a:pPr>
              <a:defRPr/>
            </a:pPr>
            <a:fld id="{73D1DC93-4CF7-4BD6-A4A2-E8671EB1582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9CA3C47-7934-48B0-980A-F35023CB6C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89EB045-1869-4F15-927D-682EE83B9D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84803FDF-7B71-409F-907E-679F899075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EA5A92-3B47-4463-96DF-F4FFD4701003}"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92259B2-CF93-4DC4-B8A4-B73EC39836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49CE94B-E303-4D09-BB95-3A0C7EAC8C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F7480A0B-B992-46E9-8C59-6172EEAC9C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6D41B7-FD30-4953-B3FB-6D0467FDC7CB}"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6240A01-CE41-4F76-ACA7-6061EB8BDC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0ED974E-7866-439F-AAB7-F1C7193200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D5E315CB-D05F-447E-B76C-48996D7982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B2A95A-3784-4D0B-ABF6-5E58BFF53C0B}"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36859B9D-043C-42BB-BDF7-53D9C9A599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39755FFE-FB3F-48DF-87F8-DF6FF57E83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52CE3F8-B839-4F49-9667-73A44E84CC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77F24F-8F40-4873-8B1B-DC4F1C441363}"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9826A54-2277-402F-B27B-53A7EC7688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E487EDE-6182-4A73-A3FF-DE17005CEF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48E0C455-6295-446D-81CF-A8BE56A462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A29206-5617-4E29-B122-F4A596A6CAFD}"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90649BC-4E6C-4B8E-B8FF-1D4F5C69EC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30C0B9D2-8834-4014-BFEF-919C7FDBA1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795F8B99-7D55-4973-9496-DF78DA689D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0E2CF4-5F80-4D3F-824B-693A680E2707}"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C35253E8-44CA-41FC-BDB9-1044FA8FB9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4061A781-3F38-4A9F-915B-E08AC686DF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B33E156-25ED-46CB-A020-DCDE565AA7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8CA572-1773-49A9-8196-CE046AB720EA}"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F8914A7-52F2-44EA-A08B-B958903B23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37DC40C8-FD01-4E24-A5A5-0DA596C557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732B8F93-BC04-4292-877D-529D047377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87730E-8EE9-41E2-ABF2-E591EF0453FC}"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E731F56-9EC5-4483-81E3-D924944C75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7290A849-5679-4A6F-AF67-27E6B93229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6A6B8150-E317-40E9-9016-30FFD91321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38FC37-A916-4A88-B1DE-7EE9A472727A}"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4E79C39-34AE-4A14-B2B3-08E072EBBE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A91E5AA8-84B6-470F-93E2-E36CCD5D0C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2F6EB5C5-FD82-4F2D-8EFE-909D1004F1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27884F-357E-4288-98F0-3E03FBADD0E1}"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56D251E6-33D7-47EA-AB03-04CBB3F1EF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AFEFE5C-D0DA-4AA5-BA5D-1DEAF93B0F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928674A2-46C3-4AD2-8F8E-47831FEF16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0E8715-2039-4B72-830C-EA9423C4F5F7}"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D7E26FB-B952-4965-9020-C543A588C6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A8AA843-8DF8-4E48-AA8A-F43815821E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AFBC965-5CDE-41FC-8008-78ECF18F54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2B7ECE-E606-4DEE-B866-A95332FF79DB}"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441D5D68-8C63-4628-B0AC-04B0F3DC34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5D6549E3-0C90-441A-A49E-D09A4D9AA6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54A178F4-C7D2-409C-92E6-E880F3E169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1FD481-B0F3-4E36-A2E8-7602C2B9D517}"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3D22A41-0069-47E2-8B6D-52DD4313A1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708350DC-027B-4CB4-9CB1-E4A3174026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F7AFA25D-3804-4C6E-98F3-6C3FCD08A0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4B869A-6297-4720-9094-26C832B530E2}"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41EF98F6-4CAA-4E5D-A387-2A7300E0F9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F58F2BA-0AE2-4FF9-938B-57C29FE063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DBE6C3D2-291B-4B01-9916-5D8E358966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E04D62-5026-48F7-9DE8-B850A46D7967}"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7E0475A6-FFE1-4562-A57E-3C72654DB0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4E6F227-C38D-4F77-A527-95F0B8CC7E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BCF627C-58BE-4DC0-9234-BA9E54C0F9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A56D72-EFDE-4334-AD73-8B538433CA20}"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F6C16D9-115B-43A9-B71B-CC3C4996A3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95F7A047-BA0D-428F-9D8A-2788F1AF8B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D37AF2E7-418D-45B1-81C7-EB3DD32BB3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41EC73-922C-4F82-8ECE-B60F7ADEFE5A}"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AA11F3B4-4587-4232-A141-120C2011CE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01862D7-FCDB-4286-A8A3-FA3FCA8F02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F0FCB305-7B8B-48DA-A906-C48C1A6911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50D82B-941B-46E7-A0C5-6FA03EA074BD}"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03AAA1F-F452-4F1C-A3B8-031A47ED6B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5759D81-A54D-4739-9482-1DC0DBE499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52CB892D-5A11-4960-9339-5231AE2EEF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F10144-5D7E-4314-8536-B02F13C16B57}"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AF67665-597A-4015-A3F7-8CD64AE324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9B26444-54DC-4F75-95DF-91749563CC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F70A645E-099A-4B61-8124-B578698070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9243EA-CA91-427E-B735-7714DA653D84}"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1AB2DBF-7BFC-42B0-B706-F7E60A7628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FE6BB515-A87E-49B6-BE3A-1188522975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54A5D0A2-D70B-48E3-BB37-ADE37E0F0E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62C8B8-4DD5-4325-835F-ABBEBF9E9599}"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17068497-263C-4033-8F61-328ED3F5E4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0E260F8-0960-4020-89C1-C542ADC260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B31F0F5-F7FD-4826-8C51-869BDC2FEC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7693A2-E59E-41CD-AC81-275F07C2ACA4}"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FFEA32F-F8F9-478E-BE6F-F564C94F4D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4282534-A6A8-4DA8-9085-94BD1A23F8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918FC7FA-D051-499D-AC28-69C6DCA05F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E220B9-07C7-4475-AC7A-0A19C7C28173}"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3348C4E-0A9F-4E4B-B9A4-7E98FE452C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902EB149-A9FA-4405-944D-A24ED26D6A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D0F8A71-87EC-4928-A997-03C3339723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926CDC-6189-4335-B642-D32A445904CA}"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1DCCDA66-3CDF-4DF0-B34F-5324C02F34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37B684C0-FEAC-4FAA-9FFD-910F7EE3FA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1375252D-B5CE-4D6C-BA51-60950C9801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64DF4B-3E34-4D1F-85A2-CA4F6B83DBF4}"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FA6E7E8-C45D-4FCD-897D-769BE76ED5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FFA900E7-2656-4F98-A5DA-5573B937AF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9FC1C734-75A8-46EC-AF28-EC1B038CDC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ABA6F9-A89D-4584-A1A5-255F53D4CA0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2E530294-B85F-48FD-84CF-EEED7B334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4DBD59D5-9CB0-442C-8792-E915369772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16062A7B-E081-4A13-8204-5A9574D59B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97D3FE-9E8F-479D-897D-92B1203BDC08}"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59B23DE-3A8A-493A-9D48-C3736DCC34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323C9AA0-1B4C-4958-A341-0D240F766F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3696263-74B5-471B-B0B1-B537FB8899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F1ED06-9C75-4116-94DD-8CAB5AD770DF}"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4684B2C7-6E55-4A86-BEA0-F2532F76AE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80F81849-5DDD-4BC7-B3F4-035210BB9F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BF2ADFBA-5DC8-4BC7-B2AE-CF3E4218A6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09A4A3-3C56-4A04-B79F-C6D28C2B97BD}"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7B7B07BE-12FE-4A86-BAA3-DF80DD59FB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C6C0084A-B17F-483F-9698-7CD57EFE56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37CABC76-089A-48A5-BA0E-2CE4DB92DA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197ABA-8F19-44B3-9CCC-D5A2501BB238}"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2E0E04E3-892D-4481-BDE1-8B87424886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DAA9704-59AF-4456-93F6-DFF44D0118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2938F559-E40F-421E-8B35-09863C6CF6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09E19B-F5CE-4520-9EF1-BC5AE822B40C}"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083541AD-8BE3-4645-B176-1CD9E8268D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79CDCE7B-9D59-4197-94B7-6A61625AF8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2D55FC08-1E82-4590-8106-C57C23BA9E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DAC8BF-54E1-4A67-992E-0B227D6F3696}"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42F55B34-1175-4EA0-848E-A77AF2BFDE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6D54C97A-2FDF-4C08-AE10-0B62F2A37B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8DFE6BA8-E86A-43C6-9C99-E0139D40E7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932B05-9E6F-41AB-AB57-568415D03F3B}"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C5695EB8-CC0B-4CCC-A4CC-F934D82A83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E73BFFD-D37D-402E-BCE4-35A49144FB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FFB116F6-65F7-4BF4-9F13-09E33D08C0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1D3394-B4AB-4158-B8CA-7CC929C0D30A}"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1F9FF8DB-F7CF-4DC6-B522-234AD549B2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099B9DAB-4A6D-439B-BF45-D9E4DB5A81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5311B089-BA39-4517-A1C3-70B4717E59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4CF376-B9E6-4F15-BCF2-34A4F29B70C6}"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948150E9-A32D-4584-A088-13CF76A685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0FDF4C09-5326-45D2-81A6-AC88470467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3677EB13-7003-478A-90FD-07C3F28B99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AF5EF3-5CE8-4560-9255-683BD7AC1A03}"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7E5FE418-51CF-401C-87C7-27EE536D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1808E50F-1928-4419-9ED7-278BC864AE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147E94E3-9431-4D3B-ACE8-E591B17C1E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1A93B1-4C3E-488A-97D6-D40F77BE2826}"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17A1FBF6-EF80-4267-BA80-76E687AF73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3FAD41B1-809D-40D4-8BA9-8D4843B3CD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0CD65FD2-6A6E-46E0-8F97-C8C1F1F7E0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EB95C8-07C5-40C2-AAA2-6696FAC8FF82}"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ABE14615-0966-4E36-989C-77B4D54324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62289EEC-1DCA-4A81-8365-B34103EF16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7C202371-C08E-4981-A074-6D58EDE963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ED8928-0C1E-4D7A-91DF-BDD50B762117}"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A008CAE1-BB74-46E6-B326-84BD9DF653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C620D804-3C1C-46B8-BC22-6D3E62F518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23EE271B-144B-4252-90B1-DB9D8B2BDA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7A5E03-D53E-463B-957A-3CCA233F59BA}"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A7A1F0A3-7F3F-4AF0-8F7A-5224C08A75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B125D44D-4DF4-4B5D-9C0D-D93C40155E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AA38B9DA-2DEA-47A3-90D0-D7E73E033C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32858C-649B-423A-95AD-C54D74E7C8B4}"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808F3B6C-723C-4EF6-A96E-A07B3B68F2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EE2DC199-A1BB-40D5-BAD8-5E6C3428FB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E769348D-536A-4475-B806-343BCB3CB2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28B750-6EB3-40AF-B115-12EED9C2AA87}"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BC81367-DB6E-442B-B129-6476C56756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21249C0-8B66-43F1-A310-CAA06BAFAF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6625E51A-D571-4746-BC4F-C99201E160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643A9E-659A-461C-BD79-CC7FC63173F4}"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D6C4F94-826B-48C8-B29C-08CA6E8DA7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3E7E6225-DBD6-4A66-9B40-5116B41C17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2E24D811-2BFB-44E5-AF1C-136D8578C6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C20398-5960-4757-AB46-833059468DA3}"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D658672-5990-4549-A9F6-ED6BB4B389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3AE86299-ED4E-43E3-927F-37186C4094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6CF97CE5-0BD0-4BC1-A119-63758FA387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7B2B1A-E7AC-46C5-B924-D1C5C023ECE1}"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1576676-D5B7-4B19-88C6-209E6D1C1B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6589F44-726A-4A15-B861-57553095F9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05AD10D-1F35-4E11-95EF-C8DA53E271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8B767B-94AC-4CA6-A4B8-DB00DA8434B4}"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02BC75B-1476-4520-9576-C24B4C5700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45C7EC95-E18A-419D-997E-F0470E4D5E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E123812A-F5E8-405F-90ED-68F9E187C1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37B7AE-19F2-4592-9AE7-AD98FB16FC84}"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10D2CD5-2722-4D59-B038-6AE2BD6B111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886A1876-A845-4893-944D-0BBC62B43867}"/>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B4328B9F-3765-4070-A524-FEAFABA0FE1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FE979AA2-5656-409F-B6BA-ACB65629246E}"/>
              </a:ext>
            </a:extLst>
          </p:cNvPr>
          <p:cNvSpPr>
            <a:spLocks noGrp="1"/>
          </p:cNvSpPr>
          <p:nvPr>
            <p:ph type="sldNum" sz="quarter" idx="12"/>
          </p:nvPr>
        </p:nvSpPr>
        <p:spPr>
          <a:xfrm>
            <a:off x="8229600" y="6473825"/>
            <a:ext cx="758825" cy="247650"/>
          </a:xfrm>
        </p:spPr>
        <p:txBody>
          <a:bodyPr/>
          <a:lstStyle>
            <a:lvl1pPr>
              <a:defRPr smtClean="0"/>
            </a:lvl1pPr>
          </a:lstStyle>
          <a:p>
            <a:pPr>
              <a:defRPr/>
            </a:pPr>
            <a:fld id="{E6D682A6-9CA5-43DD-B7AB-D2E766F6E82A}" type="slidenum">
              <a:rPr lang="en-US" altLang="en-US"/>
              <a:pPr>
                <a:defRPr/>
              </a:pPr>
              <a:t>‹#›</a:t>
            </a:fld>
            <a:endParaRPr lang="en-US" altLang="en-US"/>
          </a:p>
        </p:txBody>
      </p:sp>
    </p:spTree>
    <p:extLst>
      <p:ext uri="{BB962C8B-B14F-4D97-AF65-F5344CB8AC3E}">
        <p14:creationId xmlns:p14="http://schemas.microsoft.com/office/powerpoint/2010/main" val="151293093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A83CA6C9-F635-4D84-8005-278C3896AAC6}"/>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04ABEB5-D13C-4401-AEE7-033E2CA544F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45F1289-7EF6-4DF9-8E71-CC041A29D3A5}"/>
              </a:ext>
            </a:extLst>
          </p:cNvPr>
          <p:cNvSpPr>
            <a:spLocks noGrp="1"/>
          </p:cNvSpPr>
          <p:nvPr>
            <p:ph type="sldNum" sz="quarter" idx="12"/>
          </p:nvPr>
        </p:nvSpPr>
        <p:spPr/>
        <p:txBody>
          <a:bodyPr/>
          <a:lstStyle>
            <a:lvl1pPr>
              <a:defRPr/>
            </a:lvl1pPr>
          </a:lstStyle>
          <a:p>
            <a:pPr>
              <a:defRPr/>
            </a:pPr>
            <a:fld id="{CDC05F48-7F48-4832-8F74-FD3AD845514B}" type="slidenum">
              <a:rPr lang="en-US" altLang="en-US"/>
              <a:pPr>
                <a:defRPr/>
              </a:pPr>
              <a:t>‹#›</a:t>
            </a:fld>
            <a:endParaRPr lang="en-US" altLang="en-US"/>
          </a:p>
        </p:txBody>
      </p:sp>
    </p:spTree>
    <p:extLst>
      <p:ext uri="{BB962C8B-B14F-4D97-AF65-F5344CB8AC3E}">
        <p14:creationId xmlns:p14="http://schemas.microsoft.com/office/powerpoint/2010/main" val="48912205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683A94-5FFB-4720-BD1B-F57A8908024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B64D959-75B9-4F66-A84B-0082A5247D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4EE051-51F6-4077-84F2-5353595B4A10}"/>
              </a:ext>
            </a:extLst>
          </p:cNvPr>
          <p:cNvSpPr>
            <a:spLocks noGrp="1"/>
          </p:cNvSpPr>
          <p:nvPr>
            <p:ph type="sldNum" sz="quarter" idx="12"/>
          </p:nvPr>
        </p:nvSpPr>
        <p:spPr/>
        <p:txBody>
          <a:bodyPr/>
          <a:lstStyle>
            <a:lvl1pPr>
              <a:defRPr smtClean="0"/>
            </a:lvl1pPr>
          </a:lstStyle>
          <a:p>
            <a:pPr>
              <a:defRPr/>
            </a:pPr>
            <a:fld id="{B231F8AE-BD9D-4D74-9DE1-7A3905758A52}" type="slidenum">
              <a:rPr lang="en-US" altLang="en-US"/>
              <a:pPr>
                <a:defRPr/>
              </a:pPr>
              <a:t>‹#›</a:t>
            </a:fld>
            <a:endParaRPr lang="en-US" altLang="en-US"/>
          </a:p>
        </p:txBody>
      </p:sp>
    </p:spTree>
    <p:extLst>
      <p:ext uri="{BB962C8B-B14F-4D97-AF65-F5344CB8AC3E}">
        <p14:creationId xmlns:p14="http://schemas.microsoft.com/office/powerpoint/2010/main" val="71293476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B5A005FB-B823-497E-929F-FA42E1BE6BF4}"/>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670ADB2-8626-4917-A95B-1BB369AEDC7A}"/>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51934F98-B1B7-480C-8FBF-6AD36C02C950}"/>
              </a:ext>
            </a:extLst>
          </p:cNvPr>
          <p:cNvSpPr>
            <a:spLocks noGrp="1"/>
          </p:cNvSpPr>
          <p:nvPr>
            <p:ph type="sldNum" sz="quarter" idx="12"/>
          </p:nvPr>
        </p:nvSpPr>
        <p:spPr>
          <a:xfrm>
            <a:off x="8229600" y="6473825"/>
            <a:ext cx="758825" cy="247650"/>
          </a:xfrm>
        </p:spPr>
        <p:txBody>
          <a:bodyPr/>
          <a:lstStyle>
            <a:lvl1pPr>
              <a:defRPr smtClean="0"/>
            </a:lvl1pPr>
          </a:lstStyle>
          <a:p>
            <a:pPr>
              <a:defRPr/>
            </a:pPr>
            <a:fld id="{061F2718-0199-4473-B9A6-C01A7DDB78F8}" type="slidenum">
              <a:rPr lang="en-US" altLang="en-US"/>
              <a:pPr>
                <a:defRPr/>
              </a:pPr>
              <a:t>‹#›</a:t>
            </a:fld>
            <a:endParaRPr lang="en-US" altLang="en-US"/>
          </a:p>
        </p:txBody>
      </p:sp>
    </p:spTree>
    <p:extLst>
      <p:ext uri="{BB962C8B-B14F-4D97-AF65-F5344CB8AC3E}">
        <p14:creationId xmlns:p14="http://schemas.microsoft.com/office/powerpoint/2010/main" val="1940567596"/>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D555434-7248-4093-8F6D-56B76FBF39A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8DE60AF9-F3D6-4FB1-AA45-2A0066BB0A9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D85CCC02-E15D-4E6D-B9C5-4A9B73499FE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0044FF0E-69F7-4682-9F93-26994F9D08BF}"/>
              </a:ext>
            </a:extLst>
          </p:cNvPr>
          <p:cNvSpPr>
            <a:spLocks noGrp="1"/>
          </p:cNvSpPr>
          <p:nvPr>
            <p:ph type="sldNum" sz="quarter" idx="12"/>
          </p:nvPr>
        </p:nvSpPr>
        <p:spPr/>
        <p:txBody>
          <a:bodyPr/>
          <a:lstStyle>
            <a:lvl1pPr>
              <a:defRPr smtClean="0"/>
            </a:lvl1pPr>
          </a:lstStyle>
          <a:p>
            <a:pPr>
              <a:defRPr/>
            </a:pPr>
            <a:fld id="{2327576E-9963-4BF1-8E5D-55EB055BBDAF}" type="slidenum">
              <a:rPr lang="en-US" altLang="en-US"/>
              <a:pPr>
                <a:defRPr/>
              </a:pPr>
              <a:t>‹#›</a:t>
            </a:fld>
            <a:endParaRPr lang="en-US" altLang="en-US"/>
          </a:p>
        </p:txBody>
      </p:sp>
    </p:spTree>
    <p:extLst>
      <p:ext uri="{BB962C8B-B14F-4D97-AF65-F5344CB8AC3E}">
        <p14:creationId xmlns:p14="http://schemas.microsoft.com/office/powerpoint/2010/main" val="178756833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3E54B5C-A77B-45FE-B049-6F2441F46616}"/>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D71B1E2F-CD78-44DD-BBCD-411ADF99C57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405835E-4843-4A3D-B08E-30DB99651C76}"/>
              </a:ext>
            </a:extLst>
          </p:cNvPr>
          <p:cNvSpPr>
            <a:spLocks noGrp="1"/>
          </p:cNvSpPr>
          <p:nvPr>
            <p:ph type="sldNum" sz="quarter" idx="12"/>
          </p:nvPr>
        </p:nvSpPr>
        <p:spPr/>
        <p:txBody>
          <a:bodyPr/>
          <a:lstStyle>
            <a:lvl1pPr>
              <a:defRPr/>
            </a:lvl1pPr>
          </a:lstStyle>
          <a:p>
            <a:pPr>
              <a:defRPr/>
            </a:pPr>
            <a:fld id="{8C9DCC72-76E0-4C79-8388-BD84300CE330}" type="slidenum">
              <a:rPr lang="en-US" altLang="en-US"/>
              <a:pPr>
                <a:defRPr/>
              </a:pPr>
              <a:t>‹#›</a:t>
            </a:fld>
            <a:endParaRPr lang="en-US" altLang="en-US"/>
          </a:p>
        </p:txBody>
      </p:sp>
    </p:spTree>
    <p:extLst>
      <p:ext uri="{BB962C8B-B14F-4D97-AF65-F5344CB8AC3E}">
        <p14:creationId xmlns:p14="http://schemas.microsoft.com/office/powerpoint/2010/main" val="356854940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FC17FC4-C4FD-40E3-AFE6-77E6B581087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8297F29E-431E-4016-9739-ADA030E20755}"/>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81FA408-9BEE-4E93-901A-3503E2D34B4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B33BC7A-A01F-4D69-A1B8-46AE3B3FCED8}"/>
              </a:ext>
            </a:extLst>
          </p:cNvPr>
          <p:cNvSpPr>
            <a:spLocks noGrp="1"/>
          </p:cNvSpPr>
          <p:nvPr>
            <p:ph type="sldNum" sz="quarter" idx="12"/>
          </p:nvPr>
        </p:nvSpPr>
        <p:spPr>
          <a:xfrm>
            <a:off x="8229600" y="6477000"/>
            <a:ext cx="762000" cy="247650"/>
          </a:xfrm>
        </p:spPr>
        <p:txBody>
          <a:bodyPr/>
          <a:lstStyle>
            <a:lvl1pPr>
              <a:defRPr smtClean="0"/>
            </a:lvl1pPr>
          </a:lstStyle>
          <a:p>
            <a:pPr>
              <a:defRPr/>
            </a:pPr>
            <a:fld id="{EA76E4EF-0B17-4975-AA32-485718293C3B}" type="slidenum">
              <a:rPr lang="en-US" altLang="en-US"/>
              <a:pPr>
                <a:defRPr/>
              </a:pPr>
              <a:t>‹#›</a:t>
            </a:fld>
            <a:endParaRPr lang="en-US" altLang="en-US"/>
          </a:p>
        </p:txBody>
      </p:sp>
    </p:spTree>
    <p:extLst>
      <p:ext uri="{BB962C8B-B14F-4D97-AF65-F5344CB8AC3E}">
        <p14:creationId xmlns:p14="http://schemas.microsoft.com/office/powerpoint/2010/main" val="220787248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A1555D3B-AC8C-465D-9EED-218DCD083CE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06897EB3-B408-4D18-8672-5E469E80222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72CCB90-20F5-4581-B94B-C47F49F95D98}"/>
              </a:ext>
            </a:extLst>
          </p:cNvPr>
          <p:cNvSpPr>
            <a:spLocks noGrp="1"/>
          </p:cNvSpPr>
          <p:nvPr>
            <p:ph type="sldNum" sz="quarter" idx="12"/>
          </p:nvPr>
        </p:nvSpPr>
        <p:spPr/>
        <p:txBody>
          <a:bodyPr/>
          <a:lstStyle>
            <a:lvl1pPr>
              <a:defRPr/>
            </a:lvl1pPr>
          </a:lstStyle>
          <a:p>
            <a:pPr>
              <a:defRPr/>
            </a:pPr>
            <a:fld id="{6974D808-675B-40AD-886E-2B4BB14218D2}" type="slidenum">
              <a:rPr lang="en-US" altLang="en-US"/>
              <a:pPr>
                <a:defRPr/>
              </a:pPr>
              <a:t>‹#›</a:t>
            </a:fld>
            <a:endParaRPr lang="en-US" altLang="en-US"/>
          </a:p>
        </p:txBody>
      </p:sp>
    </p:spTree>
    <p:extLst>
      <p:ext uri="{BB962C8B-B14F-4D97-AF65-F5344CB8AC3E}">
        <p14:creationId xmlns:p14="http://schemas.microsoft.com/office/powerpoint/2010/main" val="246400290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ECBB2181-0EBA-4B91-A0B5-10D94E90570B}"/>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FC67C8D-FAF9-4438-A292-2EAD1AF1292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B02569BA-3F5F-4095-8E39-2DE2047BEFCB}"/>
              </a:ext>
            </a:extLst>
          </p:cNvPr>
          <p:cNvSpPr>
            <a:spLocks noGrp="1"/>
          </p:cNvSpPr>
          <p:nvPr>
            <p:ph type="sldNum" sz="quarter" idx="12"/>
          </p:nvPr>
        </p:nvSpPr>
        <p:spPr/>
        <p:txBody>
          <a:bodyPr/>
          <a:lstStyle>
            <a:lvl1pPr>
              <a:defRPr smtClean="0"/>
            </a:lvl1pPr>
          </a:lstStyle>
          <a:p>
            <a:pPr>
              <a:defRPr/>
            </a:pPr>
            <a:fld id="{F689990B-1685-40C8-A26F-16218EC89048}" type="slidenum">
              <a:rPr lang="en-US" altLang="en-US"/>
              <a:pPr>
                <a:defRPr/>
              </a:pPr>
              <a:t>‹#›</a:t>
            </a:fld>
            <a:endParaRPr lang="en-US" altLang="en-US"/>
          </a:p>
        </p:txBody>
      </p:sp>
    </p:spTree>
    <p:extLst>
      <p:ext uri="{BB962C8B-B14F-4D97-AF65-F5344CB8AC3E}">
        <p14:creationId xmlns:p14="http://schemas.microsoft.com/office/powerpoint/2010/main" val="71213413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3BB4BC8-D7C5-49EF-8B4F-958EAC8558BA}"/>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40B51AA5-C30A-40BA-81C1-42EAC7152CF1}"/>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FAFD03EA-F76E-4A25-9034-94FB3C9FC3E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AB190154-2F66-439F-A21C-4D1980E86BD4}"/>
              </a:ext>
            </a:extLst>
          </p:cNvPr>
          <p:cNvSpPr>
            <a:spLocks noGrp="1"/>
          </p:cNvSpPr>
          <p:nvPr>
            <p:ph type="sldNum" sz="quarter" idx="12"/>
          </p:nvPr>
        </p:nvSpPr>
        <p:spPr/>
        <p:txBody>
          <a:bodyPr/>
          <a:lstStyle>
            <a:lvl1pPr>
              <a:defRPr smtClean="0"/>
            </a:lvl1pPr>
          </a:lstStyle>
          <a:p>
            <a:pPr>
              <a:defRPr/>
            </a:pPr>
            <a:fld id="{76201A51-18C9-4055-A15E-52A73098AA76}" type="slidenum">
              <a:rPr lang="en-US" altLang="en-US"/>
              <a:pPr>
                <a:defRPr/>
              </a:pPr>
              <a:t>‹#›</a:t>
            </a:fld>
            <a:endParaRPr lang="en-US" altLang="en-US"/>
          </a:p>
        </p:txBody>
      </p:sp>
    </p:spTree>
    <p:extLst>
      <p:ext uri="{BB962C8B-B14F-4D97-AF65-F5344CB8AC3E}">
        <p14:creationId xmlns:p14="http://schemas.microsoft.com/office/powerpoint/2010/main" val="1653882686"/>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1F6705DE-4CF5-4141-BBB4-0C26341DBA1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0D446D1-C0C4-4B82-8FDA-47043DA922E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B04260BA-EFBF-4ACC-AD6E-B626EFBA81D1}"/>
              </a:ext>
            </a:extLst>
          </p:cNvPr>
          <p:cNvSpPr>
            <a:spLocks noGrp="1"/>
          </p:cNvSpPr>
          <p:nvPr>
            <p:ph type="sldNum" sz="quarter" idx="12"/>
          </p:nvPr>
        </p:nvSpPr>
        <p:spPr/>
        <p:txBody>
          <a:bodyPr/>
          <a:lstStyle>
            <a:lvl1pPr>
              <a:defRPr smtClean="0"/>
            </a:lvl1pPr>
          </a:lstStyle>
          <a:p>
            <a:pPr>
              <a:defRPr/>
            </a:pPr>
            <a:fld id="{58AB3A5D-118D-4BA4-9D5F-16EAE0B3E9F7}" type="slidenum">
              <a:rPr lang="en-US" altLang="en-US"/>
              <a:pPr>
                <a:defRPr/>
              </a:pPr>
              <a:t>‹#›</a:t>
            </a:fld>
            <a:endParaRPr lang="en-US" altLang="en-US"/>
          </a:p>
        </p:txBody>
      </p:sp>
    </p:spTree>
    <p:extLst>
      <p:ext uri="{BB962C8B-B14F-4D97-AF65-F5344CB8AC3E}">
        <p14:creationId xmlns:p14="http://schemas.microsoft.com/office/powerpoint/2010/main" val="34930944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AE48DB6-C90C-40C9-846B-1D614010AA3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75311FDE-46FE-4B0D-BA03-B73DF18D5EAF}"/>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390C1715-C8F5-43C3-B79C-21E312ADA033}"/>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55D62E5-874A-41F9-BB34-7CF29D9581B2}"/>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0CE85223-0E74-44D9-864B-BA6CE840CFBF}"/>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FA6DDBBA-155F-4613-9C35-BC47D36D067D}"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58B2824F-A3CF-4653-9AC9-3128A0E326C8}"/>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E9E2575B-D642-4769-8011-809CCBC6552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798BD27F-B4EE-4D38-ADEE-259C97920945}"/>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854" r:id="rId1"/>
    <p:sldLayoutId id="2147484855" r:id="rId2"/>
    <p:sldLayoutId id="2147484856" r:id="rId3"/>
    <p:sldLayoutId id="2147484851" r:id="rId4"/>
    <p:sldLayoutId id="2147484857" r:id="rId5"/>
    <p:sldLayoutId id="2147484852" r:id="rId6"/>
    <p:sldLayoutId id="2147484858" r:id="rId7"/>
    <p:sldLayoutId id="2147484859" r:id="rId8"/>
    <p:sldLayoutId id="2147484860" r:id="rId9"/>
    <p:sldLayoutId id="2147484853" r:id="rId10"/>
    <p:sldLayoutId id="214748486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E03A4C56-453E-44F3-87A2-1FD986731928}"/>
              </a:ext>
            </a:extLst>
          </p:cNvPr>
          <p:cNvSpPr>
            <a:spLocks noGrp="1" noChangeArrowheads="1"/>
          </p:cNvSpPr>
          <p:nvPr>
            <p:ph type="title"/>
          </p:nvPr>
        </p:nvSpPr>
        <p:spPr>
          <a:xfrm>
            <a:off x="533400" y="152400"/>
            <a:ext cx="8077200" cy="6705600"/>
          </a:xfrm>
        </p:spPr>
        <p:txBody>
          <a:bodyPr/>
          <a:lstStyle/>
          <a:p>
            <a:pPr algn="ctr" eaLnBrk="1" fontAlgn="auto" hangingPunct="1">
              <a:spcAft>
                <a:spcPts val="0"/>
              </a:spcAft>
              <a:defRPr/>
            </a:pPr>
            <a:br>
              <a:rPr lang="en-US" sz="6000" b="1" dirty="0">
                <a:solidFill>
                  <a:srgbClr val="002060"/>
                </a:solidFill>
                <a:effectLst>
                  <a:outerShdw blurRad="38100" dist="38100" dir="2700000" algn="tl">
                    <a:srgbClr val="000000">
                      <a:alpha val="43137"/>
                    </a:srgbClr>
                  </a:outerShdw>
                </a:effectLst>
              </a:rPr>
            </a:br>
            <a:r>
              <a:rPr lang="en-US" sz="6000" b="1" dirty="0">
                <a:solidFill>
                  <a:srgbClr val="002060"/>
                </a:solidFill>
                <a:effectLst>
                  <a:outerShdw blurRad="38100" dist="38100" dir="2700000" algn="tl">
                    <a:srgbClr val="000000">
                      <a:alpha val="43137"/>
                    </a:srgbClr>
                  </a:outerShdw>
                </a:effectLst>
              </a:rPr>
              <a:t>responsibilities   of  a </a:t>
            </a:r>
            <a:br>
              <a:rPr lang="en-US" sz="6000" b="1" dirty="0">
                <a:solidFill>
                  <a:srgbClr val="002060"/>
                </a:solidFill>
                <a:effectLst>
                  <a:outerShdw blurRad="38100" dist="38100" dir="2700000" algn="tl">
                    <a:srgbClr val="000000">
                      <a:alpha val="43137"/>
                    </a:srgbClr>
                  </a:outerShdw>
                </a:effectLst>
              </a:rPr>
            </a:br>
            <a:r>
              <a:rPr lang="en-US" sz="6000" b="1" dirty="0" err="1">
                <a:solidFill>
                  <a:srgbClr val="002060"/>
                </a:solidFill>
                <a:effectLst>
                  <a:outerShdw blurRad="38100" dist="38100" dir="2700000" algn="tl">
                    <a:srgbClr val="000000">
                      <a:alpha val="43137"/>
                    </a:srgbClr>
                  </a:outerShdw>
                </a:effectLst>
              </a:rPr>
              <a:t>christian</a:t>
            </a:r>
            <a:r>
              <a:rPr lang="en-US" sz="6000" b="1" dirty="0">
                <a:solidFill>
                  <a:srgbClr val="002060"/>
                </a:solidFill>
                <a:effectLst>
                  <a:outerShdw blurRad="38100" dist="38100" dir="2700000" algn="tl">
                    <a:srgbClr val="000000">
                      <a:alpha val="43137"/>
                    </a:srgbClr>
                  </a:outerShdw>
                </a:effectLst>
              </a:rPr>
              <a:t>  dad</a:t>
            </a:r>
            <a:br>
              <a:rPr lang="en-US" sz="6600" b="1" dirty="0">
                <a:solidFill>
                  <a:srgbClr val="002060"/>
                </a:solidFill>
                <a:effectLst>
                  <a:outerShdw blurRad="38100" dist="38100" dir="2700000" algn="tl">
                    <a:srgbClr val="000000">
                      <a:alpha val="43137"/>
                    </a:srgbClr>
                  </a:outerShdw>
                </a:effectLst>
              </a:rPr>
            </a:b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A00515-B08B-41F9-BD5B-A2474ED86FB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EA17A0-ED94-4C5C-8D53-32F92257F3A9}"/>
              </a:ext>
            </a:extLst>
          </p:cNvPr>
          <p:cNvSpPr>
            <a:spLocks noGrp="1" noChangeArrowheads="1"/>
          </p:cNvSpPr>
          <p:nvPr>
            <p:ph idx="1"/>
          </p:nvPr>
        </p:nvSpPr>
        <p:spPr>
          <a:xfrm>
            <a:off x="457200" y="1143000"/>
            <a:ext cx="8229600" cy="57150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5:25-33</a:t>
            </a:r>
          </a:p>
          <a:p>
            <a:pPr algn="jus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The Husbands, love your wives, just as Christ loved the church and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himself up</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her to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her holy</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cleansing her by the washing with water through the word, and to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present her to himself as a radiant church</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without stain or wrinkle or any other blemish, but holy and blameless. In this same way, husbands ought to love their wives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their own bodies</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He who loves his wife loves himself. After all, no one ever hated his own body, but he feeds and cares for it, just as Christ does the church — for we are members of his body. “For this reason a man will leave his father and mother and be united to his wife, and the two will become one flesh.” This is a profound mystery — but I am talking about Christ and the church. However, each one of you also must love his wife as he loves himself, and the wife must respect her husband.</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“as their own bodies” </a:t>
            </a:r>
            <a:r>
              <a:rPr lang="en-US" sz="30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v28</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82DC7CC-B724-4836-B712-A0949A7B18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F4AD93-E0B4-438B-8583-0BC337065D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29829B-E80C-4042-B9E5-345801F67B7C}"/>
              </a:ext>
            </a:extLst>
          </p:cNvPr>
          <p:cNvSpPr>
            <a:spLocks noGrp="1" noChangeArrowheads="1"/>
          </p:cNvSpPr>
          <p:nvPr>
            <p:ph idx="1"/>
          </p:nvPr>
        </p:nvSpPr>
        <p:spPr>
          <a:xfrm>
            <a:off x="457200" y="1143000"/>
            <a:ext cx="8229600" cy="57150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5:25-33</a:t>
            </a:r>
          </a:p>
          <a:p>
            <a:pPr algn="jus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The Husbands, love your wives, just as Christ loved the church and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himself up</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her to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her holy</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cleansing her by the washing with water through the word, and to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present her to himself as a radiant church</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without stain or wrinkle or any other blemish, but holy and blameless. In this same way, husbands ought to love their wives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their own bodies</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He who loves his wife loves himself. After all, no one ever hated his own body, but he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feeds and cares for it</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Christ does the church — for we are members of his body. “For this reason a man will leave his father and mother and be united to his wife, and the two will become one flesh.” This is a profound mystery — but I am talking about Christ and the church. However, each one of you also must love his wife as he loves himself, and the wife must respect her husband.</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“feeds and cares for it” </a:t>
            </a:r>
            <a:r>
              <a:rPr lang="en-US" sz="30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v29</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042FF6A-E501-4812-B3DF-3B052852469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43E318-42B8-4F37-90E3-904805AD4B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EE8EFA-2A9C-43AD-826B-BF1BFE96F0C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To remain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faithful</a:t>
            </a:r>
            <a:r>
              <a:rPr lang="en-US" sz="4400" b="1" dirty="0">
                <a:solidFill>
                  <a:srgbClr val="990033"/>
                </a:solidFill>
                <a:effectLst>
                  <a:outerShdw blurRad="38100" dist="38100" dir="2700000" algn="tl">
                    <a:srgbClr val="000000">
                      <a:alpha val="43137"/>
                    </a:srgbClr>
                  </a:outerShdw>
                </a:effectLst>
                <a:latin typeface="Arial Narrow" pitchFamily="34" charset="0"/>
              </a:rPr>
              <a:t> to her.</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3FF45A6-B9D4-400E-BE69-E36130FDA05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F226D5-C0C4-4F46-AA6D-861A8B4850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8AEB7C-0475-4896-BC36-0DF2BEF68005}"/>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To remain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faithful</a:t>
            </a:r>
            <a:r>
              <a:rPr lang="en-US" sz="4400" b="1" dirty="0">
                <a:solidFill>
                  <a:srgbClr val="990033"/>
                </a:solidFill>
                <a:effectLst>
                  <a:outerShdw blurRad="38100" dist="38100" dir="2700000" algn="tl">
                    <a:srgbClr val="000000">
                      <a:alpha val="43137"/>
                    </a:srgbClr>
                  </a:outerShdw>
                </a:effectLst>
                <a:latin typeface="Arial Narrow" pitchFamily="34" charset="0"/>
              </a:rPr>
              <a:t> to her.</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divorce rate in the United States is close to 50%!</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33F7920-209B-4372-9CFA-CF23F4D31D6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F21185-76A7-4E83-BC90-2EECF80344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4846CD-FF58-4BD8-A6C8-C396C2DA8572}"/>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To remain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faithful</a:t>
            </a:r>
            <a:r>
              <a:rPr lang="en-US" sz="4400" b="1" dirty="0">
                <a:solidFill>
                  <a:srgbClr val="990033"/>
                </a:solidFill>
                <a:effectLst>
                  <a:outerShdw blurRad="38100" dist="38100" dir="2700000" algn="tl">
                    <a:srgbClr val="000000">
                      <a:alpha val="43137"/>
                    </a:srgbClr>
                  </a:outerShdw>
                </a:effectLst>
                <a:latin typeface="Arial Narrow" pitchFamily="34" charset="0"/>
              </a:rPr>
              <a:t> to her.</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single most important legacy to your children is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faithfulness to your wife!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5DEFDED-F82E-4630-B885-28F66BB9CCD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310569-65FD-434B-A45C-63DC11DF2D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CF00ED-849E-4339-83DB-C8554AE876F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5:8</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If anyone does not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provide for his relatives</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and especially for his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immediate family</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he has denied the faith and is worse than an unbeliever.</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For your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family</a:t>
            </a:r>
          </a:p>
        </p:txBody>
      </p:sp>
      <p:sp>
        <p:nvSpPr>
          <p:cNvPr id="4" name="Rectangle 3">
            <a:extLst>
              <a:ext uri="{FF2B5EF4-FFF2-40B4-BE49-F238E27FC236}">
                <a16:creationId xmlns:a16="http://schemas.microsoft.com/office/drawing/2014/main" id="{EB0EDCA4-0C9B-4F84-BC9F-2197AD9B91F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067BF8-2919-424A-92DA-7115C7A1226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0C4886-33C3-4D00-B6A0-700C56756061}"/>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Timothy 5:8</a:t>
            </a:r>
          </a:p>
          <a:p>
            <a:pPr marL="609600" indent="-609600" algn="just">
              <a:buFont typeface="Wingdings 2" panose="05020102010507070707" pitchFamily="18" charset="2"/>
              <a:buNone/>
            </a:pP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anyone does not </a:t>
            </a:r>
            <a:r>
              <a:rPr lang="en-US" altLang="en-US" sz="20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provide</a:t>
            </a: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his relatives, and especially for his immediate family, he has denied the faith and is worse than an unbeliever.</a:t>
            </a:r>
            <a:endPar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Provide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foresee or set your mind toward their needs.</a:t>
            </a:r>
          </a:p>
          <a:p>
            <a:pPr marL="609600" indent="-609600" algn="just">
              <a:buFont typeface="Wingdings 2" panose="05020102010507070707" pitchFamily="18" charset="2"/>
              <a:buNone/>
            </a:pPr>
            <a:endPar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προνοέω</a:t>
            </a:r>
            <a:endParaRPr lang="en-US" altLang="en-US" sz="2800" b="1" u="sng">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2638D8FD-1C13-4EFB-83E0-ACBF66B81A7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9D42E6-39CE-4A70-B148-CF3AC67322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BE2C0E-4988-4ADD-95BC-334B1D40D5AA}"/>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Timothy 5:8</a:t>
            </a:r>
          </a:p>
          <a:p>
            <a:pPr marL="609600" indent="-609600" algn="just">
              <a:buFont typeface="Wingdings 2" panose="05020102010507070707" pitchFamily="18" charset="2"/>
              <a:buNone/>
            </a:pP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anyone does not </a:t>
            </a:r>
            <a:r>
              <a:rPr lang="en-US" altLang="en-US" sz="20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provide</a:t>
            </a: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his relatives, and especially for his immediate family, he has </a:t>
            </a:r>
            <a:r>
              <a:rPr lang="en-US" altLang="en-US" sz="20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denied the faith</a:t>
            </a: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is worse than an unbeliever.</a:t>
            </a:r>
            <a:endPar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Provide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foresee or set your mind toward their needs.</a:t>
            </a: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Faith is denied because it is summed up in love.</a:t>
            </a: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προνοέω</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7A875BE6-3DBB-410B-B0A8-721EC7F28A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CBF83-4AD4-42D9-BE28-E2CF4E80693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3A78A0-82D2-4B6D-BC00-9332423BE02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5:8</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If anyone does not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provide</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his relatives, and especially for his immediate family, he has denied the faith and is worse than an unbeliever.</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6:4-6</a:t>
            </a:r>
          </a:p>
          <a:p>
            <a:pPr algn="just">
              <a:buFont typeface="Wingdings 2" panose="05020102010507070707" pitchFamily="18" charset="2"/>
              <a:buNone/>
              <a:defRPr/>
            </a:pP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impossible for those who have once been enlightened</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who have tasted the heavenly gift, who have shared in the Holy Spirit, who have tasted the goodness of the word of God and the powers of the coming age,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they fall away, to be brought back to repentance, because to their loss they are crucifying the Son of God all over again and subjecting him to public disgrace</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You crucify the Son of God afresh.</a:t>
            </a:r>
          </a:p>
          <a:p>
            <a:pPr algn="just">
              <a:buFont typeface="Wingdings 2" panose="05020102010507070707" pitchFamily="18" charset="2"/>
              <a:buNone/>
              <a:defRPr/>
            </a:pPr>
            <a:endPar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endPar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endPar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endPar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9ECD803-110B-421B-90B1-75D42B82A96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452EEA-5300-4389-8672-7170EEEE1EB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9F1BB4-3F00-42D9-B4C0-8F7763BBAD1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 To Be a Provider</a:t>
            </a:r>
          </a:p>
          <a:p>
            <a:pPr marL="609600" indent="-60960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II. To Be a Professor</a:t>
            </a:r>
            <a:endParaRPr lang="en-US" sz="40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6059B4-5481-436F-B2CF-F80B80126B2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879346-2FAB-4F96-9891-2E8A3AAE209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I. To Be a Provider</a:t>
            </a:r>
            <a:endParaRPr lang="en-US" sz="40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826DEE-D705-48D5-BDA1-9F3FAA8D06D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7E845B-469F-4E59-9EC0-A510CFF8D607}"/>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Impress them on your children. Talk about them when you sit at home and when you walk along the road, when you lie down and when you get up. Tie them as symbols on your hands and bind them on your foreheads. Write them on the doorframes of your houses and on your gates.</a:t>
            </a:r>
          </a:p>
        </p:txBody>
      </p:sp>
      <p:sp>
        <p:nvSpPr>
          <p:cNvPr id="4" name="Rectangle 3">
            <a:extLst>
              <a:ext uri="{FF2B5EF4-FFF2-40B4-BE49-F238E27FC236}">
                <a16:creationId xmlns:a16="http://schemas.microsoft.com/office/drawing/2014/main" id="{F55E5DDA-3272-4525-9EF9-5B0A95EF0BF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B17194-AA5C-4CB8-BCCB-6973C7EEBC0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223FA9-C47C-4291-881F-0FC2B4D67D0D}"/>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Impress them on your children. Talk about them when you sit at home and when you walk along the road, when you lie down and when you get up. Tie them as symbols on your hands and bind them on your foreheads. Write them on the doorframes of your houses and on your gates.</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The ways to teach:</a:t>
            </a:r>
          </a:p>
        </p:txBody>
      </p:sp>
      <p:sp>
        <p:nvSpPr>
          <p:cNvPr id="4" name="Rectangle 3">
            <a:extLst>
              <a:ext uri="{FF2B5EF4-FFF2-40B4-BE49-F238E27FC236}">
                <a16:creationId xmlns:a16="http://schemas.microsoft.com/office/drawing/2014/main" id="{6A25F528-D947-46A6-9B2B-49C55D16EDD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93E9EF-2603-469E-905A-EA67AE69A2F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EA0B21-C3FD-4605-8FE4-4EC076D7DAEC}"/>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Impress them on your children.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Talk about them</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you sit at home and when you walk along the road, when you lie down and when you get up.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Tie them</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as symbols on your hands and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bind them</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on your foreheads.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Write them</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on the doorframes of your houses and on your gates.</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Instruct &amp; demonstrate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v7</a:t>
            </a:r>
          </a:p>
        </p:txBody>
      </p:sp>
      <p:sp>
        <p:nvSpPr>
          <p:cNvPr id="4" name="Rectangle 3">
            <a:extLst>
              <a:ext uri="{FF2B5EF4-FFF2-40B4-BE49-F238E27FC236}">
                <a16:creationId xmlns:a16="http://schemas.microsoft.com/office/drawing/2014/main" id="{525DFF80-ADFF-4616-9C52-CB812A5FEDF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BAE959-62F5-4189-BC7C-57727596908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826D87-2039-4E9C-9694-991A620564D3}"/>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Impress them on your children. Talk about them when you sit at home and when you walk along the road, when you lie down and when you get up. Tie them as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symbols on your hands</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bind them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 your foreheads</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Write them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 the doorframes</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of your houses and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 your gates</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Visualize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v8-9</a:t>
            </a:r>
          </a:p>
        </p:txBody>
      </p:sp>
      <p:sp>
        <p:nvSpPr>
          <p:cNvPr id="4" name="Rectangle 3">
            <a:extLst>
              <a:ext uri="{FF2B5EF4-FFF2-40B4-BE49-F238E27FC236}">
                <a16:creationId xmlns:a16="http://schemas.microsoft.com/office/drawing/2014/main" id="{463D7FD9-1E31-453A-93CE-DF0F6D5D98A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5A36CF-19E6-4D11-BC35-C37DF5797C8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B3E23C-B837-4CDB-8505-FD819B943417}"/>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Impress them on your children. Talk about them when you sit at home and when you walk along the road, when you lie down and when you get up. Tie them as symbols on your hands and bind them on your foreheads. Write them on the doorframes of your houses and on your gates.</a:t>
            </a: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When to teach</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D0D4DB64-DBD0-4312-B0A3-DD6DC5D1C46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5FE415-5D82-4DFC-A899-C32B90D57D7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407229-41B2-4AC9-B724-9700E26CFF08}"/>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Impress them on your children.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Talk about them when you sit at home</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when you walk along the road, when you lie down and when you get up. Tie them as symbols on your hands and bind them on your foreheads. Write them on the doorframes of your houses and on your gates.</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While sitting in your house – at mealtime with your family.</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34FA99AB-B0ED-455A-8FD8-DB5933E1128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57AA17-6560-4FEA-8345-BF6A4F93E51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0A1019-D897-43FC-8E6C-30968DEA692A}"/>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Impress them on your children. Talk about them when you sit at home and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you walk along the road</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you lie down and when you get up. Tie them as symbols on your hands and bind them on your foreheads. Write them on the doorframes of your houses and on your gates.</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While walking on the road – witnessing in your daily activities.</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B945B6EF-322F-41E3-BCA7-2E9142D6264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686F6C-D99B-4756-99C3-5EA5C8C87E9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A8B13D-BFAA-46B2-8B50-11252BFC5D3D}"/>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Impress them on your children. Talk about them when you sit at home and when you walk along the road,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you lie down</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when you get up. Tie them as symbols on your hands and bind them on your foreheads. Write them on the doorframes of your houses and on your gates.</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While lying down to sleep at night – evening devotions.</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7503B727-95C3-41B3-AADF-C29CB3C7BE8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3AFF29-857F-4B18-8965-CE05A5F81E7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BB01F2-CFD9-42D7-A6BF-143D8E4F5B9C}"/>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Impress them on your children. Talk about them when you sit at home and when you walk along the road, when you lie down and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you get up</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Tie them as symbols on your hands and bind them on your foreheads. Write them on the doorframes of your houses and on your gates.</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When waking up in the morning – early morning quiet time.</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FC0A33E5-29EA-467C-9288-4978BC7D3B9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F09799-4E8D-433F-A239-E8E8B82B421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2C5313-EBFC-4FC2-BD52-83C75A89CB4C}"/>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Impress them on your children. Talk about them when you sit at home and when you walk along the road, when you lie down and when you get up. Tie them as symbols on your hands and bind them on your foreheads. Write them on the doorframes of your houses and on your gates.</a:t>
            </a: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Who to teach</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FCD7728D-D336-4D1F-9311-F9B59723C94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CC273C-35A1-401A-B032-3FFFA90F45F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8C908E-D30F-4544-908A-133C83E13118}"/>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5:25-33</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The Husbands, love your wives, just as Christ loved the church and gave himself up for her to make her holy, cleansing her by the washing with water through the word, and to present her to himself as a radiant church, without stain or wrinkle or any other blemish, but holy and blameless. In this same way, husbands ought to love their wives as their own bodies. He who loves his wife loves himself. After all, no one ever hated his own body, but he feeds and cares for it, just as Christ does the church — for we are members of his body. “For this reason a man will leave his father and mother and be united to his wife, and the two will become one flesh.” This is a profound mystery — but I am talking about Christ and the church. However, each one of you also must love his wife as he loves himself, and the wife must respect her husband.</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For your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wife</a:t>
            </a:r>
          </a:p>
        </p:txBody>
      </p:sp>
      <p:sp>
        <p:nvSpPr>
          <p:cNvPr id="4" name="Rectangle 3">
            <a:extLst>
              <a:ext uri="{FF2B5EF4-FFF2-40B4-BE49-F238E27FC236}">
                <a16:creationId xmlns:a16="http://schemas.microsoft.com/office/drawing/2014/main" id="{AF2B7424-9FA5-4BEB-85B6-385376C65A2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0DD141-6FD0-484D-9D86-F43280E9618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ED5CCB-4E38-43BE-8D5A-CF4A9C9334BA}"/>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6:5-9</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with all your heart and with all your soul and with all your strength. These commandments that I give you today are to be upon your hearts.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Impress them on your children</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Talk about them when you sit at home and when you walk along the road, when you lie down and when you get up. Tie them as symbols on your hands and bind them on your foreheads. Write them on the doorframes of your houses and on your gates.</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Your children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v7</a:t>
            </a:r>
          </a:p>
        </p:txBody>
      </p:sp>
      <p:sp>
        <p:nvSpPr>
          <p:cNvPr id="4" name="Rectangle 3">
            <a:extLst>
              <a:ext uri="{FF2B5EF4-FFF2-40B4-BE49-F238E27FC236}">
                <a16:creationId xmlns:a16="http://schemas.microsoft.com/office/drawing/2014/main" id="{8EE972D7-72E2-497F-A29D-8A2B22F1C82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BFC0AE-88C5-47A2-BB77-42A6D97EC1D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DAD887-C6BF-41B4-85E8-2E9C833790CA}"/>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14:35</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If they want to inquire about something,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should ask their own husbands at </a:t>
            </a:r>
            <a:r>
              <a:rPr lang="en-US" sz="2000" b="1" u="sng">
                <a:solidFill>
                  <a:schemeClr val="tx1"/>
                </a:solidFill>
                <a:effectLst>
                  <a:outerShdw blurRad="38100" dist="38100" dir="2700000" algn="tl">
                    <a:srgbClr val="000000">
                      <a:alpha val="43137"/>
                    </a:srgbClr>
                  </a:outerShdw>
                </a:effectLst>
                <a:latin typeface="Arial" pitchFamily="34" charset="0"/>
                <a:cs typeface="Arial" pitchFamily="34" charset="0"/>
              </a:rPr>
              <a:t>home</a:t>
            </a:r>
            <a:r>
              <a:rPr lang="en-US" sz="2000" b="1">
                <a:solidFill>
                  <a:schemeClr val="tx1"/>
                </a:solidFill>
                <a:effectLst>
                  <a:outerShdw blurRad="38100" dist="38100" dir="2700000" algn="tl">
                    <a:srgbClr val="000000">
                      <a:alpha val="43137"/>
                    </a:srgbClr>
                  </a:outerShdw>
                </a:effectLst>
                <a:latin typeface="Arial" pitchFamily="34" charset="0"/>
                <a:cs typeface="Arial" pitchFamily="34" charset="0"/>
              </a:rPr>
              <a:t>; . . . . </a:t>
            </a: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Font typeface="Wingdings 2" panose="05020102010507070707" pitchFamily="18" charset="2"/>
              <a:buNone/>
              <a:defRPr/>
            </a:pPr>
            <a:endParaRPr lang="en-US" sz="2000" dirty="0"/>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Your wives.</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AE977A90-E9A3-433E-9B1A-D6F754B03BF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BBC4DC-5CA5-49D2-B4B5-A7D951229B2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9E4734-1206-40C5-BA2C-38A76104A571}"/>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2:21</a:t>
            </a:r>
          </a:p>
          <a:p>
            <a:pPr>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You, then, who teach others, do you not teach yourself?</a:t>
            </a:r>
          </a:p>
          <a:p>
            <a:pPr>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Font typeface="Wingdings 2" panose="05020102010507070707" pitchFamily="18" charset="2"/>
              <a:buNone/>
              <a:defRPr/>
            </a:pPr>
            <a:endParaRPr lang="en-US" sz="2000" dirty="0"/>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Yourselves.</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695E2F67-087F-4783-941F-612C37700B3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B01FA7-79CF-4E6E-BCB7-338542BD94E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2F65BF-436D-49B9-9044-09EDE77E712A}"/>
              </a:ext>
            </a:extLst>
          </p:cNvPr>
          <p:cNvSpPr>
            <a:spLocks noGrp="1" noChangeArrowheads="1"/>
          </p:cNvSpPr>
          <p:nvPr>
            <p:ph idx="1"/>
          </p:nvPr>
        </p:nvSpPr>
        <p:spPr>
          <a:xfrm>
            <a:off x="533400" y="1219200"/>
            <a:ext cx="8229600" cy="51816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Children’s primary instruction needs to come from dad.</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0A13677B-43CB-4690-BC67-0BFA52894F9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545BE6-F7E6-4747-A0AC-32D51E798FD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70B154-378C-4726-9A45-F21C4E52DB1D}"/>
              </a:ext>
            </a:extLst>
          </p:cNvPr>
          <p:cNvSpPr>
            <a:spLocks noGrp="1" noChangeArrowheads="1"/>
          </p:cNvSpPr>
          <p:nvPr>
            <p:ph idx="1"/>
          </p:nvPr>
        </p:nvSpPr>
        <p:spPr>
          <a:xfrm>
            <a:off x="533400" y="1219200"/>
            <a:ext cx="8229600" cy="56388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Children’s primary instruction needs to come from dad.</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This teaching is accomplished by</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Fathers, do not exasperate your children; instead, bring them up in the training and instruction of the Lord. – Ephesians 6:4</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pPr algn="just">
              <a:buFont typeface="Wingdings 2" panose="05020102010507070707" pitchFamily="18" charset="2"/>
              <a:buNone/>
              <a:defRPr/>
            </a:pPr>
            <a:endParaRPr lang="en-US" sz="2000" b="1" dirty="0">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CF92678-9D15-454A-ACFF-0D5AB3B65A6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F3BF6A-A6AA-4D2E-ABA8-2BD36EE2BCF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85D24D-9203-41B4-BAB7-61F97C3D1CB4}"/>
              </a:ext>
            </a:extLst>
          </p:cNvPr>
          <p:cNvSpPr>
            <a:spLocks noGrp="1" noChangeArrowheads="1"/>
          </p:cNvSpPr>
          <p:nvPr>
            <p:ph idx="1"/>
          </p:nvPr>
        </p:nvSpPr>
        <p:spPr>
          <a:xfrm>
            <a:off x="533400" y="1219200"/>
            <a:ext cx="8229600" cy="56388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 Children’s primary instruction needs to come from dad.</a:t>
            </a:r>
          </a:p>
          <a:p>
            <a:pPr algn="ctr">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This teaching is accomplished by</a:t>
            </a:r>
          </a:p>
          <a:p>
            <a:pPr algn="just">
              <a:buFont typeface="Wingdings 2" panose="05020102010507070707" pitchFamily="18" charset="2"/>
              <a:buNone/>
            </a:pP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Fathers, do not exasperate your children; instead, bring them up in the </a:t>
            </a:r>
            <a:r>
              <a:rPr lang="en-US" altLang="en-US" sz="20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training</a:t>
            </a: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instruction of the Lord. – Ephesians 6:4</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ctr">
              <a:buFont typeface="Wingdings 2" panose="05020102010507070707" pitchFamily="18" charset="2"/>
              <a:buNone/>
            </a:pP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Discipline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train by action.</a:t>
            </a:r>
          </a:p>
          <a:p>
            <a:pPr algn="ctr">
              <a:buFont typeface="Wingdings 2" panose="05020102010507070707" pitchFamily="18" charset="2"/>
              <a:buNone/>
            </a:pPr>
            <a:r>
              <a:rPr lang="en-US" alt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because the LORD </a:t>
            </a:r>
            <a:r>
              <a:rPr lang="en-US" altLang="en-US" sz="22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disciplines</a:t>
            </a:r>
            <a:r>
              <a:rPr lang="en-US" alt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those he loves, as a father the son he delights in. – Proverbs 3:12</a:t>
            </a:r>
          </a:p>
          <a:p>
            <a:pPr algn="ctr">
              <a:buFont typeface="Wingdings 2" panose="05020102010507070707" pitchFamily="18" charset="2"/>
              <a:buNone/>
            </a:pPr>
            <a:endParaRPr lang="en-US" alt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παιδεία</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algn="ctr">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EFAC6DD-B405-43FE-AFA5-B63F0FEBF56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E5F09E-C8BE-4D1F-8749-8C98B98F60E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6626D7-42F6-4000-A3F5-18222A50CDC7}"/>
              </a:ext>
            </a:extLst>
          </p:cNvPr>
          <p:cNvSpPr>
            <a:spLocks noGrp="1" noChangeArrowheads="1"/>
          </p:cNvSpPr>
          <p:nvPr>
            <p:ph idx="1"/>
          </p:nvPr>
        </p:nvSpPr>
        <p:spPr>
          <a:xfrm>
            <a:off x="533400" y="1219200"/>
            <a:ext cx="8229600" cy="5638800"/>
          </a:xfrm>
        </p:spPr>
        <p:txBody>
          <a:bodyPr>
            <a:normAutofit/>
          </a:bodyPr>
          <a:lstStyle/>
          <a:p>
            <a:pPr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B. Children’s primary instruction needs to come from dad.</a:t>
            </a:r>
          </a:p>
          <a:p>
            <a:pPr algn="ctr">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This teaching is accomplished by</a:t>
            </a:r>
          </a:p>
          <a:p>
            <a:pPr algn="just">
              <a:buFont typeface="Wingdings 2" panose="05020102010507070707" pitchFamily="18" charset="2"/>
              <a:buNone/>
            </a:pP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Fathers, do not exasperate your children; instead, bring them up in the training and </a:t>
            </a:r>
            <a:r>
              <a:rPr lang="en-US" altLang="en-US" sz="20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instruction</a:t>
            </a: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Lord. – Ephesians 6:4</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ctr">
              <a:buFont typeface="Wingdings 2" panose="05020102010507070707" pitchFamily="18" charset="2"/>
              <a:buNone/>
            </a:pP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Instruction</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train with words.</a:t>
            </a:r>
          </a:p>
          <a:p>
            <a:pPr algn="just">
              <a:buFont typeface="Wingdings 2" panose="05020102010507070707" pitchFamily="18" charset="2"/>
              <a:buNone/>
            </a:pP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Listen, my son, to your father’s instruction and do not forsake your mother’s teaching. – Proverbs 1:8</a:t>
            </a:r>
          </a:p>
          <a:p>
            <a:pPr algn="just">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Gentium" pitchFamily="2" charset="0"/>
            </a:endParaRPr>
          </a:p>
          <a:p>
            <a:pPr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νουθεσία</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algn="ctr">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BAA70AE-CA0A-4647-A211-CA1206C7614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EAC8F3-08B6-434F-8716-AA9DD0F84A3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624B34-1025-480A-8447-E4116551F774}"/>
              </a:ext>
            </a:extLst>
          </p:cNvPr>
          <p:cNvSpPr>
            <a:spLocks noGrp="1" noChangeArrowheads="1"/>
          </p:cNvSpPr>
          <p:nvPr>
            <p:ph idx="1"/>
          </p:nvPr>
        </p:nvSpPr>
        <p:spPr>
          <a:xfrm>
            <a:off x="533400" y="1219200"/>
            <a:ext cx="8229600" cy="56388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Children’s primary instruction needs to come from dad.</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This teaching is accomplished by</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Fathers, do not exasperate your children; instead, bring them up in the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training</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instruction</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the Lord. – Ephesians 6:4</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endParaRPr lang="en-US" sz="36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For you know that we dealt with each of you as a father deals with his own children. – I Thessalonians 2:11</a:t>
            </a:r>
          </a:p>
          <a:p>
            <a:pPr algn="ctr">
              <a:buFont typeface="Wingdings 2" panose="05020102010507070707" pitchFamily="18" charset="2"/>
              <a:buNone/>
              <a:defRPr/>
            </a:pPr>
            <a:endPar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577652CC-48E5-4D4D-A7EC-91BE3582482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Professor</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0BA8AE-D40A-4F95-9390-E67769FF4DF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2BC881-C872-4B46-A569-509693AF1EA6}"/>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 To Be a Provider</a:t>
            </a:r>
          </a:p>
          <a:p>
            <a:pPr marL="609600" indent="-60960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II. To Be a Professor</a:t>
            </a:r>
          </a:p>
          <a:p>
            <a:pPr marL="609600" indent="-60960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III. To Be a Priest</a:t>
            </a:r>
          </a:p>
          <a:p>
            <a:pPr marL="609600" indent="-609600" algn="just" eaLnBrk="1" fontAlgn="auto" hangingPunct="1">
              <a:spcAft>
                <a:spcPts val="0"/>
              </a:spcAf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But you are a chosen people, a royal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priesthood</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 I Peter 2:9</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16DCF9-B24F-459E-8478-701BA85FFDA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406E37-2B8E-439B-8589-6793139BB3B5}"/>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to be the spiritual </a:t>
            </a:r>
            <a:r>
              <a:rPr lang="en-US" sz="4400" b="1" u="sng" dirty="0">
                <a:solidFill>
                  <a:srgbClr val="990033"/>
                </a:solidFill>
                <a:effectLst>
                  <a:outerShdw blurRad="38100" dist="38100" dir="2700000" algn="tl">
                    <a:srgbClr val="000000">
                      <a:alpha val="43137"/>
                    </a:srgbClr>
                  </a:outerShdw>
                </a:effectLst>
                <a:latin typeface="Arial Narrow" pitchFamily="34" charset="0"/>
              </a:rPr>
              <a:t>leader</a:t>
            </a:r>
            <a:r>
              <a:rPr lang="en-US" sz="4400" b="1" dirty="0">
                <a:solidFill>
                  <a:srgbClr val="990033"/>
                </a:solidFill>
                <a:effectLst>
                  <a:outerShdw blurRad="38100" dist="38100" dir="2700000" algn="tl">
                    <a:srgbClr val="000000">
                      <a:alpha val="43137"/>
                    </a:srgbClr>
                  </a:outerShdw>
                </a:effectLst>
                <a:latin typeface="Arial Narrow" pitchFamily="34" charset="0"/>
              </a:rPr>
              <a:t> of your family</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Now I want you to realize that the head of every man is Christ, and the head of the woman is man, and the head of Christ is God.                – I Corinthians 11:3</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5D0091F-0B66-4CA4-A413-EE9BCD6996D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Priest</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AB96D7-0856-485D-A680-FA557F59BE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3A2356-8F10-4811-A464-EDAB6B341BF3}"/>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5:25-33</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The Husbands,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your wives, just as Christ loved the church and gave himself up for her to make her holy, cleansing her by the washing with water through the word, and to present her to himself as a radiant church, without stain or wrinkle or any other blemish, but holy and blameless. In this same way, husbands ought to love their wives as their own bodies. He who loves his wife loves himself. After all, no one ever hated his own body, but he feeds and cares for it, just as Christ does the church — for we are members of his body. “For this reason a man will leave his father and mother and be united to his wife, and the two will become one flesh.” This is a profound mystery — but I am talking about Christ and the church. However, each one of you also must love his wife as he loves himself, and the wife must respect her husband.</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her</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7480420-DFF5-4F1D-A37B-DA0F91A5E07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F7C518-3D89-4FB4-BE08-7F7FA4FADD6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AE70C5-2730-4BD2-A5B4-95810A82B47C}"/>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to be the spiritual </a:t>
            </a:r>
            <a:r>
              <a:rPr lang="en-US" sz="4400" b="1" u="sng" dirty="0">
                <a:solidFill>
                  <a:srgbClr val="990033"/>
                </a:solidFill>
                <a:effectLst>
                  <a:outerShdw blurRad="38100" dist="38100" dir="2700000" algn="tl">
                    <a:srgbClr val="000000">
                      <a:alpha val="43137"/>
                    </a:srgbClr>
                  </a:outerShdw>
                </a:effectLst>
                <a:latin typeface="Arial Narrow" pitchFamily="34" charset="0"/>
              </a:rPr>
              <a:t>leader</a:t>
            </a:r>
            <a:r>
              <a:rPr lang="en-US" sz="4400" b="1" dirty="0">
                <a:solidFill>
                  <a:srgbClr val="990033"/>
                </a:solidFill>
                <a:effectLst>
                  <a:outerShdw blurRad="38100" dist="38100" dir="2700000" algn="tl">
                    <a:srgbClr val="000000">
                      <a:alpha val="43137"/>
                    </a:srgbClr>
                  </a:outerShdw>
                </a:effectLst>
                <a:latin typeface="Arial Narrow" pitchFamily="34" charset="0"/>
              </a:rPr>
              <a:t> of your family</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Now I want you to realize that the head of every man is Christ, and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head of the woman is man</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head of Christ is God.                – I Corinthians 11:3</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5:22 </a:t>
            </a:r>
            <a:r>
              <a:rPr lang="en-US" sz="2000" b="1">
                <a:solidFill>
                  <a:schemeClr val="tx1"/>
                </a:solidFill>
                <a:effectLst>
                  <a:outerShdw blurRad="38100" dist="38100" dir="2700000" algn="tl">
                    <a:srgbClr val="000000">
                      <a:alpha val="43137"/>
                    </a:srgbClr>
                  </a:outerShdw>
                </a:effectLst>
                <a:latin typeface="Arial" pitchFamily="34" charset="0"/>
                <a:cs typeface="Arial" pitchFamily="34" charset="0"/>
              </a:rPr>
              <a:t>&amp; 33 - Wives</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 to your husbands as to the Lord</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 . However, each one of you also must love his wife as he loves himself, and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wife must respect her husband</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Your wife is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submit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your authority.</a:t>
            </a:r>
          </a:p>
        </p:txBody>
      </p:sp>
      <p:sp>
        <p:nvSpPr>
          <p:cNvPr id="4" name="Rectangle 3">
            <a:extLst>
              <a:ext uri="{FF2B5EF4-FFF2-40B4-BE49-F238E27FC236}">
                <a16:creationId xmlns:a16="http://schemas.microsoft.com/office/drawing/2014/main" id="{2D9C9C9A-08CA-427A-8E97-C6F406F2C58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Priest</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134C0D-8D60-4421-81C0-D16DA4322B1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9DBC43-D1E9-49B0-8C06-039EB746CC7B}"/>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to be the spiritual </a:t>
            </a:r>
            <a:r>
              <a:rPr lang="en-US" sz="4400" b="1" u="sng" dirty="0">
                <a:solidFill>
                  <a:srgbClr val="990033"/>
                </a:solidFill>
                <a:effectLst>
                  <a:outerShdw blurRad="38100" dist="38100" dir="2700000" algn="tl">
                    <a:srgbClr val="000000">
                      <a:alpha val="43137"/>
                    </a:srgbClr>
                  </a:outerShdw>
                </a:effectLst>
                <a:latin typeface="Arial Narrow" pitchFamily="34" charset="0"/>
              </a:rPr>
              <a:t>leader</a:t>
            </a:r>
            <a:r>
              <a:rPr lang="en-US" sz="4400" b="1" dirty="0">
                <a:solidFill>
                  <a:srgbClr val="990033"/>
                </a:solidFill>
                <a:effectLst>
                  <a:outerShdw blurRad="38100" dist="38100" dir="2700000" algn="tl">
                    <a:srgbClr val="000000">
                      <a:alpha val="43137"/>
                    </a:srgbClr>
                  </a:outerShdw>
                </a:effectLst>
                <a:latin typeface="Arial Narrow" pitchFamily="34" charset="0"/>
              </a:rPr>
              <a:t> of your family</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Now I want you to realize that the head of every man is Christ, and the head of the woman is man, and the head of Christ is God.                – I Corinthians 11:3</a:t>
            </a:r>
          </a:p>
          <a:p>
            <a:pPr algn="just">
              <a:buFont typeface="Wingdings 2" panose="05020102010507070707" pitchFamily="18" charset="2"/>
              <a:buNone/>
              <a:defRPr/>
            </a:pPr>
            <a:r>
              <a:rPr lang="en-US" sz="2000" b="1">
                <a:solidFill>
                  <a:schemeClr val="tx1"/>
                </a:solidFill>
                <a:effectLst>
                  <a:outerShdw blurRad="38100" dist="38100" dir="2700000" algn="tl">
                    <a:srgbClr val="000000">
                      <a:alpha val="43137"/>
                    </a:srgbClr>
                  </a:outerShdw>
                </a:effectLst>
                <a:latin typeface="Arial" pitchFamily="34" charset="0"/>
                <a:cs typeface="Arial" pitchFamily="34" charset="0"/>
              </a:rPr>
              <a:t>Ephesians 6:1-2 - Children</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obey your parents</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Lord, for this is right.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Honor your father and mother</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 which is the first commandment with a promise . . .</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Your children are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honor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their parents.</a:t>
            </a:r>
          </a:p>
        </p:txBody>
      </p:sp>
      <p:sp>
        <p:nvSpPr>
          <p:cNvPr id="4" name="Rectangle 3">
            <a:extLst>
              <a:ext uri="{FF2B5EF4-FFF2-40B4-BE49-F238E27FC236}">
                <a16:creationId xmlns:a16="http://schemas.microsoft.com/office/drawing/2014/main" id="{ABE51717-7FD3-4898-A4EC-1E252F999DE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Priest</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C55684-902F-4335-948E-D552A650204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57926A-F56D-4126-9A37-C4A66B9110A2}"/>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to offer spiritual </a:t>
            </a:r>
            <a:r>
              <a:rPr lang="en-US" sz="4400" b="1" u="sng" dirty="0" err="1">
                <a:solidFill>
                  <a:srgbClr val="990033"/>
                </a:solidFill>
                <a:effectLst>
                  <a:outerShdw blurRad="38100" dist="38100" dir="2700000" algn="tl">
                    <a:srgbClr val="000000">
                      <a:alpha val="43137"/>
                    </a:srgbClr>
                  </a:outerShdw>
                </a:effectLst>
                <a:latin typeface="Arial Narrow" pitchFamily="34" charset="0"/>
              </a:rPr>
              <a:t>sacri-fices</a:t>
            </a:r>
            <a:r>
              <a:rPr lang="en-US" sz="4400" b="1" dirty="0">
                <a:solidFill>
                  <a:srgbClr val="990033"/>
                </a:solidFill>
                <a:effectLst>
                  <a:outerShdw blurRad="38100" dist="38100" dir="2700000" algn="tl">
                    <a:srgbClr val="000000">
                      <a:alpha val="43137"/>
                    </a:srgbClr>
                  </a:outerShdw>
                </a:effectLst>
                <a:latin typeface="Arial Narrow" pitchFamily="34" charset="0"/>
              </a:rPr>
              <a:t> to God on behalf of your family</a:t>
            </a:r>
          </a:p>
        </p:txBody>
      </p:sp>
      <p:sp>
        <p:nvSpPr>
          <p:cNvPr id="4" name="Rectangle 3">
            <a:extLst>
              <a:ext uri="{FF2B5EF4-FFF2-40B4-BE49-F238E27FC236}">
                <a16:creationId xmlns:a16="http://schemas.microsoft.com/office/drawing/2014/main" id="{AB18B6A1-4733-4F9B-AEC4-2F4386DC4BC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Priest</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2CA3FD-3F5D-48F2-8675-C5594E0993D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E6E284-8F5A-4BED-994E-5EB104BAFA7B}"/>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to offer spiritual </a:t>
            </a:r>
            <a:r>
              <a:rPr lang="en-US" sz="4400" b="1" u="sng" dirty="0" err="1">
                <a:solidFill>
                  <a:srgbClr val="990033"/>
                </a:solidFill>
                <a:effectLst>
                  <a:outerShdw blurRad="38100" dist="38100" dir="2700000" algn="tl">
                    <a:srgbClr val="000000">
                      <a:alpha val="43137"/>
                    </a:srgbClr>
                  </a:outerShdw>
                </a:effectLst>
                <a:latin typeface="Arial Narrow" pitchFamily="34" charset="0"/>
              </a:rPr>
              <a:t>sacri-fices</a:t>
            </a:r>
            <a:r>
              <a:rPr lang="en-US" sz="4400" b="1" dirty="0">
                <a:solidFill>
                  <a:srgbClr val="990033"/>
                </a:solidFill>
                <a:effectLst>
                  <a:outerShdw blurRad="38100" dist="38100" dir="2700000" algn="tl">
                    <a:srgbClr val="000000">
                      <a:alpha val="43137"/>
                    </a:srgbClr>
                  </a:outerShdw>
                </a:effectLst>
                <a:latin typeface="Arial Narrow" pitchFamily="34" charset="0"/>
              </a:rPr>
              <a:t> to God on behalf of your family</a:t>
            </a:r>
          </a:p>
          <a:p>
            <a:pPr algn="jus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do this by surrendering your life to </a:t>
            </a:r>
            <a:r>
              <a:rPr lang="en-US" sz="4400" b="1">
                <a:solidFill>
                  <a:srgbClr val="990033"/>
                </a:solidFill>
                <a:effectLst>
                  <a:outerShdw blurRad="38100" dist="38100" dir="2700000" algn="tl">
                    <a:srgbClr val="000000">
                      <a:alpha val="43137"/>
                    </a:srgbClr>
                  </a:outerShdw>
                </a:effectLst>
                <a:latin typeface="Arial Narrow" pitchFamily="34" charset="0"/>
              </a:rPr>
              <a:t>the Lord’s authority over you.</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a:t>
            </a:r>
          </a:p>
        </p:txBody>
      </p:sp>
      <p:sp>
        <p:nvSpPr>
          <p:cNvPr id="4" name="Rectangle 3">
            <a:extLst>
              <a:ext uri="{FF2B5EF4-FFF2-40B4-BE49-F238E27FC236}">
                <a16:creationId xmlns:a16="http://schemas.microsoft.com/office/drawing/2014/main" id="{AC99170B-29CD-4A0F-B622-CF52A6CA105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Priest</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B04FE9-D1AE-4232-AB58-9A3F46453CC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F5344C-85B7-4066-B2F8-B1A656404F69}"/>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to offer spiritual </a:t>
            </a:r>
            <a:r>
              <a:rPr lang="en-US" sz="4400" b="1" dirty="0" err="1">
                <a:solidFill>
                  <a:srgbClr val="990033"/>
                </a:solidFill>
                <a:effectLst>
                  <a:outerShdw blurRad="38100" dist="38100" dir="2700000" algn="tl">
                    <a:srgbClr val="000000">
                      <a:alpha val="43137"/>
                    </a:srgbClr>
                  </a:outerShdw>
                </a:effectLst>
                <a:latin typeface="Arial Narrow" pitchFamily="34" charset="0"/>
              </a:rPr>
              <a:t>sacri-fices</a:t>
            </a:r>
            <a:r>
              <a:rPr lang="en-US" sz="4400" b="1" dirty="0">
                <a:solidFill>
                  <a:srgbClr val="990033"/>
                </a:solidFill>
                <a:effectLst>
                  <a:outerShdw blurRad="38100" dist="38100" dir="2700000" algn="tl">
                    <a:srgbClr val="000000">
                      <a:alpha val="43137"/>
                    </a:srgbClr>
                  </a:outerShdw>
                </a:effectLst>
                <a:latin typeface="Arial Narrow" pitchFamily="34" charset="0"/>
              </a:rPr>
              <a:t> to God on behalf of your family</a:t>
            </a:r>
          </a:p>
          <a:p>
            <a:pPr algn="ctr">
              <a:buFont typeface="Wingdings 2" panose="05020102010507070707" pitchFamily="18" charset="2"/>
              <a:buNone/>
              <a:defRPr/>
            </a:pPr>
            <a:r>
              <a:rPr lang="en-US" sz="4400" b="1" u="sng" dirty="0">
                <a:solidFill>
                  <a:srgbClr val="339966"/>
                </a:solidFill>
                <a:effectLst>
                  <a:outerShdw blurRad="38100" dist="38100" dir="2700000" algn="tl">
                    <a:srgbClr val="000000">
                      <a:alpha val="43137"/>
                    </a:srgbClr>
                  </a:outerShdw>
                </a:effectLst>
                <a:latin typeface="Arial Narrow" pitchFamily="34" charset="0"/>
              </a:rPr>
              <a:t>Renew</a:t>
            </a:r>
            <a:r>
              <a:rPr lang="en-US" sz="4400" b="1" dirty="0">
                <a:solidFill>
                  <a:srgbClr val="339966"/>
                </a:solidFill>
                <a:effectLst>
                  <a:outerShdw blurRad="38100" dist="38100" dir="2700000" algn="tl">
                    <a:srgbClr val="000000">
                      <a:alpha val="43137"/>
                    </a:srgbClr>
                  </a:outerShdw>
                </a:effectLst>
                <a:latin typeface="Arial Narrow" pitchFamily="34" charset="0"/>
              </a:rPr>
              <a:t> your mind</a:t>
            </a:r>
          </a:p>
          <a:p>
            <a:pPr algn="jus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I urge you, brothers, in view of God’s mercy, to offer your bodies as living sacrifices, holy and pleasing to God — this is your spiritual act of worship. Do not conform any longer to the pattern of this world, but be transformed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the renewing of your mind</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you will be able to test and approve what God’s will is — his good, pleasing and perfect will. – Romans 12:1-2</a:t>
            </a:r>
          </a:p>
        </p:txBody>
      </p:sp>
      <p:sp>
        <p:nvSpPr>
          <p:cNvPr id="4" name="Rectangle 3">
            <a:extLst>
              <a:ext uri="{FF2B5EF4-FFF2-40B4-BE49-F238E27FC236}">
                <a16:creationId xmlns:a16="http://schemas.microsoft.com/office/drawing/2014/main" id="{4BAEDC0A-CB63-41DA-950A-E3F961782A3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Priest</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DEA1A7-0691-4721-A524-69A69B5B2B8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C4134E-2AF9-438C-8EA7-D3E06F4FE8A4}"/>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to offer spiritual </a:t>
            </a:r>
            <a:r>
              <a:rPr lang="en-US" sz="4400" b="1" dirty="0" err="1">
                <a:solidFill>
                  <a:srgbClr val="990033"/>
                </a:solidFill>
                <a:effectLst>
                  <a:outerShdw blurRad="38100" dist="38100" dir="2700000" algn="tl">
                    <a:srgbClr val="000000">
                      <a:alpha val="43137"/>
                    </a:srgbClr>
                  </a:outerShdw>
                </a:effectLst>
                <a:latin typeface="Arial Narrow" pitchFamily="34" charset="0"/>
              </a:rPr>
              <a:t>sacri-fices</a:t>
            </a:r>
            <a:r>
              <a:rPr lang="en-US" sz="4400" b="1" dirty="0">
                <a:solidFill>
                  <a:srgbClr val="990033"/>
                </a:solidFill>
                <a:effectLst>
                  <a:outerShdw blurRad="38100" dist="38100" dir="2700000" algn="tl">
                    <a:srgbClr val="000000">
                      <a:alpha val="43137"/>
                    </a:srgbClr>
                  </a:outerShdw>
                </a:effectLst>
                <a:latin typeface="Arial Narrow" pitchFamily="34" charset="0"/>
              </a:rPr>
              <a:t> to God on behalf of your family</a:t>
            </a:r>
          </a:p>
          <a:p>
            <a:pPr algn="ctr">
              <a:buFont typeface="Wingdings 2" panose="05020102010507070707" pitchFamily="18" charset="2"/>
              <a:buNone/>
              <a:defRPr/>
            </a:pPr>
            <a:r>
              <a:rPr lang="en-US" sz="4400" b="1" u="sng" dirty="0">
                <a:solidFill>
                  <a:srgbClr val="339966"/>
                </a:solidFill>
                <a:effectLst>
                  <a:outerShdw blurRad="38100" dist="38100" dir="2700000" algn="tl">
                    <a:srgbClr val="000000">
                      <a:alpha val="43137"/>
                    </a:srgbClr>
                  </a:outerShdw>
                </a:effectLst>
                <a:latin typeface="Arial Narrow" pitchFamily="34" charset="0"/>
              </a:rPr>
              <a:t>Deny</a:t>
            </a:r>
            <a:r>
              <a:rPr lang="en-US" sz="4400" b="1" dirty="0">
                <a:solidFill>
                  <a:srgbClr val="339966"/>
                </a:solidFill>
                <a:effectLst>
                  <a:outerShdw blurRad="38100" dist="38100" dir="2700000" algn="tl">
                    <a:srgbClr val="000000">
                      <a:alpha val="43137"/>
                    </a:srgbClr>
                  </a:outerShdw>
                </a:effectLst>
                <a:latin typeface="Arial Narrow" pitchFamily="34" charset="0"/>
              </a:rPr>
              <a:t> yourself &amp; </a:t>
            </a:r>
            <a:r>
              <a:rPr lang="en-US" sz="4400" b="1" u="sng" dirty="0">
                <a:solidFill>
                  <a:srgbClr val="339966"/>
                </a:solidFill>
                <a:effectLst>
                  <a:outerShdw blurRad="38100" dist="38100" dir="2700000" algn="tl">
                    <a:srgbClr val="000000">
                      <a:alpha val="43137"/>
                    </a:srgbClr>
                  </a:outerShdw>
                </a:effectLst>
                <a:latin typeface="Arial Narrow" pitchFamily="34" charset="0"/>
              </a:rPr>
              <a:t>follow</a:t>
            </a:r>
            <a:r>
              <a:rPr lang="en-US" sz="4400" b="1" dirty="0">
                <a:solidFill>
                  <a:srgbClr val="339966"/>
                </a:solidFill>
                <a:effectLst>
                  <a:outerShdw blurRad="38100" dist="38100" dir="2700000" algn="tl">
                    <a:srgbClr val="000000">
                      <a:alpha val="43137"/>
                    </a:srgbClr>
                  </a:outerShdw>
                </a:effectLst>
                <a:latin typeface="Arial Narrow" pitchFamily="34" charset="0"/>
              </a:rPr>
              <a:t> the Lord</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Then Jesus said to his disciples, “If anyone would come after me, he must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deny himself</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take up his cross and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 Matthew 16:24 </a:t>
            </a:r>
          </a:p>
        </p:txBody>
      </p:sp>
      <p:sp>
        <p:nvSpPr>
          <p:cNvPr id="4" name="Rectangle 3">
            <a:extLst>
              <a:ext uri="{FF2B5EF4-FFF2-40B4-BE49-F238E27FC236}">
                <a16:creationId xmlns:a16="http://schemas.microsoft.com/office/drawing/2014/main" id="{915AF384-BE4E-4994-B3D3-BF4B6159EE4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Priest</a:t>
            </a:r>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CB96EF-F933-4BC5-85E2-BE5C8D75E9C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7ED594-F3CC-471E-B792-6496AE729649}"/>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to offer spiritual </a:t>
            </a:r>
            <a:r>
              <a:rPr lang="en-US" sz="4400" b="1" dirty="0" err="1">
                <a:solidFill>
                  <a:srgbClr val="990033"/>
                </a:solidFill>
                <a:effectLst>
                  <a:outerShdw blurRad="38100" dist="38100" dir="2700000" algn="tl">
                    <a:srgbClr val="000000">
                      <a:alpha val="43137"/>
                    </a:srgbClr>
                  </a:outerShdw>
                </a:effectLst>
                <a:latin typeface="Arial Narrow" pitchFamily="34" charset="0"/>
              </a:rPr>
              <a:t>sacri-fices</a:t>
            </a:r>
            <a:r>
              <a:rPr lang="en-US" sz="4400" b="1" dirty="0">
                <a:solidFill>
                  <a:srgbClr val="990033"/>
                </a:solidFill>
                <a:effectLst>
                  <a:outerShdw blurRad="38100" dist="38100" dir="2700000" algn="tl">
                    <a:srgbClr val="000000">
                      <a:alpha val="43137"/>
                    </a:srgbClr>
                  </a:outerShdw>
                </a:effectLst>
                <a:latin typeface="Arial Narrow" pitchFamily="34" charset="0"/>
              </a:rPr>
              <a:t> to God on behalf of your family</a:t>
            </a:r>
          </a:p>
          <a:p>
            <a:pPr algn="ctr">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Prayers of </a:t>
            </a:r>
            <a:r>
              <a:rPr lang="en-US" sz="4400" b="1" u="sng" dirty="0">
                <a:solidFill>
                  <a:srgbClr val="339966"/>
                </a:solidFill>
                <a:effectLst>
                  <a:outerShdw blurRad="38100" dist="38100" dir="2700000" algn="tl">
                    <a:srgbClr val="000000">
                      <a:alpha val="43137"/>
                    </a:srgbClr>
                  </a:outerShdw>
                </a:effectLst>
                <a:latin typeface="Arial Narrow" pitchFamily="34" charset="0"/>
              </a:rPr>
              <a:t>intercession</a:t>
            </a:r>
            <a:r>
              <a:rPr lang="en-US" sz="4400" b="1" dirty="0">
                <a:solidFill>
                  <a:srgbClr val="339966"/>
                </a:solidFill>
                <a:effectLst>
                  <a:outerShdw blurRad="38100" dist="38100" dir="2700000" algn="tl">
                    <a:srgbClr val="000000">
                      <a:alpha val="43137"/>
                    </a:srgbClr>
                  </a:outerShdw>
                </a:effectLst>
                <a:latin typeface="Arial Narrow" pitchFamily="34" charset="0"/>
              </a:rPr>
              <a:t> &amp; </a:t>
            </a:r>
            <a:r>
              <a:rPr lang="en-US" sz="4400" b="1" u="sng" dirty="0">
                <a:solidFill>
                  <a:srgbClr val="339966"/>
                </a:solidFill>
                <a:effectLst>
                  <a:outerShdw blurRad="38100" dist="38100" dir="2700000" algn="tl">
                    <a:srgbClr val="000000">
                      <a:alpha val="43137"/>
                    </a:srgbClr>
                  </a:outerShdw>
                </a:effectLst>
                <a:latin typeface="Arial Narrow" pitchFamily="34" charset="0"/>
              </a:rPr>
              <a:t>praise</a:t>
            </a:r>
          </a:p>
          <a:p>
            <a:pPr algn="just">
              <a:buFont typeface="Wingdings 2" panose="05020102010507070707" pitchFamily="18" charset="2"/>
              <a:buNone/>
              <a:defRPr/>
            </a:pP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Through Jesus, therefore, let us continually </a:t>
            </a:r>
            <a:r>
              <a:rPr lang="en-US" sz="2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offer to God a sacrifice</a:t>
            </a:r>
            <a:r>
              <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rPr>
              <a:t> of praise — the fruit of lips that confess his name. – Hebrews 13:15</a:t>
            </a:r>
          </a:p>
        </p:txBody>
      </p:sp>
      <p:sp>
        <p:nvSpPr>
          <p:cNvPr id="4" name="Rectangle 3">
            <a:extLst>
              <a:ext uri="{FF2B5EF4-FFF2-40B4-BE49-F238E27FC236}">
                <a16:creationId xmlns:a16="http://schemas.microsoft.com/office/drawing/2014/main" id="{C1B63BB3-D698-408D-8CA7-C0E91D0B3F9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Priest</a:t>
            </a:r>
            <a:endParaRPr lang="en-US"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5C518A-4B1F-4687-96C9-C90C03A24EB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8CA905-8076-4695-9B82-A7C5C6E3A966}"/>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Take on the role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has assigned you.</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has given you all you need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to be successful!</a:t>
            </a:r>
          </a:p>
        </p:txBody>
      </p:sp>
      <p:sp>
        <p:nvSpPr>
          <p:cNvPr id="106500" name="Rectangle 3">
            <a:extLst>
              <a:ext uri="{FF2B5EF4-FFF2-40B4-BE49-F238E27FC236}">
                <a16:creationId xmlns:a16="http://schemas.microsoft.com/office/drawing/2014/main" id="{713177F9-A02A-4B86-8CF5-9A573573ECC7}"/>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EE16C8-24FD-4ACC-8F2F-F21B6BCBE33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F44009-D7F1-488E-9C08-AA664BAC8344}"/>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lnSpc>
                <a:spcPct val="90000"/>
              </a:lnSpc>
              <a:buFont typeface="Wingdings 2" panose="05020102010507070707" pitchFamily="18" charset="2"/>
              <a:buNone/>
            </a:pP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5:25-33</a:t>
            </a:r>
          </a:p>
          <a:p>
            <a:pPr marL="609600" indent="-609600" algn="just">
              <a:lnSpc>
                <a:spcPct val="90000"/>
              </a:lnSpc>
              <a:buFont typeface="Wingdings 2" panose="05020102010507070707" pitchFamily="18" charset="2"/>
              <a:buNone/>
            </a:pP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Husbands, </a:t>
            </a:r>
            <a:r>
              <a:rPr lang="en-US" altLang="en-US" sz="20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 your wives</a:t>
            </a:r>
            <a:r>
              <a:rPr lang="en-US" altLang="en-US" sz="20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just as Christ loved the church and gave himself up for her to make her holy, cleansing her by the washing with water through the word, and to present her to himself as a radiant church, without stain or wrinkle or any other blemish, but holy and blameless. In this same way, husbands ought to love their wives as their own bodies. He who loves his wife loves himself. After all, no one ever hated his own body, but he feeds and cares for it, just as Christ does the church — for we are members of his body. “For this reason a man will leave his father and mother and be united to his wife, and the two will become one flesh.” This is a profound mystery — but I am talking about Christ and the church. However, each one of you also must love his wife as he loves himself, and the wife must respect her husband.</a:t>
            </a:r>
          </a:p>
          <a:p>
            <a:pPr marL="609600" indent="-609600">
              <a:lnSpc>
                <a:spcPct val="90000"/>
              </a:lnSpc>
              <a:buFont typeface="Wingdings 2" panose="05020102010507070707" pitchFamily="18" charset="2"/>
              <a:buNone/>
            </a:pPr>
            <a:r>
              <a:rPr lang="en-US" altLang="en-US" sz="41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 </a:t>
            </a:r>
            <a:r>
              <a:rPr lang="en-US" altLang="en-US" sz="41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Love your wives </a:t>
            </a:r>
            <a:r>
              <a:rPr lang="en-US" altLang="en-US" sz="41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1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satisfy her 		needs.   </a:t>
            </a:r>
            <a:r>
              <a:rPr lang="en-US" altLang="en-US" sz="41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αγαπατε τας γυναικας</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609600" indent="-609600" algn="just" eaLnBrk="1" hangingPunct="1">
              <a:lnSpc>
                <a:spcPct val="90000"/>
              </a:lnSpc>
              <a:buFont typeface="Wingdings 2" panose="05020102010507070707" pitchFamily="18" charset="2"/>
              <a:buNone/>
            </a:pPr>
            <a:endParaRPr lang="en-US" altLang="en-US" sz="2600" b="1">
              <a:solidFill>
                <a:srgbClr val="990033"/>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7E953D0-FA5F-4130-977A-A75FDBCBFE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FB3104-616C-44CB-8B06-A60923B3EFA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E3D924-6DD7-4E3F-8BF3-884EDCE77AF8}"/>
              </a:ext>
            </a:extLst>
          </p:cNvPr>
          <p:cNvSpPr>
            <a:spLocks noGrp="1" noChangeArrowheads="1"/>
          </p:cNvSpPr>
          <p:nvPr>
            <p:ph idx="1"/>
          </p:nvPr>
        </p:nvSpPr>
        <p:spPr>
          <a:xfrm>
            <a:off x="457200" y="1143000"/>
            <a:ext cx="8229600" cy="57150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5:25-33</a:t>
            </a:r>
          </a:p>
          <a:p>
            <a:pPr algn="jus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The Husbands, love your wives, just as Christ loved the church and gave himself up for her to make her holy, cleansing her by the washing with water through the word, and to present her to himself as a radiant church, without stain or wrinkle or any other blemish, but holy and blameless. In this same way, husbands ought to love their wives as their own bodies. He who loves his wife loves himself. After all, no one ever hated his own body, but he feeds and cares for it, just as Christ does the church — for we are members of his body. “For this reason a man will leave his father and mother and be united to his wife, and the two will become one flesh.” This is a profound mystery — but I am talking about Christ and the church. However, each one of you also must love his wife as he loves himself, and the wife must respect her husband.</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b</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words that describe love:</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5B7E2E9-3CD2-40B6-835C-7F293D6554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2E3138-F2BC-4BF5-9DF8-6CB69E583D1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C156CC-784F-4671-9CA6-C417B5E5806A}"/>
              </a:ext>
            </a:extLst>
          </p:cNvPr>
          <p:cNvSpPr>
            <a:spLocks noGrp="1" noChangeArrowheads="1"/>
          </p:cNvSpPr>
          <p:nvPr>
            <p:ph idx="1"/>
          </p:nvPr>
        </p:nvSpPr>
        <p:spPr>
          <a:xfrm>
            <a:off x="457200" y="1143000"/>
            <a:ext cx="8229600" cy="57150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5:25-33</a:t>
            </a:r>
          </a:p>
          <a:p>
            <a:pPr algn="jus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The Husbands, love your wives, just as Christ loved the church and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himself up</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her to make her holy, cleansing her by the washing with water through the word, and to present her to himself as a radiant church, without stain or wrinkle or any other blemish, but holy and blameless. In this same way, husbands ought to love their wives as their own bodies. He who loves his wife loves himself. After all, no one ever hated his own body, but he feeds and cares for it, just as Christ does the church — for we are members of his body. “For this reason a man will leave his father and mother and be united to his wife, and the two will become one flesh.” This is a profound mystery — but I am talking about Christ and the church. However, each one of you also must love his wife as he loves himself, and the wife must respect her husband.</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“gave himself up” </a:t>
            </a:r>
            <a:r>
              <a:rPr lang="en-US" sz="30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v25</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33E2F1B-74DC-4F40-9EFF-B6F699F9D1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0D64D0-A51D-4B1F-A217-212A89F5BC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9F1D5B-9F3C-4346-9D98-8B75EED42F05}"/>
              </a:ext>
            </a:extLst>
          </p:cNvPr>
          <p:cNvSpPr>
            <a:spLocks noGrp="1" noChangeArrowheads="1"/>
          </p:cNvSpPr>
          <p:nvPr>
            <p:ph idx="1"/>
          </p:nvPr>
        </p:nvSpPr>
        <p:spPr>
          <a:xfrm>
            <a:off x="457200" y="1143000"/>
            <a:ext cx="8229600" cy="57150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5:25-33</a:t>
            </a:r>
          </a:p>
          <a:p>
            <a:pPr algn="jus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The Husbands, love your wives, just as Christ loved the church and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himself up</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her to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her holy</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cleansing her by the washing with water through the word, and to present her to himself as a radiant church, without stain or wrinkle or any other blemish, but holy and blameless. In this same way, husbands ought to love their wives as their own bodies. He who loves his wife loves himself. After all, no one ever hated his own body, but he feeds and cares for it, just as Christ does the church — for we are members of his body. “For this reason a man will leave his father and mother and be united to his wife, and the two will become one flesh.” This is a profound mystery — but I am talking about Christ and the church. However, each one of you also must love his wife as he loves himself, and the wife must respect her husband.</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“make her holy” </a:t>
            </a:r>
            <a:r>
              <a:rPr lang="en-US" sz="30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v26</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0EF9398-D7AB-4146-B437-93973C4F26A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DE464F-CD4D-4F3B-965E-EEA43F25BB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876DEC-09DE-49FC-B414-CC766397BA2E}"/>
              </a:ext>
            </a:extLst>
          </p:cNvPr>
          <p:cNvSpPr>
            <a:spLocks noGrp="1" noChangeArrowheads="1"/>
          </p:cNvSpPr>
          <p:nvPr>
            <p:ph idx="1"/>
          </p:nvPr>
        </p:nvSpPr>
        <p:spPr>
          <a:xfrm>
            <a:off x="457200" y="1143000"/>
            <a:ext cx="8229600" cy="57150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5:25-33</a:t>
            </a:r>
          </a:p>
          <a:p>
            <a:pPr algn="just">
              <a:buFont typeface="Wingdings 2" panose="05020102010507070707" pitchFamily="18" charset="2"/>
              <a:buNone/>
              <a:defRPr/>
            </a:pP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The Husbands, love your wives, just as Christ loved the church and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himself up</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her to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her holy</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cleansing her by the washing with water through the word, and to </a:t>
            </a:r>
            <a:r>
              <a:rPr lang="en-US" sz="22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present her to himself as a radiant church</a:t>
            </a:r>
            <a:r>
              <a:rPr lang="en-US" sz="2200" b="1" dirty="0">
                <a:solidFill>
                  <a:schemeClr val="tx1"/>
                </a:solidFill>
                <a:effectLst>
                  <a:outerShdw blurRad="38100" dist="38100" dir="2700000" algn="tl">
                    <a:srgbClr val="000000">
                      <a:alpha val="43137"/>
                    </a:srgbClr>
                  </a:outerShdw>
                </a:effectLst>
                <a:latin typeface="Arial" pitchFamily="34" charset="0"/>
                <a:cs typeface="Arial" pitchFamily="34" charset="0"/>
              </a:rPr>
              <a:t>, without stain or wrinkle or any other blemish, but holy and blameless. In this same way, husbands ought to love their wives as their own bodies. He who loves his wife loves himself. After all, no one ever hated his own body, but he feeds and cares for it, just as Christ does the church — for we are members of his body. “For this reason a man will leave his father and mother and be united to his wife, and the two will become one flesh.” This is a profound mystery — but I am talking about Christ and the church. However, each one of you also must love his wife as he loves himself, and the wife must respect her husband.</a:t>
            </a:r>
          </a:p>
          <a:p>
            <a:pPr algn="just">
              <a:buFont typeface="Wingdings 2" panose="05020102010507070707" pitchFamily="18" charset="2"/>
              <a:buNone/>
              <a:defRPr/>
            </a:pPr>
            <a:endParaRPr lang="en-US"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“present her radiant” </a:t>
            </a:r>
            <a:r>
              <a:rPr lang="en-US" sz="30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v27</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005D63C-7C0B-433D-96C5-77FB6160740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a Provider</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21296</TotalTime>
  <Words>4420</Words>
  <Application>Microsoft Office PowerPoint</Application>
  <PresentationFormat>On-screen Show (4:3)</PresentationFormat>
  <Paragraphs>311</Paragraphs>
  <Slides>47</Slides>
  <Notes>47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Arial</vt:lpstr>
      <vt:lpstr>Arial Narrow</vt:lpstr>
      <vt:lpstr>Calibri</vt:lpstr>
      <vt:lpstr>Franklin Gothic Medium</vt:lpstr>
      <vt:lpstr>Gentium</vt:lpstr>
      <vt:lpstr>Lucida Sans Unicode</vt:lpstr>
      <vt:lpstr>Segoe UI Symbol</vt:lpstr>
      <vt:lpstr>Times New Roman</vt:lpstr>
      <vt:lpstr>Wingdings 2</vt:lpstr>
      <vt:lpstr>Trek</vt:lpstr>
      <vt:lpstr> responsibilities   of  a  christian  dad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1356</cp:revision>
  <dcterms:created xsi:type="dcterms:W3CDTF">2005-04-23T22:37:40Z</dcterms:created>
  <dcterms:modified xsi:type="dcterms:W3CDTF">2023-01-25T22:37:02Z</dcterms:modified>
</cp:coreProperties>
</file>