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handoutMasterIdLst>
    <p:handoutMasterId r:id="rId49"/>
  </p:handoutMasterIdLst>
  <p:sldIdLst>
    <p:sldId id="398" r:id="rId2"/>
    <p:sldId id="3115" r:id="rId3"/>
    <p:sldId id="3189" r:id="rId4"/>
    <p:sldId id="3262" r:id="rId5"/>
    <p:sldId id="3266" r:id="rId6"/>
    <p:sldId id="3294" r:id="rId7"/>
    <p:sldId id="3295" r:id="rId8"/>
    <p:sldId id="3296" r:id="rId9"/>
    <p:sldId id="1362" r:id="rId10"/>
    <p:sldId id="2078" r:id="rId11"/>
    <p:sldId id="3328" r:id="rId12"/>
    <p:sldId id="3297" r:id="rId13"/>
    <p:sldId id="3329" r:id="rId14"/>
    <p:sldId id="3298" r:id="rId15"/>
    <p:sldId id="3299" r:id="rId16"/>
    <p:sldId id="3300" r:id="rId17"/>
    <p:sldId id="3301" r:id="rId18"/>
    <p:sldId id="3302" r:id="rId19"/>
    <p:sldId id="3330" r:id="rId20"/>
    <p:sldId id="3303" r:id="rId21"/>
    <p:sldId id="3304" r:id="rId22"/>
    <p:sldId id="3305" r:id="rId23"/>
    <p:sldId id="3306" r:id="rId24"/>
    <p:sldId id="3208" r:id="rId25"/>
    <p:sldId id="3308" r:id="rId26"/>
    <p:sldId id="3307" r:id="rId27"/>
    <p:sldId id="3309" r:id="rId28"/>
    <p:sldId id="3310" r:id="rId29"/>
    <p:sldId id="3311" r:id="rId30"/>
    <p:sldId id="3312" r:id="rId31"/>
    <p:sldId id="3313" r:id="rId32"/>
    <p:sldId id="3314" r:id="rId33"/>
    <p:sldId id="3315" r:id="rId34"/>
    <p:sldId id="3316" r:id="rId35"/>
    <p:sldId id="3317" r:id="rId36"/>
    <p:sldId id="3318" r:id="rId37"/>
    <p:sldId id="3319" r:id="rId38"/>
    <p:sldId id="3320" r:id="rId39"/>
    <p:sldId id="3321" r:id="rId40"/>
    <p:sldId id="3322" r:id="rId41"/>
    <p:sldId id="3323" r:id="rId42"/>
    <p:sldId id="3324" r:id="rId43"/>
    <p:sldId id="3325" r:id="rId44"/>
    <p:sldId id="3326" r:id="rId45"/>
    <p:sldId id="3327" r:id="rId46"/>
    <p:sldId id="3029" r:id="rId47"/>
  </p:sldIdLst>
  <p:sldSz cx="9144000" cy="6858000" type="screen4x3"/>
  <p:notesSz cx="7023100"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16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80D813B5-705C-454B-BDA7-8D93C8344843}"/>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3A34F67B-D931-467C-BBE0-EF7E98060782}"/>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E4044DFB-B106-438A-9964-B5C822A1E14E}"/>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A835C2CD-17CD-4BD8-A993-1C84BFC0EB03}"/>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DF79FB76-3049-4D6C-9E49-F8CF1953EF6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EFD25C-D036-4B95-808A-8B2E21AC0F5E}"/>
              </a:ext>
            </a:extLst>
          </p:cNvPr>
          <p:cNvSpPr>
            <a:spLocks noGrp="1"/>
          </p:cNvSpPr>
          <p:nvPr>
            <p:ph type="hdr" sz="quarter"/>
          </p:nvPr>
        </p:nvSpPr>
        <p:spPr>
          <a:xfrm>
            <a:off x="0" y="0"/>
            <a:ext cx="3043238" cy="465138"/>
          </a:xfrm>
          <a:prstGeom prst="rect">
            <a:avLst/>
          </a:prstGeom>
        </p:spPr>
        <p:txBody>
          <a:bodyPr vert="horz" lIns="93479" tIns="46740" rIns="93479" bIns="4674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96A7B4C3-5CA8-4889-9C09-25664FD1E9EF}"/>
              </a:ext>
            </a:extLst>
          </p:cNvPr>
          <p:cNvSpPr>
            <a:spLocks noGrp="1"/>
          </p:cNvSpPr>
          <p:nvPr>
            <p:ph type="dt" idx="1"/>
          </p:nvPr>
        </p:nvSpPr>
        <p:spPr>
          <a:xfrm>
            <a:off x="3978275" y="0"/>
            <a:ext cx="3043238" cy="465138"/>
          </a:xfrm>
          <a:prstGeom prst="rect">
            <a:avLst/>
          </a:prstGeom>
        </p:spPr>
        <p:txBody>
          <a:bodyPr vert="horz" lIns="93479" tIns="46740" rIns="93479" bIns="46740" rtlCol="0"/>
          <a:lstStyle>
            <a:lvl1pPr algn="r" eaLnBrk="1" hangingPunct="1">
              <a:defRPr sz="1200"/>
            </a:lvl1pPr>
          </a:lstStyle>
          <a:p>
            <a:pPr>
              <a:defRPr/>
            </a:pPr>
            <a:fld id="{FDED5044-B2C8-4CB8-90A4-E8422725BF4E}" type="datetimeFigureOut">
              <a:rPr lang="en-US"/>
              <a:pPr>
                <a:defRPr/>
              </a:pPr>
              <a:t>3/12/2021</a:t>
            </a:fld>
            <a:endParaRPr lang="en-US" dirty="0"/>
          </a:p>
        </p:txBody>
      </p:sp>
      <p:sp>
        <p:nvSpPr>
          <p:cNvPr id="4" name="Slide Image Placeholder 3">
            <a:extLst>
              <a:ext uri="{FF2B5EF4-FFF2-40B4-BE49-F238E27FC236}">
                <a16:creationId xmlns:a16="http://schemas.microsoft.com/office/drawing/2014/main" id="{1FC938C5-BD78-477A-9756-4B4993010CD4}"/>
              </a:ext>
            </a:extLst>
          </p:cNvPr>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479" tIns="46740" rIns="93479" bIns="46740" rtlCol="0" anchor="ctr"/>
          <a:lstStyle/>
          <a:p>
            <a:pPr lvl="0"/>
            <a:endParaRPr lang="en-US" noProof="0" dirty="0"/>
          </a:p>
        </p:txBody>
      </p:sp>
      <p:sp>
        <p:nvSpPr>
          <p:cNvPr id="5" name="Notes Placeholder 4">
            <a:extLst>
              <a:ext uri="{FF2B5EF4-FFF2-40B4-BE49-F238E27FC236}">
                <a16:creationId xmlns:a16="http://schemas.microsoft.com/office/drawing/2014/main" id="{B153C6C2-0794-4F86-8C3D-E3A89A903308}"/>
              </a:ext>
            </a:extLst>
          </p:cNvPr>
          <p:cNvSpPr>
            <a:spLocks noGrp="1"/>
          </p:cNvSpPr>
          <p:nvPr>
            <p:ph type="body" sz="quarter" idx="3"/>
          </p:nvPr>
        </p:nvSpPr>
        <p:spPr>
          <a:xfrm>
            <a:off x="701675" y="4421188"/>
            <a:ext cx="5619750"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A1BFCE3-BF25-4CA3-82FD-E9D80E066627}"/>
              </a:ext>
            </a:extLst>
          </p:cNvPr>
          <p:cNvSpPr>
            <a:spLocks noGrp="1"/>
          </p:cNvSpPr>
          <p:nvPr>
            <p:ph type="ftr" sz="quarter" idx="4"/>
          </p:nvPr>
        </p:nvSpPr>
        <p:spPr>
          <a:xfrm>
            <a:off x="0" y="8842375"/>
            <a:ext cx="3043238" cy="465138"/>
          </a:xfrm>
          <a:prstGeom prst="rect">
            <a:avLst/>
          </a:prstGeom>
        </p:spPr>
        <p:txBody>
          <a:bodyPr vert="horz" lIns="93479" tIns="46740" rIns="93479" bIns="4674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BDBA7A72-442E-4873-AC69-A465790844E5}"/>
              </a:ext>
            </a:extLst>
          </p:cNvPr>
          <p:cNvSpPr>
            <a:spLocks noGrp="1"/>
          </p:cNvSpPr>
          <p:nvPr>
            <p:ph type="sldNum" sz="quarter" idx="5"/>
          </p:nvPr>
        </p:nvSpPr>
        <p:spPr>
          <a:xfrm>
            <a:off x="3978275" y="8842375"/>
            <a:ext cx="3043238" cy="465138"/>
          </a:xfrm>
          <a:prstGeom prst="rect">
            <a:avLst/>
          </a:prstGeom>
        </p:spPr>
        <p:txBody>
          <a:bodyPr vert="horz" wrap="square" lIns="93479" tIns="46740" rIns="93479" bIns="46740" numCol="1" anchor="b" anchorCtr="0" compatLnSpc="1">
            <a:prstTxWarp prst="textNoShape">
              <a:avLst/>
            </a:prstTxWarp>
          </a:bodyPr>
          <a:lstStyle>
            <a:lvl1pPr algn="r" eaLnBrk="1" hangingPunct="1">
              <a:defRPr sz="1200" smtClean="0"/>
            </a:lvl1pPr>
          </a:lstStyle>
          <a:p>
            <a:pPr>
              <a:defRPr/>
            </a:pPr>
            <a:fld id="{18C07BA2-85D6-4978-8351-D68BF27AD89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436490A-9A4C-4006-91BA-0DBB35C32A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2588F16-35AD-4302-B605-5A60361263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4A71233E-3F37-47EB-8EBD-1F103E7457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C9C1F2-2419-49D7-815C-37BD67AB4FFB}"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C187DD49-51ED-4809-9338-6643900433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FA3AC4B6-36D8-4E78-A901-8F2C9BBF5E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24AB56EE-85D8-40FB-8657-895B396223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5A3ABD-19DD-4DBE-843D-B14E0B3FA6D0}"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31F4FE0-4E6B-4DED-874F-0F94E6A9D0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C6F2A14-8A98-4931-B61D-9E792FECEF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2BB9509F-A63A-40D8-8FAD-191988A3D9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A3497D-B33B-4089-A5FA-88B626D97648}"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E4C2F46C-CF6A-4DC1-849D-F5BEE205A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7C4106A5-7FBF-44B6-85EE-5B10438486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2AA35F3D-5E64-416C-8F3B-F7E3A5761A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BE63F2-4810-4676-8873-D85BE2BB1820}"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89B734B-3D81-4598-85B7-EAA3E22DCB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D013C69-D202-4B1A-AC0C-F95E1B9F9B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351E6156-A173-45EC-B740-B4B68CC492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C97C44-C170-4D64-BC44-FD627299BA59}"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DDF21666-1547-47CA-A8D5-E259EBA64E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7113060-7B28-4837-8B6F-B1266E9644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F2F7C78A-F929-4EDC-BFFB-F7CD8505B3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127993-7D7D-455F-8E37-99496D7CF55A}"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C1D75A2-78AC-4615-B78B-D1E48036B4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94BA6B5A-A286-4425-B296-2F99C05074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3DAA86BC-BB4C-402A-B783-1DCD517488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225D83-FD6A-43BE-A3FA-569AEF5416BF}"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9F757C57-8A5E-46B2-AA3C-183B9CC64B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DF026B60-C993-4560-9FE9-14213A899C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D008BF18-8494-402D-86A9-3A2DDAC447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FD5EEE-D63A-40D1-856B-0F6B6773104D}"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1A819815-1E87-406A-9A77-30D47FDFE8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D7566495-ABE5-4A13-B146-71222C5C7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2836DD2A-FC5B-4598-B20A-A2914220E0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18FC6C-6FD0-4BBD-A9DB-18587CA0D8C4}"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DBB8A7C4-F04A-45F0-BA4B-E91580CF21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B5C02DD8-BC21-4DDD-98A1-0A69A70FA6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F21B03A6-CEB1-4110-BDCA-084062710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67C38C-B2CC-4232-8BCF-CD30AB3D944C}"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9E0729D2-08B6-4BA5-8C3A-BAC3AC3CA6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AED7816E-3668-4AF2-B796-AC7AE3AEFC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E27FAF7A-6D48-4B13-92A3-77D6DB35B6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83B190-47A5-4F7E-9D98-C5102901402B}"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2EF856F-C203-4B9D-9BEE-769A836319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C9C26A8A-5DF3-409E-8066-D1391D9480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6403A344-5561-4D03-85B5-E7C9473DDF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8DE00E-D568-4403-8363-439A9AFB4E24}"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54AA1DB-9173-402F-892B-9DF8DC3F03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9F07614E-7124-43D5-9DAF-C719B8E2D0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D9534192-7522-4EBB-B45A-F7261134E3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BA1539-DCF1-4AAC-B64A-73B98FC2FCE2}"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1D4605A9-CD66-4CA1-A802-5D62FCCAAF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33D860C-087A-4871-81F3-86D898DB2C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1882A180-74E3-4C95-824B-24B5F59D56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FA6508-F81C-428D-94C3-35ADB2B687FD}"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98B5C4A-4F3C-4D77-A7F4-13E5AAA45E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D90F6B0B-7B97-4B1D-85D2-BF63D3893E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6994923F-B77E-47F7-9A41-7A9493E419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0B2669-03BE-4104-A42A-DD29AF8F6BBF}"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D2371724-F5D1-4548-B450-5E1E760221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A427C2C1-5E56-4666-8276-4826EA23A4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76186E3B-C84B-479C-BE47-DE47D788C1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BFC8BE-B6D0-4268-B205-4D1267D2DE1F}"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47438102-76D2-4667-A105-850251A21B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B21A2ADB-B428-467E-864B-DC69C7C9BD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13A7A116-8BA6-4BB5-B341-8C4B605DBC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78C320-229D-474C-BEA3-F98F98883465}"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459A647-0794-46CC-8A0A-273E20958C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FB5806BB-4B4C-459D-84DC-B04AF318D0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C1B07926-EE29-4204-BB6F-5E5B0BED47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F30C33-8F87-4DE3-ABD7-326A4380345B}"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61CBD302-39C5-493E-8C7E-2B08D453BE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D5285258-3D32-42E4-887A-5FE914A049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17F68EC8-2AEB-43D9-896B-A38783FD30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805B8A-D8FD-4C43-A526-C991B063295B}"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3BF04791-A535-4278-816E-AC8B65BCDD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3BB0EB3-6DD1-46D1-B89E-84DE070CE7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AC75EC68-5A20-4286-AAEC-73EF36D3CB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611878-071C-4012-AAC8-02AFF7FC78F7}"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EE190B26-861C-4CA0-91A7-DD7A4E6D15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CE2F5F6A-F011-47D0-B972-FF5E70368C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E40F9AA8-6B93-4DEF-BA22-B72798FE71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E7440B-D854-41A1-879A-35D6EC957136}"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9C421338-3F5C-4A19-8432-5B5861E699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DE2B7905-91CA-49BD-8111-2AF1A91C5E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D82009C3-956E-46CD-814B-BD01C45186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18056A5-A1E5-4F71-A4FF-D9BB36907BB6}"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44A84B8-71AB-4BCE-B7AA-76CA5662B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BC76898-9864-45DC-B0E2-5308EF4F4E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CFA58AF9-A5D5-4038-B99F-295194A236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BE30DC-96DD-430A-9900-BC35A49C0C22}"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044A4820-7A7E-4A63-B18B-B6DFCC64D6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549D0136-CAD6-4338-9CE2-077E8BB508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62696817-4C03-4960-8C97-6D98993DE9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0B4762-0DA3-4B44-9251-3635ECF845F0}"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3679B73F-94FD-44FE-B23E-C9717158C5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28E34539-4D55-4B5B-9D82-63C86905A9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938A546A-D01A-4E5E-ABA3-56D8127DE5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626190-7718-4599-8CB1-6974E7A380E7}"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B584E5FF-7D43-4B0E-AD28-57E27E685D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2924D14F-0DF1-4DDF-A877-F556004C66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33E7F0AA-DF8D-45B6-91BA-36713DBCA6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DF0F1E-3FF7-451D-A781-C92908B7FCF2}"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048250D4-C833-4079-9206-74608551BF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2A45A792-305B-4687-AFBB-1C9496EDBE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93928295-7246-4C35-AC2B-A4B6080A1F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0D8A55-B378-466E-BB0D-A88EE45D5938}"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F087CB32-9500-412A-917A-48D9943C55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BF3BB381-2FA3-4B93-BACD-F2DDAD1FD6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BF86998B-911B-464F-8E5E-56199D6DF9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B7CB28-91D7-4E8A-82FD-A6FDA8BA14FC}"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04A4F5AF-EC3A-481C-BF59-CDD172615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05E26CB3-E317-4D30-AEDD-F0C0CF3519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433281B9-9F43-4551-890F-A9B2428F1B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48B555-1AC0-45E1-9127-42D686CF455D}"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23FCBD85-3367-439D-B0C8-C507602BA2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A2F7E9CD-11CF-4CBF-9422-4348AC7CF8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8747C375-EA7D-48AE-9CC5-8E83BA8C06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9A7475-E1E3-4BC9-80C0-52F345B7F382}"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AD8AD6AE-7B40-44F8-90CA-97B934718A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2B8B05A9-A925-4319-93D4-0775F2F2A5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9775B6CB-FF3B-4308-A986-148EEBE73C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60EE39-E159-4D39-AB1B-095664698DB5}"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789280EE-197F-4DEB-A976-2EF66CD8BC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BB33E1D4-D4A8-4D68-B956-2F4E257717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0EF2C759-B778-46EB-BCF6-36733C585A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E3A66D-CFD5-4C08-B0CA-7494B793CFC6}"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19DFAEB6-FDFE-45C1-9436-DB15B82786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FE2DCB88-B6DF-4AD4-AAAB-8AE339F711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30087036-51CD-4837-9FF1-9550373BC4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27D6AF-6329-4C0A-A6E8-2847E20DB643}"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7F44A81-97DB-4FA4-BC8C-575F655C5E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AA7B8B0-964D-45AC-A3FB-1E4CF02C4C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5DD40C7D-DC61-459C-B71F-00520E1F6A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8BF109-2660-4C84-A629-6FECE96C12C5}"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4598EEEF-B114-4E8B-9A48-0089ED5E74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5B301256-43E6-463D-9E1C-0907F28154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6980DFEC-9672-444C-9CBF-51F2D3CF23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CD2D0E-3144-46DE-B4FA-273C16E9203C}"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0A51C591-B4BB-46F0-A313-BDC2988422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1DEA38FD-BE16-4D5C-899E-48B04B32F0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F22CBBB3-3614-4CB1-BCD8-B42CD831AC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4B9612-E1C3-4AC2-AD40-0D45ACA40EA9}"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DA72E5B5-960D-408B-8299-AC90CCE2D8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5A6CCE12-E4B2-4B6E-8B62-DFB9EC2960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75399157-71A5-4B6C-80C9-2585D8A909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542A19-F08B-4A83-807B-ABFA772D6199}"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A467CE46-EEB2-438B-BB56-DDD1B177F8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80E05314-8983-4EAE-ABA1-D8F8F9CB72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FD87BD18-6064-4555-B835-9257B95693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927871-D929-4156-B794-5A32DF623393}"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EE006836-14AD-473A-8D91-B53CE57C68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27EDBBE7-A238-47C0-99B0-F272FD39C6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1BF15783-2A84-4223-83FD-43D7586A7B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67D15D-32FA-48F8-91D5-9B0C8C028139}"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C606B7EB-CE4D-45A2-AF82-88D86DADD8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6F5F58D9-E319-47D5-9215-C20D11FBF9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9440EB3F-1F2B-44D3-9B87-A1AF74141D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3012F2-7BB8-46E8-BE2A-F6413E15F782}"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48338931-BE6B-43B8-BA0F-3067A1EC10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7821D07C-4CFD-403A-836A-4514CAF0F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10ACB8CF-AC97-45CC-9806-E5F751801A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11B448-0E70-4BB4-A82E-A9038A9A3D13}"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67DCE9A0-9334-4AA7-8923-4B0E9666DE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DF9A58F4-BE9C-4565-BD04-485755B6F6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F14AD7C4-5BC3-4139-9B12-4D3899C17E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4276ED-F89A-45E1-8A3C-49AFCB3B46B0}"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F531A88-F218-4BB7-93F7-DFCD8249DA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B43B560-EF9D-4E97-9C01-948C765D57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8D83B1AB-0822-4582-9CB4-EED3B62724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EEA290-5648-4C3A-BF11-D9655EF7DCFB}"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9897B1C-7DAF-4B4F-BA86-AAF9C2A3BB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56ACA86-F0CE-4CF8-8BB8-C5146D81DD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CABC527-D867-44A9-830B-4301406BAC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C93011-5114-4C86-B712-D059B8872AC2}"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F8F9C83A-38F5-4BF7-BD18-575C781C98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1BDE0745-B5D2-4694-9EED-41CA1B78AE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77589A97-A0DA-4626-9751-1BABF96D9F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22A40C-B13D-4AB3-8367-427D2E335068}"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6C9BDFF-C268-4F80-B1F6-2C39514E90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58492EA-D9D2-4124-A3A6-C28590DDA1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89882B1B-F5E3-4B28-95CD-0C90A23FA3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64AF83-8B9E-4CC2-B03C-8635817262A9}"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BDD5C5E-318F-489C-8EB9-8E32C45404CC}"/>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60BA2838-8425-4BCF-96BE-F0398ECED3FA}"/>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4C3EB463-D6C7-44F3-A3EE-2947806D58B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B82BB692-F143-4610-A74B-B6352339B09C}"/>
              </a:ext>
            </a:extLst>
          </p:cNvPr>
          <p:cNvSpPr>
            <a:spLocks noGrp="1"/>
          </p:cNvSpPr>
          <p:nvPr>
            <p:ph type="sldNum" sz="quarter" idx="12"/>
          </p:nvPr>
        </p:nvSpPr>
        <p:spPr>
          <a:xfrm>
            <a:off x="8229600" y="6473825"/>
            <a:ext cx="758825" cy="247650"/>
          </a:xfrm>
        </p:spPr>
        <p:txBody>
          <a:bodyPr/>
          <a:lstStyle>
            <a:lvl1pPr>
              <a:defRPr smtClean="0"/>
            </a:lvl1pPr>
          </a:lstStyle>
          <a:p>
            <a:pPr>
              <a:defRPr/>
            </a:pPr>
            <a:fld id="{577A07F3-294A-489E-AF81-9DB38CA002E7}" type="slidenum">
              <a:rPr lang="en-US" altLang="en-US"/>
              <a:pPr>
                <a:defRPr/>
              </a:pPr>
              <a:t>‹#›</a:t>
            </a:fld>
            <a:endParaRPr lang="en-US" altLang="en-US"/>
          </a:p>
        </p:txBody>
      </p:sp>
    </p:spTree>
    <p:extLst>
      <p:ext uri="{BB962C8B-B14F-4D97-AF65-F5344CB8AC3E}">
        <p14:creationId xmlns:p14="http://schemas.microsoft.com/office/powerpoint/2010/main" val="3078975792"/>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C71D1425-3BF6-4638-8C12-7047ACDF5380}"/>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840012D8-8BF1-4DDF-A111-45867246F5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64BF8AF0-3A73-4904-8E6F-9D81099543E1}"/>
              </a:ext>
            </a:extLst>
          </p:cNvPr>
          <p:cNvSpPr>
            <a:spLocks noGrp="1"/>
          </p:cNvSpPr>
          <p:nvPr>
            <p:ph type="sldNum" sz="quarter" idx="12"/>
          </p:nvPr>
        </p:nvSpPr>
        <p:spPr/>
        <p:txBody>
          <a:bodyPr/>
          <a:lstStyle>
            <a:lvl1pPr>
              <a:defRPr/>
            </a:lvl1pPr>
          </a:lstStyle>
          <a:p>
            <a:pPr>
              <a:defRPr/>
            </a:pPr>
            <a:fld id="{0C734AC0-6DFD-495C-8B84-E314C18BC588}" type="slidenum">
              <a:rPr lang="en-US" altLang="en-US"/>
              <a:pPr>
                <a:defRPr/>
              </a:pPr>
              <a:t>‹#›</a:t>
            </a:fld>
            <a:endParaRPr lang="en-US" altLang="en-US"/>
          </a:p>
        </p:txBody>
      </p:sp>
    </p:spTree>
    <p:extLst>
      <p:ext uri="{BB962C8B-B14F-4D97-AF65-F5344CB8AC3E}">
        <p14:creationId xmlns:p14="http://schemas.microsoft.com/office/powerpoint/2010/main" val="113529540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B73838-AA75-4C4C-9DEC-90702094283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7CF9E47-26E7-434E-A46D-D7E88EA6EEE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070D38A-5AF9-432C-AF56-F67D46031421}"/>
              </a:ext>
            </a:extLst>
          </p:cNvPr>
          <p:cNvSpPr>
            <a:spLocks noGrp="1"/>
          </p:cNvSpPr>
          <p:nvPr>
            <p:ph type="sldNum" sz="quarter" idx="12"/>
          </p:nvPr>
        </p:nvSpPr>
        <p:spPr/>
        <p:txBody>
          <a:bodyPr/>
          <a:lstStyle>
            <a:lvl1pPr>
              <a:defRPr smtClean="0"/>
            </a:lvl1pPr>
          </a:lstStyle>
          <a:p>
            <a:pPr>
              <a:defRPr/>
            </a:pPr>
            <a:fld id="{445F03A2-C03F-47FD-B45E-9E22B5D1A579}" type="slidenum">
              <a:rPr lang="en-US" altLang="en-US"/>
              <a:pPr>
                <a:defRPr/>
              </a:pPr>
              <a:t>‹#›</a:t>
            </a:fld>
            <a:endParaRPr lang="en-US" altLang="en-US"/>
          </a:p>
        </p:txBody>
      </p:sp>
    </p:spTree>
    <p:extLst>
      <p:ext uri="{BB962C8B-B14F-4D97-AF65-F5344CB8AC3E}">
        <p14:creationId xmlns:p14="http://schemas.microsoft.com/office/powerpoint/2010/main" val="295802587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8DD6702E-DB48-416D-97E2-7CFD6C506196}"/>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393DBEE9-EE4A-469B-813A-13524E1D9E12}"/>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8C35FB2C-5DA0-4754-99D1-277F6480FB04}"/>
              </a:ext>
            </a:extLst>
          </p:cNvPr>
          <p:cNvSpPr>
            <a:spLocks noGrp="1"/>
          </p:cNvSpPr>
          <p:nvPr>
            <p:ph type="sldNum" sz="quarter" idx="12"/>
          </p:nvPr>
        </p:nvSpPr>
        <p:spPr>
          <a:xfrm>
            <a:off x="8229600" y="6473825"/>
            <a:ext cx="758825" cy="247650"/>
          </a:xfrm>
        </p:spPr>
        <p:txBody>
          <a:bodyPr/>
          <a:lstStyle>
            <a:lvl1pPr>
              <a:defRPr smtClean="0"/>
            </a:lvl1pPr>
          </a:lstStyle>
          <a:p>
            <a:pPr>
              <a:defRPr/>
            </a:pPr>
            <a:fld id="{80E582EB-DEAE-43A4-92B0-BEE989B6E656}" type="slidenum">
              <a:rPr lang="en-US" altLang="en-US"/>
              <a:pPr>
                <a:defRPr/>
              </a:pPr>
              <a:t>‹#›</a:t>
            </a:fld>
            <a:endParaRPr lang="en-US" altLang="en-US"/>
          </a:p>
        </p:txBody>
      </p:sp>
    </p:spTree>
    <p:extLst>
      <p:ext uri="{BB962C8B-B14F-4D97-AF65-F5344CB8AC3E}">
        <p14:creationId xmlns:p14="http://schemas.microsoft.com/office/powerpoint/2010/main" val="168132647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27A3D8E-C65D-445D-82C0-9DB838D81482}"/>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6EE8BA74-3F2B-4EBD-946C-F084A74EC2A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0010F1B-BCD7-4DCA-881B-4CFF69C012D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83F37877-325D-4D28-92C2-0B4DD490B3C7}"/>
              </a:ext>
            </a:extLst>
          </p:cNvPr>
          <p:cNvSpPr>
            <a:spLocks noGrp="1"/>
          </p:cNvSpPr>
          <p:nvPr>
            <p:ph type="sldNum" sz="quarter" idx="12"/>
          </p:nvPr>
        </p:nvSpPr>
        <p:spPr/>
        <p:txBody>
          <a:bodyPr/>
          <a:lstStyle>
            <a:lvl1pPr>
              <a:defRPr smtClean="0"/>
            </a:lvl1pPr>
          </a:lstStyle>
          <a:p>
            <a:pPr>
              <a:defRPr/>
            </a:pPr>
            <a:fld id="{F9E69667-0057-4EE4-8D1B-87E0626C2FAE}" type="slidenum">
              <a:rPr lang="en-US" altLang="en-US"/>
              <a:pPr>
                <a:defRPr/>
              </a:pPr>
              <a:t>‹#›</a:t>
            </a:fld>
            <a:endParaRPr lang="en-US" altLang="en-US"/>
          </a:p>
        </p:txBody>
      </p:sp>
    </p:spTree>
    <p:extLst>
      <p:ext uri="{BB962C8B-B14F-4D97-AF65-F5344CB8AC3E}">
        <p14:creationId xmlns:p14="http://schemas.microsoft.com/office/powerpoint/2010/main" val="1766185631"/>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FF8F8BB-50E2-48D3-BC75-EC7581DF0A67}"/>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1785D028-FB05-46DE-B8F0-7C97DD092A7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36F65F11-74B7-4A09-8BEE-B9A4C2049E36}"/>
              </a:ext>
            </a:extLst>
          </p:cNvPr>
          <p:cNvSpPr>
            <a:spLocks noGrp="1"/>
          </p:cNvSpPr>
          <p:nvPr>
            <p:ph type="sldNum" sz="quarter" idx="12"/>
          </p:nvPr>
        </p:nvSpPr>
        <p:spPr/>
        <p:txBody>
          <a:bodyPr/>
          <a:lstStyle>
            <a:lvl1pPr>
              <a:defRPr/>
            </a:lvl1pPr>
          </a:lstStyle>
          <a:p>
            <a:pPr>
              <a:defRPr/>
            </a:pPr>
            <a:fld id="{5E56197D-EE16-4318-91FE-4DFF9D6CF3AC}" type="slidenum">
              <a:rPr lang="en-US" altLang="en-US"/>
              <a:pPr>
                <a:defRPr/>
              </a:pPr>
              <a:t>‹#›</a:t>
            </a:fld>
            <a:endParaRPr lang="en-US" altLang="en-US"/>
          </a:p>
        </p:txBody>
      </p:sp>
    </p:spTree>
    <p:extLst>
      <p:ext uri="{BB962C8B-B14F-4D97-AF65-F5344CB8AC3E}">
        <p14:creationId xmlns:p14="http://schemas.microsoft.com/office/powerpoint/2010/main" val="374153537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2C61828C-AFC2-4A40-8FB5-E7840CFA6F85}"/>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B200F16B-274D-4D90-8B26-C09A2CA0C05B}"/>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32605A1E-0B9E-480D-B090-D27B3B9CB9B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7B69E80E-E2FC-433B-9634-E0137C2E9774}"/>
              </a:ext>
            </a:extLst>
          </p:cNvPr>
          <p:cNvSpPr>
            <a:spLocks noGrp="1"/>
          </p:cNvSpPr>
          <p:nvPr>
            <p:ph type="sldNum" sz="quarter" idx="12"/>
          </p:nvPr>
        </p:nvSpPr>
        <p:spPr>
          <a:xfrm>
            <a:off x="8229600" y="6477000"/>
            <a:ext cx="762000" cy="247650"/>
          </a:xfrm>
        </p:spPr>
        <p:txBody>
          <a:bodyPr/>
          <a:lstStyle>
            <a:lvl1pPr>
              <a:defRPr smtClean="0"/>
            </a:lvl1pPr>
          </a:lstStyle>
          <a:p>
            <a:pPr>
              <a:defRPr/>
            </a:pPr>
            <a:fld id="{5E21BC48-4B07-4BA2-A795-5CC87C809D1B}" type="slidenum">
              <a:rPr lang="en-US" altLang="en-US"/>
              <a:pPr>
                <a:defRPr/>
              </a:pPr>
              <a:t>‹#›</a:t>
            </a:fld>
            <a:endParaRPr lang="en-US" altLang="en-US"/>
          </a:p>
        </p:txBody>
      </p:sp>
    </p:spTree>
    <p:extLst>
      <p:ext uri="{BB962C8B-B14F-4D97-AF65-F5344CB8AC3E}">
        <p14:creationId xmlns:p14="http://schemas.microsoft.com/office/powerpoint/2010/main" val="1227709364"/>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E4EFEBF1-DFA3-487F-8FB9-3160C498C692}"/>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FAD460CE-960A-4007-A9C6-A97C3E7F2FE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ACAA886B-D50F-45B4-AF35-C8259A5283E8}"/>
              </a:ext>
            </a:extLst>
          </p:cNvPr>
          <p:cNvSpPr>
            <a:spLocks noGrp="1"/>
          </p:cNvSpPr>
          <p:nvPr>
            <p:ph type="sldNum" sz="quarter" idx="12"/>
          </p:nvPr>
        </p:nvSpPr>
        <p:spPr/>
        <p:txBody>
          <a:bodyPr/>
          <a:lstStyle>
            <a:lvl1pPr>
              <a:defRPr/>
            </a:lvl1pPr>
          </a:lstStyle>
          <a:p>
            <a:pPr>
              <a:defRPr/>
            </a:pPr>
            <a:fld id="{467995EB-E3AB-44DF-8692-590E88449031}" type="slidenum">
              <a:rPr lang="en-US" altLang="en-US"/>
              <a:pPr>
                <a:defRPr/>
              </a:pPr>
              <a:t>‹#›</a:t>
            </a:fld>
            <a:endParaRPr lang="en-US" altLang="en-US"/>
          </a:p>
        </p:txBody>
      </p:sp>
    </p:spTree>
    <p:extLst>
      <p:ext uri="{BB962C8B-B14F-4D97-AF65-F5344CB8AC3E}">
        <p14:creationId xmlns:p14="http://schemas.microsoft.com/office/powerpoint/2010/main" val="370412389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B1D5D535-D849-45B6-86B7-4BAFF9223C7D}"/>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86474C71-5F56-4F81-B911-E5649BDCCF1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15C2F583-5AEF-4832-B851-7102FBA59234}"/>
              </a:ext>
            </a:extLst>
          </p:cNvPr>
          <p:cNvSpPr>
            <a:spLocks noGrp="1"/>
          </p:cNvSpPr>
          <p:nvPr>
            <p:ph type="sldNum" sz="quarter" idx="12"/>
          </p:nvPr>
        </p:nvSpPr>
        <p:spPr/>
        <p:txBody>
          <a:bodyPr/>
          <a:lstStyle>
            <a:lvl1pPr>
              <a:defRPr smtClean="0"/>
            </a:lvl1pPr>
          </a:lstStyle>
          <a:p>
            <a:pPr>
              <a:defRPr/>
            </a:pPr>
            <a:fld id="{4FAF4EEA-8F6C-4721-87A6-DC9B8C93790C}" type="slidenum">
              <a:rPr lang="en-US" altLang="en-US"/>
              <a:pPr>
                <a:defRPr/>
              </a:pPr>
              <a:t>‹#›</a:t>
            </a:fld>
            <a:endParaRPr lang="en-US" altLang="en-US"/>
          </a:p>
        </p:txBody>
      </p:sp>
    </p:spTree>
    <p:extLst>
      <p:ext uri="{BB962C8B-B14F-4D97-AF65-F5344CB8AC3E}">
        <p14:creationId xmlns:p14="http://schemas.microsoft.com/office/powerpoint/2010/main" val="331824238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2ADE83D8-2771-4FEF-BCA7-90330F19F0FE}"/>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610D9B97-7370-4B07-BB51-DEFC3F8195DD}"/>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48D3D9BE-9FF0-4FF6-AFAE-342D806C3B25}"/>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DEBED9A-495B-4CEB-BB1B-94B4B42B51BC}"/>
              </a:ext>
            </a:extLst>
          </p:cNvPr>
          <p:cNvSpPr>
            <a:spLocks noGrp="1"/>
          </p:cNvSpPr>
          <p:nvPr>
            <p:ph type="sldNum" sz="quarter" idx="12"/>
          </p:nvPr>
        </p:nvSpPr>
        <p:spPr/>
        <p:txBody>
          <a:bodyPr/>
          <a:lstStyle>
            <a:lvl1pPr>
              <a:defRPr smtClean="0"/>
            </a:lvl1pPr>
          </a:lstStyle>
          <a:p>
            <a:pPr>
              <a:defRPr/>
            </a:pPr>
            <a:fld id="{0FCEA76E-DC29-4771-BBC1-F0FE614E3333}" type="slidenum">
              <a:rPr lang="en-US" altLang="en-US"/>
              <a:pPr>
                <a:defRPr/>
              </a:pPr>
              <a:t>‹#›</a:t>
            </a:fld>
            <a:endParaRPr lang="en-US" altLang="en-US"/>
          </a:p>
        </p:txBody>
      </p:sp>
    </p:spTree>
    <p:extLst>
      <p:ext uri="{BB962C8B-B14F-4D97-AF65-F5344CB8AC3E}">
        <p14:creationId xmlns:p14="http://schemas.microsoft.com/office/powerpoint/2010/main" val="141816984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BDAF15C0-7F0E-4A02-BB3A-21DBB2C6C6E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CDFAA6E-E932-471C-BB0E-5012D30E670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30619CC7-5505-42F7-B917-7546A973B19B}"/>
              </a:ext>
            </a:extLst>
          </p:cNvPr>
          <p:cNvSpPr>
            <a:spLocks noGrp="1"/>
          </p:cNvSpPr>
          <p:nvPr>
            <p:ph type="sldNum" sz="quarter" idx="12"/>
          </p:nvPr>
        </p:nvSpPr>
        <p:spPr/>
        <p:txBody>
          <a:bodyPr/>
          <a:lstStyle>
            <a:lvl1pPr>
              <a:defRPr smtClean="0"/>
            </a:lvl1pPr>
          </a:lstStyle>
          <a:p>
            <a:pPr>
              <a:defRPr/>
            </a:pPr>
            <a:fld id="{6411C684-B304-403C-8666-BF105B687070}" type="slidenum">
              <a:rPr lang="en-US" altLang="en-US"/>
              <a:pPr>
                <a:defRPr/>
              </a:pPr>
              <a:t>‹#›</a:t>
            </a:fld>
            <a:endParaRPr lang="en-US" altLang="en-US"/>
          </a:p>
        </p:txBody>
      </p:sp>
    </p:spTree>
    <p:extLst>
      <p:ext uri="{BB962C8B-B14F-4D97-AF65-F5344CB8AC3E}">
        <p14:creationId xmlns:p14="http://schemas.microsoft.com/office/powerpoint/2010/main" val="45880835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444786F-4DC5-4042-848B-B6CC52A2DBE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FF30B8C-1330-470B-889A-F3C704BC1561}"/>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72618520-155F-4CC1-BDC5-F97C4DEBDB1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DD4743BB-2B13-4A80-99AD-2CEC8F47A690}"/>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C4995091-A813-4C4E-B709-97156EA5CFE7}"/>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5BC94F1A-7502-44BC-8999-978A0168C0DB}"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7123404E-02DB-4F63-ACB8-C736CBB31FC1}"/>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DE2C47AE-17F9-4FA2-9D8F-2EAC6D489CA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05064E10-73F3-437A-AD6C-7EAEC409C27C}"/>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7077" r:id="rId1"/>
    <p:sldLayoutId id="2147487078" r:id="rId2"/>
    <p:sldLayoutId id="2147487079" r:id="rId3"/>
    <p:sldLayoutId id="2147487074" r:id="rId4"/>
    <p:sldLayoutId id="2147487080" r:id="rId5"/>
    <p:sldLayoutId id="2147487075" r:id="rId6"/>
    <p:sldLayoutId id="2147487081" r:id="rId7"/>
    <p:sldLayoutId id="2147487082" r:id="rId8"/>
    <p:sldLayoutId id="2147487083" r:id="rId9"/>
    <p:sldLayoutId id="2147487076" r:id="rId10"/>
    <p:sldLayoutId id="214748708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FD394C9C-3064-4B1B-A500-5204FF8F8264}"/>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what  are  the things  about faith  you  can count  on?</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DD4441-832D-4B10-8A98-5F9EEA9844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14F6F6-6F0E-4A38-9BAD-42EDA516D0D9}"/>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is this power demonstrated?</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how we know that we love the children of God: by loving God and carrying out his commands.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love for God: to obey his commands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his commands are not burdensome . . . - v2-3</a:t>
            </a:r>
          </a:p>
        </p:txBody>
      </p:sp>
      <p:sp>
        <p:nvSpPr>
          <p:cNvPr id="4" name="Rectangle 3">
            <a:extLst>
              <a:ext uri="{FF2B5EF4-FFF2-40B4-BE49-F238E27FC236}">
                <a16:creationId xmlns:a16="http://schemas.microsoft.com/office/drawing/2014/main" id="{4EE3226D-8148-4ED4-9D0B-70C31946D21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Faith has a Definite Power.</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9C95B1-781C-4CFC-88D3-817F61FDFD6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427939-935D-450F-98E3-F5353799A6A2}"/>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is this power demonstrated?</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how we know that we love the children of God: by loving God and carrying out his commands.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love for God: to obey his commands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his commands are not burdensome . . . - v2-3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love God by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you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Him by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7EE8E678-83DB-4800-87A1-069ABA15C11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Faith has a Definite Power.</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187054-0EFE-4A1E-918B-DA3C1F64424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51CB66-7ABA-499A-B184-3FD978EF4B8D}"/>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is this power demonstrated?</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how we know that we love the children of God: by loving God and carrying out his commands. This is love for God: to obey his commands.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his commands are not burdensome</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 . - v2-3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His love is not burdensome 	because you have the help of 	His Holy Spirit.</a:t>
            </a:r>
          </a:p>
        </p:txBody>
      </p:sp>
      <p:sp>
        <p:nvSpPr>
          <p:cNvPr id="4" name="Rectangle 3">
            <a:extLst>
              <a:ext uri="{FF2B5EF4-FFF2-40B4-BE49-F238E27FC236}">
                <a16:creationId xmlns:a16="http://schemas.microsoft.com/office/drawing/2014/main" id="{9C9CDF85-B516-4B36-BE87-3623EB97B5A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Faith has a Definite Power.</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737C27-58EC-4EE0-8B11-8D34E87B67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B7F69C0-1D97-4CC1-BD75-12CFC3908B5B}"/>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is this power demonstrated?</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how we know that we love the children of God: by loving God and carrying out his commands. This is love for God: to obey his commands.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his commands are not burdensome</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 . - v2-3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His love is not burdensome 	because you have the help of 	His Holy Spirit.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5:22 - The fruit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love . . . </a:t>
            </a:r>
          </a:p>
          <a:p>
            <a:pPr marL="609600" indent="-609600" algn="just" eaLnBrk="1" fontAlgn="auto" hangingPunct="1">
              <a:spcAft>
                <a:spcPts val="0"/>
              </a:spcAft>
              <a:buFont typeface="Wingdings 2" panose="05020102010507070707" pitchFamily="18" charset="2"/>
              <a:buNone/>
              <a:defRPr/>
            </a:pP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BF5B019-1DED-413F-9D99-D540FDF7F39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Faith has a Definite Power.</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7279F9-7C07-40E5-8BC3-DA9CBCB70C1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86376E-FEF3-4E78-8405-1A24C2C5C847}"/>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is this power demonstrated?</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how we know that we love the children of God: by loving God and carrying out his commands. This is love for God: to obey his commands.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his commands are not burdensome</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 . - v2-3</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5:22 - The fruit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love .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11:30 - For my yoke is easy and my burden is light.</a:t>
            </a:r>
          </a:p>
        </p:txBody>
      </p:sp>
      <p:sp>
        <p:nvSpPr>
          <p:cNvPr id="4" name="Rectangle 3">
            <a:extLst>
              <a:ext uri="{FF2B5EF4-FFF2-40B4-BE49-F238E27FC236}">
                <a16:creationId xmlns:a16="http://schemas.microsoft.com/office/drawing/2014/main" id="{A9F15AA0-5851-47FD-AB3F-6ACD69076E8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Faith has a Definite Power.</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703F99-E481-43BB-AB7E-E9DFF91337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197134-DD17-48DC-9173-179C63566657}"/>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this power experienced?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his commands are not burdensome, for everyone born of God overcomes the world. This is the victory that has overcome the world, even our faith. Who is it that overcomes the world? Only he who believes that Jesus is the Son of God. -v4-5</a:t>
            </a:r>
          </a:p>
        </p:txBody>
      </p:sp>
      <p:sp>
        <p:nvSpPr>
          <p:cNvPr id="4" name="Rectangle 3">
            <a:extLst>
              <a:ext uri="{FF2B5EF4-FFF2-40B4-BE49-F238E27FC236}">
                <a16:creationId xmlns:a16="http://schemas.microsoft.com/office/drawing/2014/main" id="{48D3F4B7-5ED7-4DC9-B231-B6279C3FCC3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Faith has a Definite Power.</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756049-425E-458B-96C1-D60F0E2ACC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65D588-C0BF-415F-AA18-88F52585A57D}"/>
              </a:ext>
            </a:extLst>
          </p:cNvPr>
          <p:cNvSpPr>
            <a:spLocks noGrp="1" noChangeArrowheads="1"/>
          </p:cNvSpPr>
          <p:nvPr>
            <p:ph idx="1"/>
          </p:nvPr>
        </p:nvSpPr>
        <p:spPr>
          <a:xfrm>
            <a:off x="457200" y="1219200"/>
            <a:ext cx="82296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How is this power experienced?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his commands are not burdensome, for everyone born of God overcomes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world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This is the victory that has overcome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world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even our faith. Who is it that overcomes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world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Only he who believes that Jesus is the Son of God. -v4-5</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World</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secular society apart 	from God, world system, 	“cosmetics”.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κόσμος</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ED4F11D3-4080-4711-A57F-70522D4B7FE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Faith has a Definite Power.</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BB172A-D0C5-419D-8A06-36DB3E5EFFF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4E50E1-A42D-461E-ABC6-F10EAA818A47}"/>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this power experienced?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his commands are not burdensome, for everyone born of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overcomes the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This is the victory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has overcome the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even our faith. Who is it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overcomes the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Only he who believes that Jesus is the Son of God. -v4-5</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12:2 - Do not conform any longer to the pattern of this world, but be transformed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the renewing of your mind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8C92523-231A-42EF-ABB3-F76EB7DBB46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Faith has a Definite Power.</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53CE30-DF90-431D-BC54-97E042FA7FD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E0D920-601E-48B5-A28F-884E3C80DDD6}"/>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this power experienced?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did the Lord use God’s 	word when He was tempted?</a:t>
            </a:r>
          </a:p>
        </p:txBody>
      </p:sp>
      <p:sp>
        <p:nvSpPr>
          <p:cNvPr id="4" name="Rectangle 3">
            <a:extLst>
              <a:ext uri="{FF2B5EF4-FFF2-40B4-BE49-F238E27FC236}">
                <a16:creationId xmlns:a16="http://schemas.microsoft.com/office/drawing/2014/main" id="{BA693047-55D0-472A-B452-D85436240D9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Faith has a Definite Power.</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4E1714-9150-4AE4-A125-A0D665AA94D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2ECE6F-33DE-4F49-98EC-59E360E30D94}"/>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this power experienced?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did the Lord use God’s 	word when He was tempted?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4:3-4 - The tempter came to him and said, “If you are the Son of God, tell these stones to become bread.” Jesus answered, “It is written: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Man does not live on bread alone, but on every word that comes from the mouth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Deuteronomy 8:3</a:t>
            </a:r>
          </a:p>
        </p:txBody>
      </p:sp>
      <p:sp>
        <p:nvSpPr>
          <p:cNvPr id="4" name="Rectangle 3">
            <a:extLst>
              <a:ext uri="{FF2B5EF4-FFF2-40B4-BE49-F238E27FC236}">
                <a16:creationId xmlns:a16="http://schemas.microsoft.com/office/drawing/2014/main" id="{DC35480A-99FC-46B4-B510-7B2DD4FBD83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Faith has a Definite Power.</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2854BD-1900-44AD-9C99-D8A3DA30622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7D3BA8-E501-4AF0-827E-A1B357F75127}"/>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5:1-5</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believes that Jesus is the Christ is born of God, and everyone who loves the father loves his child as well. This is how we know that we love the children of God: by loving God and carrying out his commands. This is love for God: to obey his commands. And his commands are not burdensome, for everyone born of God overcomes the world. This is the victory that has overcome the world, even our faith. Who is it that overcomes the world? Only he who believes that Jesus is the Son of God.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480062-75E3-4C5C-B24B-E0632343D8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7B75E3-2C3C-48B4-B30B-158960B1CFB0}"/>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this power experienced?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did the Lord use God’s 	word when He was tempted?</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4:6-7 - “If you are the Son of God,” he said, “throw yourself down. For it is written: ”‘He will command his angels concerning you, and they will lift you up in their hands, so that you will not strike your foot against a stone.’</a:t>
            </a:r>
            <a:r>
              <a:rPr lang="en-US" sz="27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answered him, “It is also written: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put the Lord your God to the test</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Deuteronomy 6:16</a:t>
            </a:r>
          </a:p>
        </p:txBody>
      </p:sp>
      <p:sp>
        <p:nvSpPr>
          <p:cNvPr id="4" name="Rectangle 3">
            <a:extLst>
              <a:ext uri="{FF2B5EF4-FFF2-40B4-BE49-F238E27FC236}">
                <a16:creationId xmlns:a16="http://schemas.microsoft.com/office/drawing/2014/main" id="{A501FD35-DB31-4BA5-9BD2-C34F0CF5350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Faith has a Definite Power.</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3147E6-840D-4821-89E6-6A8477A1B7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0E5AF6-5758-43A5-B988-3C169A87ADA7}"/>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this power experienced?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did the Lord use God’s 	word when He was tempted?</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4:9-10 -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“All this I will give you,” he said, “if you will bow down and worship me.” Jesus said to him, “Away from me, Satan! For it is written: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Worship the Lord your God, and serve him only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6:13</a:t>
            </a:r>
          </a:p>
        </p:txBody>
      </p:sp>
      <p:sp>
        <p:nvSpPr>
          <p:cNvPr id="4" name="Rectangle 3">
            <a:extLst>
              <a:ext uri="{FF2B5EF4-FFF2-40B4-BE49-F238E27FC236}">
                <a16:creationId xmlns:a16="http://schemas.microsoft.com/office/drawing/2014/main" id="{A22849C6-98DF-4465-91B4-5B67B622B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Faith has a Definite Power.</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368352-93C9-4D91-B19E-19AFA816F0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F5BEFE-8928-4B52-83A9-54E9C8A10191}"/>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is this power experienced?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did the Lord use God’s 	word when He was tempted?</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4:9-10 -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“All this I will give you,” he said, “if you will bow down and worship me.” Jesus said to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Away from me, Satan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it is written: ‘Worship the Lord your God, and serve him only.’”</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have that same power!</a:t>
            </a:r>
          </a:p>
        </p:txBody>
      </p:sp>
      <p:sp>
        <p:nvSpPr>
          <p:cNvPr id="4" name="Rectangle 3">
            <a:extLst>
              <a:ext uri="{FF2B5EF4-FFF2-40B4-BE49-F238E27FC236}">
                <a16:creationId xmlns:a16="http://schemas.microsoft.com/office/drawing/2014/main" id="{B262A52C-BB14-4348-B003-455768E3273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Faith has a Definite Power.</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7B812B-AD1F-4530-BA83-38CC2C903B6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A16BF0-51DF-40D4-A0A7-10CFA82850F4}"/>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Faith has a Definite Power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v1-5</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Faith Has a Definite Object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v6-8</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3B121D-5940-4CC8-BFD3-C6101DF67D3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9922FF-FC39-4E88-9C88-0BE57A12612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Lord Jesus was an </a:t>
            </a:r>
            <a:r>
              <a:rPr lang="en-US" sz="4400" b="1" u="sng" dirty="0">
                <a:solidFill>
                  <a:srgbClr val="990033"/>
                </a:solidFill>
                <a:effectLst>
                  <a:outerShdw blurRad="38100" dist="38100" dir="2700000" algn="tl">
                    <a:srgbClr val="000000">
                      <a:alpha val="43137"/>
                    </a:srgbClr>
                  </a:outerShdw>
                </a:effectLst>
                <a:latin typeface="Arial Narrow" pitchFamily="34" charset="0"/>
              </a:rPr>
              <a:t>historical</a:t>
            </a:r>
            <a:r>
              <a:rPr lang="en-US" sz="4400" b="1" dirty="0">
                <a:solidFill>
                  <a:srgbClr val="990033"/>
                </a:solidFill>
                <a:effectLst>
                  <a:outerShdw blurRad="38100" dist="38100" dir="2700000" algn="tl">
                    <a:srgbClr val="000000">
                      <a:alpha val="43137"/>
                    </a:srgbClr>
                  </a:outerShdw>
                </a:effectLst>
                <a:latin typeface="Arial Narrow" pitchFamily="34" charset="0"/>
              </a:rPr>
              <a:t> person.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one who came by water and blood — Jesus Christ. He did not come by water only, but by water and blood. And it is the Spirit who testifies, because the Spirit is the truth. - v6</a:t>
            </a:r>
          </a:p>
        </p:txBody>
      </p:sp>
      <p:sp>
        <p:nvSpPr>
          <p:cNvPr id="4" name="Rectangle 3">
            <a:extLst>
              <a:ext uri="{FF2B5EF4-FFF2-40B4-BE49-F238E27FC236}">
                <a16:creationId xmlns:a16="http://schemas.microsoft.com/office/drawing/2014/main" id="{E0F814AB-4078-482C-BD63-34220AB29C6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Object.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79DDAF-88EC-4C4C-B835-CC926834DA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BAA40FB-58ED-4550-BD6E-F0300010ADD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Lord Jesus was an </a:t>
            </a:r>
            <a:r>
              <a:rPr lang="en-US" sz="4400" b="1" u="sng" dirty="0">
                <a:solidFill>
                  <a:srgbClr val="990033"/>
                </a:solidFill>
                <a:effectLst>
                  <a:outerShdw blurRad="38100" dist="38100" dir="2700000" algn="tl">
                    <a:srgbClr val="000000">
                      <a:alpha val="43137"/>
                    </a:srgbClr>
                  </a:outerShdw>
                </a:effectLst>
                <a:latin typeface="Arial Narrow" pitchFamily="34" charset="0"/>
              </a:rPr>
              <a:t>historical</a:t>
            </a:r>
            <a:r>
              <a:rPr lang="en-US" sz="4400" b="1" dirty="0">
                <a:solidFill>
                  <a:srgbClr val="990033"/>
                </a:solidFill>
                <a:effectLst>
                  <a:outerShdw blurRad="38100" dist="38100" dir="2700000" algn="tl">
                    <a:srgbClr val="000000">
                      <a:alpha val="43137"/>
                    </a:srgbClr>
                  </a:outerShdw>
                </a:effectLst>
                <a:latin typeface="Arial Narrow" pitchFamily="34" charset="0"/>
              </a:rPr>
              <a:t> person.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one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came by 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blood — Jesus Christ. He did not come by water only,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blood. And it is the Spirit who testifies, because the Spirit is the truth. - v6</a:t>
            </a:r>
          </a:p>
        </p:txBody>
      </p:sp>
      <p:sp>
        <p:nvSpPr>
          <p:cNvPr id="4" name="Rectangle 3">
            <a:extLst>
              <a:ext uri="{FF2B5EF4-FFF2-40B4-BE49-F238E27FC236}">
                <a16:creationId xmlns:a16="http://schemas.microsoft.com/office/drawing/2014/main" id="{C8E7A4B6-1A29-4713-AFDA-1AB9778A893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Object.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F8AA65-BAD7-49E8-8016-346DE13E3D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B66F5E-96E7-4609-B4F4-DBF117FD017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Lord Jesus was an </a:t>
            </a:r>
            <a:r>
              <a:rPr lang="en-US" sz="4400" b="1" u="sng" dirty="0">
                <a:solidFill>
                  <a:srgbClr val="990033"/>
                </a:solidFill>
                <a:effectLst>
                  <a:outerShdw blurRad="38100" dist="38100" dir="2700000" algn="tl">
                    <a:srgbClr val="000000">
                      <a:alpha val="43137"/>
                    </a:srgbClr>
                  </a:outerShdw>
                </a:effectLst>
                <a:latin typeface="Arial Narrow" pitchFamily="34" charset="0"/>
              </a:rPr>
              <a:t>historical</a:t>
            </a:r>
            <a:r>
              <a:rPr lang="en-US" sz="4400" b="1" dirty="0">
                <a:solidFill>
                  <a:srgbClr val="990033"/>
                </a:solidFill>
                <a:effectLst>
                  <a:outerShdw blurRad="38100" dist="38100" dir="2700000" algn="tl">
                    <a:srgbClr val="000000">
                      <a:alpha val="43137"/>
                    </a:srgbClr>
                  </a:outerShdw>
                </a:effectLst>
                <a:latin typeface="Arial Narrow" pitchFamily="34" charset="0"/>
              </a:rPr>
              <a:t> person.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one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came by 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blood — Jesus Christ. He did not come by water only,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blood. And it is the Spirit who testifies, because the Spirit is the truth. - v6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Lord’s baptism began His 	earthly ministry.</a:t>
            </a:r>
          </a:p>
        </p:txBody>
      </p:sp>
      <p:sp>
        <p:nvSpPr>
          <p:cNvPr id="4" name="Rectangle 3">
            <a:extLst>
              <a:ext uri="{FF2B5EF4-FFF2-40B4-BE49-F238E27FC236}">
                <a16:creationId xmlns:a16="http://schemas.microsoft.com/office/drawing/2014/main" id="{AE13DA8B-12C3-438A-ABCE-CDEA295D9F9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Object.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D4DABEA-972C-4DA9-B268-FEE29899E39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17FB6A-517C-42D7-80E7-D37955F6F25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Lord Jesus was an </a:t>
            </a:r>
            <a:r>
              <a:rPr lang="en-US" sz="4400" b="1" u="sng" dirty="0">
                <a:solidFill>
                  <a:srgbClr val="990033"/>
                </a:solidFill>
                <a:effectLst>
                  <a:outerShdw blurRad="38100" dist="38100" dir="2700000" algn="tl">
                    <a:srgbClr val="000000">
                      <a:alpha val="43137"/>
                    </a:srgbClr>
                  </a:outerShdw>
                </a:effectLst>
                <a:latin typeface="Arial Narrow" pitchFamily="34" charset="0"/>
              </a:rPr>
              <a:t>historical </a:t>
            </a:r>
            <a:r>
              <a:rPr lang="en-US" sz="4400" b="1" dirty="0">
                <a:solidFill>
                  <a:srgbClr val="990033"/>
                </a:solidFill>
                <a:effectLst>
                  <a:outerShdw blurRad="38100" dist="38100" dir="2700000" algn="tl">
                    <a:srgbClr val="000000">
                      <a:alpha val="43137"/>
                    </a:srgbClr>
                  </a:outerShdw>
                </a:effectLst>
                <a:latin typeface="Arial Narrow" pitchFamily="34" charset="0"/>
              </a:rPr>
              <a:t>person.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one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came by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water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blood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Jesus Christ. He did not come by water only, but by water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blood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it is the Spirit who testifies, because the Spirit is the truth. - v6</a:t>
            </a:r>
          </a:p>
        </p:txBody>
      </p:sp>
      <p:sp>
        <p:nvSpPr>
          <p:cNvPr id="4" name="Rectangle 3">
            <a:extLst>
              <a:ext uri="{FF2B5EF4-FFF2-40B4-BE49-F238E27FC236}">
                <a16:creationId xmlns:a16="http://schemas.microsoft.com/office/drawing/2014/main" id="{74E1B739-FEAA-4356-97E4-5DCF00856D7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Object.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085B88-9C9A-4F65-BB66-02C2285BA4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A00833-D316-474F-A755-9063EB09E58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Lord Jesus was an </a:t>
            </a:r>
            <a:r>
              <a:rPr lang="en-US" sz="4400" b="1" u="sng" dirty="0">
                <a:solidFill>
                  <a:srgbClr val="990033"/>
                </a:solidFill>
                <a:effectLst>
                  <a:outerShdw blurRad="38100" dist="38100" dir="2700000" algn="tl">
                    <a:srgbClr val="000000">
                      <a:alpha val="43137"/>
                    </a:srgbClr>
                  </a:outerShdw>
                </a:effectLst>
                <a:latin typeface="Arial Narrow" pitchFamily="34" charset="0"/>
              </a:rPr>
              <a:t>historical</a:t>
            </a:r>
            <a:r>
              <a:rPr lang="en-US" sz="4400" b="1" dirty="0">
                <a:solidFill>
                  <a:srgbClr val="990033"/>
                </a:solidFill>
                <a:effectLst>
                  <a:outerShdw blurRad="38100" dist="38100" dir="2700000" algn="tl">
                    <a:srgbClr val="000000">
                      <a:alpha val="43137"/>
                    </a:srgbClr>
                  </a:outerShdw>
                </a:effectLst>
                <a:latin typeface="Arial Narrow" pitchFamily="34" charset="0"/>
              </a:rPr>
              <a:t> person.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one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came by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water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blood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Jesus Christ. He did not come by water only, but by water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blood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it is the Spirit who testifies, because the Spirit is the truth. - v6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Lord’s crucifixion began 	His redemptive mission.</a:t>
            </a:r>
          </a:p>
        </p:txBody>
      </p:sp>
      <p:sp>
        <p:nvSpPr>
          <p:cNvPr id="4" name="Rectangle 3">
            <a:extLst>
              <a:ext uri="{FF2B5EF4-FFF2-40B4-BE49-F238E27FC236}">
                <a16:creationId xmlns:a16="http://schemas.microsoft.com/office/drawing/2014/main" id="{52DFFEF2-0A95-47A9-B802-4259F4DD195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Object.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5BEC53-914D-4D80-BFEB-DD63BFE22C0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EA4553-EB7F-4691-88D8-5525CC69BB6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evidence do you have to base your faith 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there are three that testify: the Spirit, the water and the blood; and the three are in agreement. - v7-8</a:t>
            </a:r>
          </a:p>
        </p:txBody>
      </p:sp>
      <p:sp>
        <p:nvSpPr>
          <p:cNvPr id="4" name="Rectangle 3">
            <a:extLst>
              <a:ext uri="{FF2B5EF4-FFF2-40B4-BE49-F238E27FC236}">
                <a16:creationId xmlns:a16="http://schemas.microsoft.com/office/drawing/2014/main" id="{B27F6491-BE2D-4BAF-A1E3-CD4AA049D24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Object.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3DA839-9EED-4D16-B726-2D4ED11D824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5F809C-A5D7-4591-9E91-24A93A21D60C}"/>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5:6-9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one who came by water and blood —Jesus Christ. He did not come by water only, but by water and blood. And it is the Spirit who testifies, because the Spirit is the truth. For there are three that testify: the Spirit, the water and the blood; and the three are in agreement. We accept man’s testimony, but God’s testimony is greater because it is the testimony of God, which he has given about his Son.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7C0EFD-45A1-45F4-83EF-5AD95B451CE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98C016-91D3-4299-BEA2-86D2528C662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evidence do you have to base your faith 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there are three that testify: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water and the blood; and the three are in agreement. - v7-8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Holy Spirit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gives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verbal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testimony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FFC4BA8C-6E39-4436-B90B-2B9F9A9CA9F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Object.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BA46C6-1374-4686-99C6-AAD61BE8EB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045327-A1B5-45FB-942F-E1E58E41E2A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evidence do you have to base your faith 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there are three that testify: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water and the blood; and the three are in agreement. - v7-8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Holy Spirit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gives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verbal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testimony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3:17 - This is my Son, whom I love; with him I am well pleased.</a:t>
            </a:r>
          </a:p>
        </p:txBody>
      </p:sp>
      <p:sp>
        <p:nvSpPr>
          <p:cNvPr id="4" name="Rectangle 3">
            <a:extLst>
              <a:ext uri="{FF2B5EF4-FFF2-40B4-BE49-F238E27FC236}">
                <a16:creationId xmlns:a16="http://schemas.microsoft.com/office/drawing/2014/main" id="{F33588FB-FBA2-41CA-91BB-2081C1AC863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Object.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4B42C5-7194-4E16-B5D5-C94D7EB88AD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5B4DF3-5B97-4855-8B9E-647C6F1CB5E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evidence do you have to base your faith 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there are three that testify: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water and the blood; and the three are in agreement. - v7-8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Holy Spirit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gives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verbal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testimony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9:35 - This is my Son, whom I have chosen; listen to him.</a:t>
            </a:r>
          </a:p>
        </p:txBody>
      </p:sp>
      <p:sp>
        <p:nvSpPr>
          <p:cNvPr id="4" name="Rectangle 3">
            <a:extLst>
              <a:ext uri="{FF2B5EF4-FFF2-40B4-BE49-F238E27FC236}">
                <a16:creationId xmlns:a16="http://schemas.microsoft.com/office/drawing/2014/main" id="{0FE36013-472B-4E30-B14B-1E680D9C7CA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Object.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17947C-C397-4DC5-A510-15E303D3B8D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8461B8-FE14-442B-8697-813D1A7FE05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evidence do you have to base your faith 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there are three that testify: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water and the blood; and the three are in agreement. - v7-8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Holy Spirit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gives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verbal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testimony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12:28 - “Father, glorify your name!” Then a voice came from heaven, “I have glorified it, and will glorify it again.”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0DBDBC6-2A97-415B-B35A-9BF8FDB115B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Object.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7B7C81-AB92-44B3-91F6-8B47CB61622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97FADD-7612-4A9C-9213-D4A6B97F7B43}"/>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evidence do you have to base your faith 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there are three that testify: the Spirit,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blood; and the three are in agreement. - v7-8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Water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depicts the Lord’s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baptism</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which began His 	ministry of teaching, miracles &amp; 	holy living.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1F482C0-2BFC-4E35-B9B2-D6CF86E293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Object.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5A321F-9ECE-4AC2-B026-78D62AAF85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52F0CE-8C9B-424F-ADA0-EE76EABC9806}"/>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evidence do you have to base your faith 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there are three that testify: the Spirit, the water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blood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three are in agreement. - v7-8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Blood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depicts the Lord’s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crucifixion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which began His 	ministry of redemption, inter-	cession &amp; indwelling presence.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A72ACB7-45C9-4D3E-8CBD-CE0B42AB4AC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Object.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9FDB66-1AE7-4709-97F9-52C5513036C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DFFA80-56B0-4C70-81DE-D397174E62BA}"/>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Faith has a Definite Power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v1-5</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Faith Has a Definite Object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v6-8</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Faith Has a Definite Message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v9-12</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EC86C2-75A6-4802-9B77-CD8B7FF185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EC0B6B-2D2B-4774-B9E4-D6AF38C3A93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witness of God is superior to the witness of man.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accept man’s testimony, but God’s testimony is greater because it is the testimony of God, which he has given about his Son. - v9</a:t>
            </a:r>
          </a:p>
        </p:txBody>
      </p:sp>
      <p:sp>
        <p:nvSpPr>
          <p:cNvPr id="4" name="Rectangle 3">
            <a:extLst>
              <a:ext uri="{FF2B5EF4-FFF2-40B4-BE49-F238E27FC236}">
                <a16:creationId xmlns:a16="http://schemas.microsoft.com/office/drawing/2014/main" id="{E0529D67-E93C-4F5A-BFC3-AC7B1D2DC63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Message.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23A312-0728-4BD8-911B-6011FE32F4C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08C08D-6142-4031-8C45-7E67F0CCA78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witness of God is superior to the witness of man.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accept man’s testimony, but God’s testimony is greater because it is the testimony of God, which he has given about his Son. - v9</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Holy Spirit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instructs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you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empowers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you.</a:t>
            </a:r>
          </a:p>
        </p:txBody>
      </p:sp>
      <p:sp>
        <p:nvSpPr>
          <p:cNvPr id="4" name="Rectangle 3">
            <a:extLst>
              <a:ext uri="{FF2B5EF4-FFF2-40B4-BE49-F238E27FC236}">
                <a16:creationId xmlns:a16="http://schemas.microsoft.com/office/drawing/2014/main" id="{A0F36E98-E074-4B5D-A98F-6CE1BD80D08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Message.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4E7C8C-5AB5-4B64-8D37-414414E109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A94596-373C-4136-AF14-1669035C32C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witness of God is superior to the witness of man.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accept man’s testimony, but God’s testimony is greater because it is the testimony of God, which he has given about his Son. - v9</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Water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baptism begins to 	transform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sinner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into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saint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8E2F556F-5B2A-413B-84EA-89938B85DC6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Message.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8BDAFF-B771-4039-8341-B2BBF9CB87A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84A8D3-3D0A-4525-85D3-4F3AB2412EF9}"/>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5:10-12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Anyone who believes in the Son of God has this testimony in his heart. Anyone who does not believe God has made him out to be a liar, because he has not believed the testimony God has given about his Son. And this is the testimony: God has given us eternal life, and this life is in his Son. He who has the Son has life; he who does not have the Son of God does not have life. </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5422BE-FE11-40AC-84F8-51D0E5A6537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1820A4-963E-454B-9E79-780294530F1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witness of God is superior to the witness of man.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accept man’s testimony, but God’s testimony is greater because it is the testimony of God, which he has given about his Son. - v9</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Blood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Lord’s Supper, 	memorial of His crucifixion, 	reminds you of His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E390352E-4B7D-4175-BEF7-F33FC8A0919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Message.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2E307A-E803-44F8-9EEC-B64ACA6BD1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BDBD96-74CE-4A6F-B2B0-022B881EB4E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content: eternal life comes only through Lord Jesus!</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Anyone who does not believe God has made him out to be a liar, because he has not believed the testimony God has given about his Son. And this is the testimony: God has given us eternal life, and this life is in his Son. He who has the Son has life; he who does not have the Son of God does not have life. - v10-12</a:t>
            </a:r>
          </a:p>
        </p:txBody>
      </p:sp>
      <p:sp>
        <p:nvSpPr>
          <p:cNvPr id="4" name="Rectangle 3">
            <a:extLst>
              <a:ext uri="{FF2B5EF4-FFF2-40B4-BE49-F238E27FC236}">
                <a16:creationId xmlns:a16="http://schemas.microsoft.com/office/drawing/2014/main" id="{8236B891-8371-45DD-A9EC-D360DBBB37B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Message.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766FCD-E534-4E90-BB4F-0FB5E661FDD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2A0EAD-79ED-4323-AF33-EE0E7B9BDC8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content: eternal life comes only through Lord Jesus!</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Anyone who does not believe God has made him out to be a liar, because he has not believed the testimony God has given about his Son. And this is the testimony: God has given us eternal life, and this life is in his Son. He who has the Son has life; he who does not have the Son of God does not have life. - v10-12</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14:6 - I am the way and the truth and the life. No one comes to the Father except through me.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08C2E0F-77F9-41D4-90AE-AA978DAC3C9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Message.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A9E4CB-7E41-46AC-AE83-7B39FCE5CA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3AA559B-4CE5-4C56-89EB-64067FFF48F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content: eternal life comes only through Lord Jesus!</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Anyone who does not believe God has made him out to be a liar, because he has not believed the testimony God has given about his Son. And this is the testimony: God has given us eternal life, and this life is in his Son.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who has the Son has life; he who does not have the Son of God does not have life</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v10-12</a:t>
            </a:r>
          </a:p>
        </p:txBody>
      </p:sp>
      <p:sp>
        <p:nvSpPr>
          <p:cNvPr id="4" name="Rectangle 3">
            <a:extLst>
              <a:ext uri="{FF2B5EF4-FFF2-40B4-BE49-F238E27FC236}">
                <a16:creationId xmlns:a16="http://schemas.microsoft.com/office/drawing/2014/main" id="{169F412E-9E21-4285-AEB8-A2C16037BB2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Message.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ECC235-512C-404D-BFD0-EEC38FECBF7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5D8552-6A8A-4BC1-9147-1AC35FE41E0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content: eternal life comes only through Lord Jesus!</a:t>
            </a:r>
          </a:p>
          <a:p>
            <a:pPr marL="609600" indent="-609600" algn="just" eaLnBrk="1" fontAlgn="auto" hangingPunct="1">
              <a:spcAft>
                <a:spcPts val="0"/>
              </a:spcAft>
              <a:buFont typeface="Wingdings 2" panose="05020102010507070707" pitchFamily="18" charset="2"/>
              <a:buNone/>
              <a:defRPr/>
            </a:pP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Anyone who does not believe God has made him out to be a liar</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he has not believed the testimony God has given about his Son. And this is the testimony: God has given us eternal life, and this life is in his Son. He who has the Son has life; he who does not have the Son of God does not have life. - v10-12</a:t>
            </a:r>
          </a:p>
        </p:txBody>
      </p:sp>
      <p:sp>
        <p:nvSpPr>
          <p:cNvPr id="4" name="Rectangle 3">
            <a:extLst>
              <a:ext uri="{FF2B5EF4-FFF2-40B4-BE49-F238E27FC236}">
                <a16:creationId xmlns:a16="http://schemas.microsoft.com/office/drawing/2014/main" id="{791F52EF-4986-404B-AE64-01664D6EDB1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Message.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F5174F-8D98-4A35-BA9E-B31968FAE3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4204AC-EBD1-49A1-B759-02C624DEE37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content: eternal life comes only through Lord Jesus!</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13:5-6 -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Examine yourselves to see whether you are in the faith; test yourselves. Do you not realize that Christ Jesus is in you — unless, of course, you fail the test? And I trust that you will discover that we have not failed the test!</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F0D2B99-B8E3-4DC5-ABC4-6FE34FE96B5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Faith Has a Definite Message.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CBA75E-EB7D-4FFF-ABF5-8B8AEF13F8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8C6F81-A995-49AB-903E-6BB1055371A7}"/>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Faith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is very definite.</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can be sure if you have it!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It isn’t based upon how you feel</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but on the word of God!</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38C039-BA31-464E-9467-EA573BAE84B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4F6774-768B-4CD6-B0D1-9B0540DDD16B}"/>
              </a:ext>
            </a:extLst>
          </p:cNvPr>
          <p:cNvSpPr>
            <a:spLocks noGrp="1" noChangeArrowheads="1"/>
          </p:cNvSpPr>
          <p:nvPr>
            <p:ph idx="1"/>
          </p:nvPr>
        </p:nvSpPr>
        <p:spPr>
          <a:xfrm>
            <a:off x="381000" y="1066800"/>
            <a:ext cx="83820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1.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rPr>
              <a:t>Faith</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 believe in something to the point where you have trust, to entrust.</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πιστεύω</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BA0EDD-D09E-494D-9791-B16376A740A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1AC2B8-DA7B-4F7C-ADC4-91ADAA2F7BB2}"/>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A common theology today: faith is a gift from God given to special people.</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5102BB-BB1C-4F6A-BC50-E41231F5C2B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732C1F-6363-465B-A3ED-C8568BAEE79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A common theology today: faith is a gift from God given to special people.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But?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10:17 -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comes from hearing the message, and the message is heard through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of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CF3B99-48FC-4217-BBB7-04992AB014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90475D-CC0E-4594-927B-9628BC4FB141}"/>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So - What are the things about faith you can count on?</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06E47B-CC0D-46B8-BED9-6E4137F3E55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A7FFE8-7A82-463A-BEFA-66C0F3A924A7}"/>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Faith has a Definite Power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v1-5</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36876</TotalTime>
  <Words>3189</Words>
  <Application>Microsoft Office PowerPoint</Application>
  <PresentationFormat>On-screen Show (4:3)</PresentationFormat>
  <Paragraphs>251</Paragraphs>
  <Slides>46</Slides>
  <Notes>46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Arial Narrow</vt:lpstr>
      <vt:lpstr>Calibri</vt:lpstr>
      <vt:lpstr>Franklin Gothic Medium</vt:lpstr>
      <vt:lpstr>Lucida Sans Unicode</vt:lpstr>
      <vt:lpstr>Segoe UI Symbol</vt:lpstr>
      <vt:lpstr>Times New Roman</vt:lpstr>
      <vt:lpstr>Wingdings 2</vt:lpstr>
      <vt:lpstr>Trek</vt:lpstr>
      <vt:lpstr>what  are  the things  about faith  you  can count  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1844</cp:revision>
  <dcterms:created xsi:type="dcterms:W3CDTF">2005-04-23T22:37:40Z</dcterms:created>
  <dcterms:modified xsi:type="dcterms:W3CDTF">2021-03-12T19:21:53Z</dcterms:modified>
</cp:coreProperties>
</file>