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398" r:id="rId2"/>
    <p:sldId id="3079" r:id="rId3"/>
    <p:sldId id="3263" r:id="rId4"/>
    <p:sldId id="3115" r:id="rId5"/>
    <p:sldId id="3189" r:id="rId6"/>
    <p:sldId id="3262" r:id="rId7"/>
    <p:sldId id="3264" r:id="rId8"/>
    <p:sldId id="3294" r:id="rId9"/>
    <p:sldId id="3265" r:id="rId10"/>
    <p:sldId id="3266" r:id="rId11"/>
    <p:sldId id="1362" r:id="rId12"/>
    <p:sldId id="2078" r:id="rId13"/>
    <p:sldId id="3274" r:id="rId14"/>
    <p:sldId id="3267" r:id="rId15"/>
    <p:sldId id="3268" r:id="rId16"/>
    <p:sldId id="3269" r:id="rId17"/>
    <p:sldId id="3270" r:id="rId18"/>
    <p:sldId id="3271" r:id="rId19"/>
    <p:sldId id="3272" r:id="rId20"/>
    <p:sldId id="3273" r:id="rId21"/>
    <p:sldId id="3275" r:id="rId22"/>
    <p:sldId id="3276" r:id="rId23"/>
    <p:sldId id="3277" r:id="rId24"/>
    <p:sldId id="3278" r:id="rId25"/>
    <p:sldId id="3279" r:id="rId26"/>
    <p:sldId id="3280" r:id="rId27"/>
    <p:sldId id="3281" r:id="rId28"/>
    <p:sldId id="3282" r:id="rId29"/>
    <p:sldId id="3283" r:id="rId30"/>
    <p:sldId id="3284" r:id="rId31"/>
    <p:sldId id="3208" r:id="rId32"/>
    <p:sldId id="3285" r:id="rId33"/>
    <p:sldId id="3286" r:id="rId34"/>
    <p:sldId id="3287" r:id="rId35"/>
    <p:sldId id="3288" r:id="rId36"/>
    <p:sldId id="3289" r:id="rId37"/>
    <p:sldId id="3293" r:id="rId38"/>
    <p:sldId id="3290" r:id="rId39"/>
    <p:sldId id="3295" r:id="rId40"/>
    <p:sldId id="3292" r:id="rId41"/>
    <p:sldId id="3029" r:id="rId42"/>
  </p:sldIdLst>
  <p:sldSz cx="9144000" cy="6858000" type="screen4x3"/>
  <p:notesSz cx="7023100" cy="93091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279" autoAdjust="0"/>
  </p:normalViewPr>
  <p:slideViewPr>
    <p:cSldViewPr>
      <p:cViewPr varScale="1">
        <p:scale>
          <a:sx n="63" d="100"/>
          <a:sy n="63" d="100"/>
        </p:scale>
        <p:origin x="66" y="19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16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8DF3197-1625-4FCC-9FBA-6609A33954DA}"/>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6DC21072-1258-4F63-840F-749969503392}"/>
              </a:ext>
            </a:extLst>
          </p:cNvPr>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85EC1199-9EB5-4E16-B2B8-4ADE2D8B5F6F}"/>
              </a:ext>
            </a:extLst>
          </p:cNvPr>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F60D33F4-0AAF-48A8-98F5-048D7992F081}"/>
              </a:ext>
            </a:extLst>
          </p:cNvPr>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B9C2A498-2E59-4CCD-84F9-660F22AD458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291A6-CF45-4A09-BFB5-369789B09523}"/>
              </a:ext>
            </a:extLst>
          </p:cNvPr>
          <p:cNvSpPr>
            <a:spLocks noGrp="1"/>
          </p:cNvSpPr>
          <p:nvPr>
            <p:ph type="hdr" sz="quarter"/>
          </p:nvPr>
        </p:nvSpPr>
        <p:spPr>
          <a:xfrm>
            <a:off x="0" y="0"/>
            <a:ext cx="3043238" cy="465138"/>
          </a:xfrm>
          <a:prstGeom prst="rect">
            <a:avLst/>
          </a:prstGeom>
        </p:spPr>
        <p:txBody>
          <a:bodyPr vert="horz" lIns="93479" tIns="46740" rIns="93479" bIns="4674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275A4F72-CFCE-4D53-9A7C-4C645BCEAE5C}"/>
              </a:ext>
            </a:extLst>
          </p:cNvPr>
          <p:cNvSpPr>
            <a:spLocks noGrp="1"/>
          </p:cNvSpPr>
          <p:nvPr>
            <p:ph type="dt" idx="1"/>
          </p:nvPr>
        </p:nvSpPr>
        <p:spPr>
          <a:xfrm>
            <a:off x="3978275" y="0"/>
            <a:ext cx="3043238" cy="465138"/>
          </a:xfrm>
          <a:prstGeom prst="rect">
            <a:avLst/>
          </a:prstGeom>
        </p:spPr>
        <p:txBody>
          <a:bodyPr vert="horz" lIns="93479" tIns="46740" rIns="93479" bIns="46740" rtlCol="0"/>
          <a:lstStyle>
            <a:lvl1pPr algn="r" eaLnBrk="1" hangingPunct="1">
              <a:defRPr sz="1200"/>
            </a:lvl1pPr>
          </a:lstStyle>
          <a:p>
            <a:pPr>
              <a:defRPr/>
            </a:pPr>
            <a:fld id="{3BDDF654-234A-4E36-AC69-F3245986457F}" type="datetimeFigureOut">
              <a:rPr lang="en-US"/>
              <a:pPr>
                <a:defRPr/>
              </a:pPr>
              <a:t>3/6/2021</a:t>
            </a:fld>
            <a:endParaRPr lang="en-US" dirty="0"/>
          </a:p>
        </p:txBody>
      </p:sp>
      <p:sp>
        <p:nvSpPr>
          <p:cNvPr id="4" name="Slide Image Placeholder 3">
            <a:extLst>
              <a:ext uri="{FF2B5EF4-FFF2-40B4-BE49-F238E27FC236}">
                <a16:creationId xmlns:a16="http://schemas.microsoft.com/office/drawing/2014/main" id="{8A81323D-7F4E-4E32-B030-A979140DF797}"/>
              </a:ext>
            </a:extLst>
          </p:cNvPr>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479" tIns="46740" rIns="93479" bIns="46740" rtlCol="0" anchor="ctr"/>
          <a:lstStyle/>
          <a:p>
            <a:pPr lvl="0"/>
            <a:endParaRPr lang="en-US" noProof="0" dirty="0"/>
          </a:p>
        </p:txBody>
      </p:sp>
      <p:sp>
        <p:nvSpPr>
          <p:cNvPr id="5" name="Notes Placeholder 4">
            <a:extLst>
              <a:ext uri="{FF2B5EF4-FFF2-40B4-BE49-F238E27FC236}">
                <a16:creationId xmlns:a16="http://schemas.microsoft.com/office/drawing/2014/main" id="{5C32B5DF-4497-47F5-A80A-396C5B852874}"/>
              </a:ext>
            </a:extLst>
          </p:cNvPr>
          <p:cNvSpPr>
            <a:spLocks noGrp="1"/>
          </p:cNvSpPr>
          <p:nvPr>
            <p:ph type="body" sz="quarter" idx="3"/>
          </p:nvPr>
        </p:nvSpPr>
        <p:spPr>
          <a:xfrm>
            <a:off x="701675" y="4421188"/>
            <a:ext cx="5619750" cy="4189412"/>
          </a:xfrm>
          <a:prstGeom prst="rect">
            <a:avLst/>
          </a:prstGeom>
        </p:spPr>
        <p:txBody>
          <a:bodyPr vert="horz" lIns="93479" tIns="46740" rIns="93479" bIns="467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BC24EB-B05F-434B-854A-B766F2424EFE}"/>
              </a:ext>
            </a:extLst>
          </p:cNvPr>
          <p:cNvSpPr>
            <a:spLocks noGrp="1"/>
          </p:cNvSpPr>
          <p:nvPr>
            <p:ph type="ftr" sz="quarter" idx="4"/>
          </p:nvPr>
        </p:nvSpPr>
        <p:spPr>
          <a:xfrm>
            <a:off x="0" y="8842375"/>
            <a:ext cx="3043238" cy="465138"/>
          </a:xfrm>
          <a:prstGeom prst="rect">
            <a:avLst/>
          </a:prstGeom>
        </p:spPr>
        <p:txBody>
          <a:bodyPr vert="horz" lIns="93479" tIns="46740" rIns="93479" bIns="4674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2D50143-797D-42D7-8BDE-B96939610311}"/>
              </a:ext>
            </a:extLst>
          </p:cNvPr>
          <p:cNvSpPr>
            <a:spLocks noGrp="1"/>
          </p:cNvSpPr>
          <p:nvPr>
            <p:ph type="sldNum" sz="quarter" idx="5"/>
          </p:nvPr>
        </p:nvSpPr>
        <p:spPr>
          <a:xfrm>
            <a:off x="3978275" y="8842375"/>
            <a:ext cx="3043238" cy="465138"/>
          </a:xfrm>
          <a:prstGeom prst="rect">
            <a:avLst/>
          </a:prstGeom>
        </p:spPr>
        <p:txBody>
          <a:bodyPr vert="horz" wrap="square" lIns="93479" tIns="46740" rIns="93479" bIns="46740" numCol="1" anchor="b" anchorCtr="0" compatLnSpc="1">
            <a:prstTxWarp prst="textNoShape">
              <a:avLst/>
            </a:prstTxWarp>
          </a:bodyPr>
          <a:lstStyle>
            <a:lvl1pPr algn="r" eaLnBrk="1" hangingPunct="1">
              <a:defRPr sz="1200"/>
            </a:lvl1pPr>
          </a:lstStyle>
          <a:p>
            <a:pPr>
              <a:defRPr/>
            </a:pPr>
            <a:fld id="{022508BC-7FA7-4248-9C3B-5BAB560F1E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F36696D-67D9-4C24-9FD2-6DE5DA9A9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E345AD0-B737-4DC0-9EB3-545A29E67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64BAE9F3-A79A-4B88-A50E-D3F28B768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81059-7E44-42B5-B77C-FA3084541D66}" type="slidenum">
              <a:rPr lang="en-US" altLang="en-US" smtClean="0">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2030274-6FD8-40DA-BBC9-9232D82CB2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A4B6A88-0921-4381-8431-92B2A1B3B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15104B07-78A9-4525-A6E1-F07DD11EE9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3EB5AD-C578-42AD-BF40-76476D55F752}" type="slidenum">
              <a:rPr lang="en-US" altLang="en-US" smtClean="0">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EB6F893-5851-44F5-B4E1-C84C3B2DB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3F32D1F-FD4A-4AC2-8C80-9CEC60F8D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6E15381-D750-4FBE-B147-4AA1D2CD68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3BEAD-3DDD-4F3E-8E95-684929699E70}" type="slidenum">
              <a:rPr lang="en-US" altLang="en-US" smtClean="0">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429D42B-44DF-4F74-BDDE-198D70CBB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54C4AE8-E1A8-4F97-BE28-0B9CFE7CA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52419F3C-E60F-4337-8496-41B62AA7A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8905D4-BA1F-43FA-BDF9-6C562858B041}" type="slidenum">
              <a:rPr lang="en-US" altLang="en-US" smtClean="0">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E6A990A-E5C5-4B7B-8C79-1743305ED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711F904-AD32-49CA-B71D-F203C3257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F55DDC8-5CD6-4CC1-9726-B3B97F4A9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4BC-4838-4CC8-8FF0-7F2A5A86C3E9}" type="slidenum">
              <a:rPr lang="en-US" altLang="en-US" smtClean="0">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D5D92B4-8FA8-4B15-99F3-D94FCE295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776FB00-B5D9-42A6-8ACB-2A2417E2D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3B5BD72D-430B-4582-BD6E-8E79FB931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1B4B25-2FB1-49FE-96BD-B2E023197264}" type="slidenum">
              <a:rPr lang="en-US" altLang="en-US" smtClean="0">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477565F-3B88-41BA-8423-F2AE30919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4D663CA-1E81-4C7C-95DC-740FB912F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AEB21773-D234-4BD0-AC6C-9FDC19FA3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C3E053-F5F2-402E-82F9-3B9650659DC3}" type="slidenum">
              <a:rPr lang="en-US" altLang="en-US" smtClean="0">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2F42F9-5BE1-4FDC-A7BF-D57395BC86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30DD5FC-A5FA-4053-95D9-90E65BDB6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A4AC20BA-7F95-4F7C-B297-A4304E598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1EF92-28B3-4BD9-8D48-F62C0073AFF3}" type="slidenum">
              <a:rPr lang="en-US" altLang="en-US" smtClean="0">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EFD9671-44F9-41DE-A368-4003419B4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8E16AFE-549F-4227-8CBB-DDE1F2A7D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A706B943-E476-4178-90C3-D1E0B64A4D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B816CE-1E54-4E31-BFC2-8C3221897550}" type="slidenum">
              <a:rPr lang="en-US" altLang="en-US" smtClean="0">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9BE18C8-BFA0-41AD-827A-1122BFDB7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CCF4426-5F1B-418F-9C23-3932C94D8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C4B8C5B6-720F-433B-BA38-6F33C264B1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9711E6-77D3-481E-93A1-4F9AD7CA7142}" type="slidenum">
              <a:rPr lang="en-US" altLang="en-US" smtClean="0">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211FAB9-22D7-4CD8-921C-D6840CC4E0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65503B1-C91C-4109-A0B5-EA160BD69D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BAFE55B9-C675-4069-ADEF-36B8D026A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63F928-259D-4AC4-A801-AFB563870400}" type="slidenum">
              <a:rPr lang="en-US" altLang="en-US" smtClean="0">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4ECE60-F0F1-4B8E-A046-8AED1C0190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7FFABCC-3679-424B-87DF-B2B407224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29E24136-8752-4567-8D1D-14A879BC4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09A27-DE1A-4CEF-BE30-A7832A039FC6}" type="slidenum">
              <a:rPr lang="en-US" altLang="en-US" smtClean="0">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60C5ED3-018D-4037-BA15-780B1FD95C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E30DE05-B963-49F8-A747-58B753960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759BEF42-D243-446E-9467-4936D28A3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5AC01-A330-4AC7-B4FD-7A54B0710C46}" type="slidenum">
              <a:rPr lang="en-US" altLang="en-US" smtClean="0">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A2E86AD-E8C1-446C-9923-D221B2C3E0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0B4D6CD-4D92-4E75-A86A-A2587A78E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0A9BC3EC-9668-4583-A6B5-E2A74F542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E58BD-FE67-418D-AC47-BB51EEC4A319}" type="slidenum">
              <a:rPr lang="en-US" altLang="en-US" smtClean="0">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17EEC25-179B-47E0-B6EA-5BC6A7D33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6563A63-0611-42C3-88BA-8F9824C50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084946DB-0B01-4021-81BA-8C36E5DA5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3BF618-EED8-4AE0-AA8F-AC398E7A6624}" type="slidenum">
              <a:rPr lang="en-US" altLang="en-US" smtClean="0">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E228C92-AF3E-4C26-94F1-0F9071C9A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DADE926-B3E0-40F4-9D2A-C11288480F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2C71DEE0-0C2E-4076-AD0C-67EA362013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2EADBE-8583-4C5B-9622-26A180AA7693}" type="slidenum">
              <a:rPr lang="en-US" altLang="en-US" smtClean="0">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A1E8A20-A64E-4925-8B05-238FAB770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32F4998-C70C-4BA5-9F07-20A44FBDE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6145F861-8A08-463C-A800-A0282BADC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7C426-BC12-4F86-8DFC-6A4A4B03DC53}" type="slidenum">
              <a:rPr lang="en-US" altLang="en-US" smtClean="0">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297BCB1-B6BE-49F8-9DBC-80F0058B7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7E0D7E-E7F5-4087-9647-CA14B5017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4F0B17F5-B278-46BA-B01A-C9DD2F180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CF9416-EA72-4645-A840-40E1567E66AE}" type="slidenum">
              <a:rPr lang="en-US" altLang="en-US" smtClean="0">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AC8CB20-8717-4775-BEEF-6B775A9FB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D6A69B2-C6F9-41B6-B69E-1D636B224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661A9BA9-8C07-4663-8506-F23E362BA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C49B0D-2B3F-4AF5-8F18-8E3FBC9FB27D}" type="slidenum">
              <a:rPr lang="en-US" altLang="en-US" smtClean="0">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F9C033D-06B8-4F61-8290-2EB82FDB3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16AF5AB-5C89-44E2-8482-6D268757D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F030741-0CB9-4D7A-A06D-FFD1B0FB9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DD4EAF-DBA9-46F0-B550-C7210FE4D3A8}" type="slidenum">
              <a:rPr lang="en-US" altLang="en-US" smtClean="0">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65F291-5B6B-4FE9-A714-61E1AC284C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C1B4DE8A-CBA6-4236-81C0-9EA5A04A5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A7FFAE0F-B347-42C9-B52E-7BDE3C78BC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01E9A1-A522-4114-A980-8D9A48515B80}" type="slidenum">
              <a:rPr lang="en-US" altLang="en-US" smtClean="0">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B88F2AC-8868-4E0A-B2F4-CF30BF894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07FE6C3-E892-4028-A6B5-947D5BC6D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1B703DF2-7625-4EC5-A138-59298633A9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1AEC1-8184-4276-A511-F0E08328DB5B}" type="slidenum">
              <a:rPr lang="en-US" altLang="en-US" smtClean="0">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CD513AA-5CCD-4538-9AC5-42D0D08BA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F6C1FD4-4EBC-4D34-8354-390DD8F80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68B74656-5FB3-4ABE-B8C3-8C63C4E57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7E81A-6716-4FCE-BDD5-3815AB9B9B5B}" type="slidenum">
              <a:rPr lang="en-US" altLang="en-US" smtClean="0">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9FD4D1D-DF62-4F84-8227-B316B82694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859A824-4132-4927-8C12-7D4833F42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FC350F1D-A0E7-4B50-B4A2-DE7CEB298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CD3D31-68D9-40EB-8998-1D8347EE26F9}" type="slidenum">
              <a:rPr lang="en-US" altLang="en-US" smtClean="0">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80D2B18-0DFC-4F3E-884C-3B8577A39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B52E4F8-41C5-4736-BE34-AC841CAD54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55494942-0ACB-4278-AC18-D0CC1B01A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A747D3-915E-44EB-A035-A930DA5E2661}" type="slidenum">
              <a:rPr lang="en-US" altLang="en-US" smtClean="0">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F4F5799-E039-468A-93B6-A059EE0B3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404F0BD-46E9-409F-88EA-D8C56602D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E0636718-AC21-4123-A1B4-CEDF13A37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280A28-7F70-43E2-9D56-FFA9944638CF}" type="slidenum">
              <a:rPr lang="en-US" altLang="en-US" smtClean="0">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6F92B3E-61D3-4115-96B5-D726DAD5B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D6797CD-EF3B-4B5D-8E4C-5F4FAB842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7E8FA04-0DF5-4EAC-AE70-8069385A3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EC0EB0-EB32-4944-9F0A-1487045E040B}" type="slidenum">
              <a:rPr lang="en-US" altLang="en-US" smtClean="0">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213D56F-E6EC-48A8-AB74-15C820064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586A559-864B-4ACD-9E25-98143CB88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0D274E08-2B17-4B1D-96C9-4DAB07B2D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BAD8C-07EC-4A7A-8989-8E21F902B93D}" type="slidenum">
              <a:rPr lang="en-US" altLang="en-US" smtClean="0">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40E7D71-B8C9-4174-B767-0560CFD23A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D096159-5608-4FED-8F87-491740DF9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FEED8BE-B193-4AFE-9D07-FD583941CB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B18B48-8216-4EB5-9765-E7756C2297AB}" type="slidenum">
              <a:rPr lang="en-US" altLang="en-US" smtClean="0">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39CD77A-BD20-463E-9D9F-754FFBC2A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E07E37E-FC85-4893-8333-AE835B6F2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D998B105-3145-4B51-971C-B8F3E5562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1EE6B9-388E-407A-B537-E7F93E0EF0D9}" type="slidenum">
              <a:rPr lang="en-US" altLang="en-US" smtClean="0">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77D0C96-04E0-4072-8161-5B0BC3B6A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750F4A61-C8C6-45AE-9506-3352256B1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25E0FE89-6282-4BBE-B612-12A173D90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7ED538-23FA-4E76-B57B-3F3DCD70F25C}" type="slidenum">
              <a:rPr lang="en-US" altLang="en-US" smtClean="0">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B042200-00F0-4EFA-9436-54243ED38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AD4145F-17FE-482A-9576-9B4F23BC7F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0CA6EA17-742B-464C-83F4-F410DF837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263FB-B50A-4DB3-AA59-3B851A94A330}" type="slidenum">
              <a:rPr lang="en-US" altLang="en-US" smtClean="0">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033F3AF-A691-45A5-8482-E190D5802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921A720-2403-47A3-8DD8-EAFFEFD7C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A63FB2D2-E101-4AF4-946C-7AFF13C76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12E1F-FE33-4A3A-900B-6E52B3319A5B}" type="slidenum">
              <a:rPr lang="en-US" altLang="en-US" smtClean="0">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0811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40161BB-40F6-4068-B90B-8A1CC0AC3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C710DB4-9CC2-469D-91F1-13D9DF1752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D622C0F-11F7-46AE-9DB6-99B567DDCD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0D18C1-DAAD-4714-8F36-2C9557073299}" type="slidenum">
              <a:rPr lang="en-US" altLang="en-US" smtClean="0">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4598BCB-6A17-4851-89BA-0AE516D66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A94A169-78AB-4C73-A856-04FC0D1C0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467B06C4-AC71-43F4-85D9-A696EFE744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8F1D0E-D953-4335-B2A7-71B08CDB020B}" type="slidenum">
              <a:rPr lang="en-US" altLang="en-US" smtClean="0">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CB91E0-8BA0-46B4-8F17-F1E13ADF3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CB4C9B8-6D7C-41D3-B53C-A434E194F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9D28B259-5AC3-4446-8151-855B1E7DF9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C92E3-93E5-4BF1-A26C-CBBAA2DDC899}" type="slidenum">
              <a:rPr lang="en-US" altLang="en-US" smtClean="0">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85554D6-EDEC-42B5-8C0A-45663657A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DFEB0CF-83B9-4A28-9D6F-C658E6AAA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62038594-66F7-4D73-ADA0-7ECD2F8CD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1AE14E-B631-4965-A206-241BE220A789}" type="slidenum">
              <a:rPr lang="en-US" altLang="en-US" smtClean="0">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2B74B2F-2A61-43B1-A81F-7F39CC4BC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9998889-78D9-4AE8-9CD6-93F3C7F51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CDBBC8F9-EB2F-400A-8D83-B18F00F120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82E06B-42CA-444A-8786-537E145E16D8}" type="slidenum">
              <a:rPr lang="en-US" altLang="en-US" smtClean="0">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728985E-1BC5-4D3D-8283-EC91567836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683F9A9-8839-4213-B32F-2EF218562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E5B513E2-06C6-4C8E-AD91-69A71BC8C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3688F-95A9-4813-A8D6-6870F2467AB9}" type="slidenum">
              <a:rPr lang="en-US" altLang="en-US" smtClean="0">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68E0BCA-3647-4064-BD7A-3DBCEFB89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FB296F6-9323-4208-9CF0-8736C1600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A4766989-0EB2-4E3A-BC8C-FC1DC91973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422771-739F-4034-B325-1D7E75E60A47}" type="slidenum">
              <a:rPr lang="en-US" altLang="en-US" smtClean="0">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10CB6F4-F100-4E9D-8A6B-ADC1200FD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165AB6F-52C9-49A9-8812-416A76412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90ADE640-0C51-486A-B2E1-FCB265E94A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303DE8-A068-4273-B198-D9BE42DB8B9B}" type="slidenum">
              <a:rPr lang="en-US" altLang="en-US" smtClean="0">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DCE05D84-CA22-4366-8963-3C220E304842}"/>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EFFD1BBE-39C9-4439-95B0-A32EC194546A}"/>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820A4692-60B1-4ECB-9A92-6F55DF6707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DAD0AA7C-7CC1-4060-A3F5-C06B3A5E5A6C}"/>
              </a:ext>
            </a:extLst>
          </p:cNvPr>
          <p:cNvSpPr>
            <a:spLocks noGrp="1"/>
          </p:cNvSpPr>
          <p:nvPr>
            <p:ph type="sldNum" sz="quarter" idx="12"/>
          </p:nvPr>
        </p:nvSpPr>
        <p:spPr>
          <a:xfrm>
            <a:off x="8229600" y="6473825"/>
            <a:ext cx="758825" cy="247650"/>
          </a:xfrm>
        </p:spPr>
        <p:txBody>
          <a:bodyPr/>
          <a:lstStyle>
            <a:lvl1pPr>
              <a:defRPr/>
            </a:lvl1pPr>
          </a:lstStyle>
          <a:p>
            <a:pPr>
              <a:defRPr/>
            </a:pPr>
            <a:fld id="{7C735459-0DBF-411C-A4BF-A947F4FDC30B}" type="slidenum">
              <a:rPr lang="en-US" altLang="en-US"/>
              <a:pPr>
                <a:defRPr/>
              </a:pPr>
              <a:t>‹#›</a:t>
            </a:fld>
            <a:endParaRPr lang="en-US" altLang="en-US"/>
          </a:p>
        </p:txBody>
      </p:sp>
    </p:spTree>
    <p:extLst>
      <p:ext uri="{BB962C8B-B14F-4D97-AF65-F5344CB8AC3E}">
        <p14:creationId xmlns:p14="http://schemas.microsoft.com/office/powerpoint/2010/main" val="383818582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A06C7759-4527-478F-94C6-9B263E5FD9A8}"/>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98653EB0-C487-4B9C-A53F-EE936392F2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1F06BC3-D726-47CE-9932-4ED1DBBEDCD5}"/>
              </a:ext>
            </a:extLst>
          </p:cNvPr>
          <p:cNvSpPr>
            <a:spLocks noGrp="1"/>
          </p:cNvSpPr>
          <p:nvPr>
            <p:ph type="sldNum" sz="quarter" idx="12"/>
          </p:nvPr>
        </p:nvSpPr>
        <p:spPr/>
        <p:txBody>
          <a:bodyPr/>
          <a:lstStyle>
            <a:lvl1pPr>
              <a:defRPr/>
            </a:lvl1pPr>
          </a:lstStyle>
          <a:p>
            <a:pPr>
              <a:defRPr/>
            </a:pPr>
            <a:fld id="{7876D8C0-EEDC-4C7C-AC48-97EB582D0278}" type="slidenum">
              <a:rPr lang="en-US" altLang="en-US"/>
              <a:pPr>
                <a:defRPr/>
              </a:pPr>
              <a:t>‹#›</a:t>
            </a:fld>
            <a:endParaRPr lang="en-US" altLang="en-US"/>
          </a:p>
        </p:txBody>
      </p:sp>
    </p:spTree>
    <p:extLst>
      <p:ext uri="{BB962C8B-B14F-4D97-AF65-F5344CB8AC3E}">
        <p14:creationId xmlns:p14="http://schemas.microsoft.com/office/powerpoint/2010/main" val="166377385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8D9D0-C736-4B7E-9008-61A93EF8C2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356F9B-3377-4FB0-8824-6B55F4968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599918-A137-4E48-A631-4A384622F9A2}"/>
              </a:ext>
            </a:extLst>
          </p:cNvPr>
          <p:cNvSpPr>
            <a:spLocks noGrp="1"/>
          </p:cNvSpPr>
          <p:nvPr>
            <p:ph type="sldNum" sz="quarter" idx="12"/>
          </p:nvPr>
        </p:nvSpPr>
        <p:spPr/>
        <p:txBody>
          <a:bodyPr/>
          <a:lstStyle>
            <a:lvl1pPr>
              <a:defRPr/>
            </a:lvl1pPr>
          </a:lstStyle>
          <a:p>
            <a:pPr>
              <a:defRPr/>
            </a:pPr>
            <a:fld id="{76CC734A-C652-4F96-B13E-79EAEC9AAC26}" type="slidenum">
              <a:rPr lang="en-US" altLang="en-US"/>
              <a:pPr>
                <a:defRPr/>
              </a:pPr>
              <a:t>‹#›</a:t>
            </a:fld>
            <a:endParaRPr lang="en-US" altLang="en-US"/>
          </a:p>
        </p:txBody>
      </p:sp>
    </p:spTree>
    <p:extLst>
      <p:ext uri="{BB962C8B-B14F-4D97-AF65-F5344CB8AC3E}">
        <p14:creationId xmlns:p14="http://schemas.microsoft.com/office/powerpoint/2010/main" val="271024736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93614F03-C955-4E4F-B146-B2AF9510B805}"/>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424E09CA-2D2D-4153-949D-FBF8222D2897}"/>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AE0B2B4D-279C-436F-8354-89E8CBCE5B8C}"/>
              </a:ext>
            </a:extLst>
          </p:cNvPr>
          <p:cNvSpPr>
            <a:spLocks noGrp="1"/>
          </p:cNvSpPr>
          <p:nvPr>
            <p:ph type="sldNum" sz="quarter" idx="12"/>
          </p:nvPr>
        </p:nvSpPr>
        <p:spPr>
          <a:xfrm>
            <a:off x="8229600" y="6473825"/>
            <a:ext cx="758825" cy="247650"/>
          </a:xfrm>
        </p:spPr>
        <p:txBody>
          <a:bodyPr/>
          <a:lstStyle>
            <a:lvl1pPr>
              <a:defRPr/>
            </a:lvl1pPr>
          </a:lstStyle>
          <a:p>
            <a:pPr>
              <a:defRPr/>
            </a:pPr>
            <a:fld id="{D525FAD4-59CA-40CE-BA9A-12A0F1EC3D59}" type="slidenum">
              <a:rPr lang="en-US" altLang="en-US"/>
              <a:pPr>
                <a:defRPr/>
              </a:pPr>
              <a:t>‹#›</a:t>
            </a:fld>
            <a:endParaRPr lang="en-US" altLang="en-US"/>
          </a:p>
        </p:txBody>
      </p:sp>
    </p:spTree>
    <p:extLst>
      <p:ext uri="{BB962C8B-B14F-4D97-AF65-F5344CB8AC3E}">
        <p14:creationId xmlns:p14="http://schemas.microsoft.com/office/powerpoint/2010/main" val="118036190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8D3E493E-8440-42F8-81E6-3C9686548A1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FB535C06-9CF8-4BC0-8DC8-4F6CF6FED66F}"/>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D287D578-7F6A-4D4F-9E97-D5E6196EFC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8CD450B1-ADB8-426B-B251-A74CEC952CE5}"/>
              </a:ext>
            </a:extLst>
          </p:cNvPr>
          <p:cNvSpPr>
            <a:spLocks noGrp="1"/>
          </p:cNvSpPr>
          <p:nvPr>
            <p:ph type="sldNum" sz="quarter" idx="12"/>
          </p:nvPr>
        </p:nvSpPr>
        <p:spPr/>
        <p:txBody>
          <a:bodyPr/>
          <a:lstStyle>
            <a:lvl1pPr>
              <a:defRPr/>
            </a:lvl1pPr>
          </a:lstStyle>
          <a:p>
            <a:pPr>
              <a:defRPr/>
            </a:pPr>
            <a:fld id="{DFF6E958-5B03-47D6-9F37-AA735F6C0193}" type="slidenum">
              <a:rPr lang="en-US" altLang="en-US"/>
              <a:pPr>
                <a:defRPr/>
              </a:pPr>
              <a:t>‹#›</a:t>
            </a:fld>
            <a:endParaRPr lang="en-US" altLang="en-US"/>
          </a:p>
        </p:txBody>
      </p:sp>
    </p:spTree>
    <p:extLst>
      <p:ext uri="{BB962C8B-B14F-4D97-AF65-F5344CB8AC3E}">
        <p14:creationId xmlns:p14="http://schemas.microsoft.com/office/powerpoint/2010/main" val="1082574014"/>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15709AFF-B2D9-43B9-84C3-2D9C838AC8E1}"/>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65BFEEEA-7125-411E-90F4-37A1101E5F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9A0700F-0FBA-4172-ABCA-57BD2A825AB8}"/>
              </a:ext>
            </a:extLst>
          </p:cNvPr>
          <p:cNvSpPr>
            <a:spLocks noGrp="1"/>
          </p:cNvSpPr>
          <p:nvPr>
            <p:ph type="sldNum" sz="quarter" idx="12"/>
          </p:nvPr>
        </p:nvSpPr>
        <p:spPr/>
        <p:txBody>
          <a:bodyPr/>
          <a:lstStyle>
            <a:lvl1pPr>
              <a:defRPr/>
            </a:lvl1pPr>
          </a:lstStyle>
          <a:p>
            <a:pPr>
              <a:defRPr/>
            </a:pPr>
            <a:fld id="{31CAAE8E-8BED-4BFB-B85B-FEDB20950573}" type="slidenum">
              <a:rPr lang="en-US" altLang="en-US"/>
              <a:pPr>
                <a:defRPr/>
              </a:pPr>
              <a:t>‹#›</a:t>
            </a:fld>
            <a:endParaRPr lang="en-US" altLang="en-US"/>
          </a:p>
        </p:txBody>
      </p:sp>
    </p:spTree>
    <p:extLst>
      <p:ext uri="{BB962C8B-B14F-4D97-AF65-F5344CB8AC3E}">
        <p14:creationId xmlns:p14="http://schemas.microsoft.com/office/powerpoint/2010/main" val="271861637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3ADB5F1-A38B-4202-ABF1-5625A156B78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7D870D0E-E000-423C-84E6-8F61E4F2E82F}"/>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968FA145-B78A-408D-AEFD-997BAF84CEF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6DEBBD9-21D5-4ADA-B0F8-A39B03BE44AA}"/>
              </a:ext>
            </a:extLst>
          </p:cNvPr>
          <p:cNvSpPr>
            <a:spLocks noGrp="1"/>
          </p:cNvSpPr>
          <p:nvPr>
            <p:ph type="sldNum" sz="quarter" idx="12"/>
          </p:nvPr>
        </p:nvSpPr>
        <p:spPr>
          <a:xfrm>
            <a:off x="8229600" y="6477000"/>
            <a:ext cx="762000" cy="247650"/>
          </a:xfrm>
        </p:spPr>
        <p:txBody>
          <a:bodyPr/>
          <a:lstStyle>
            <a:lvl1pPr>
              <a:defRPr/>
            </a:lvl1pPr>
          </a:lstStyle>
          <a:p>
            <a:pPr>
              <a:defRPr/>
            </a:pPr>
            <a:fld id="{1B2FE878-5F2B-497E-B94B-A323FDD3B6AA}" type="slidenum">
              <a:rPr lang="en-US" altLang="en-US"/>
              <a:pPr>
                <a:defRPr/>
              </a:pPr>
              <a:t>‹#›</a:t>
            </a:fld>
            <a:endParaRPr lang="en-US" altLang="en-US"/>
          </a:p>
        </p:txBody>
      </p:sp>
    </p:spTree>
    <p:extLst>
      <p:ext uri="{BB962C8B-B14F-4D97-AF65-F5344CB8AC3E}">
        <p14:creationId xmlns:p14="http://schemas.microsoft.com/office/powerpoint/2010/main" val="290028628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DD6E98E8-2FF7-4ED8-A313-C4F110E38902}"/>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EC6AC52E-1CAD-4345-BB59-E303852E59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3BDC9A5-4151-440A-B318-212A478AE3C1}"/>
              </a:ext>
            </a:extLst>
          </p:cNvPr>
          <p:cNvSpPr>
            <a:spLocks noGrp="1"/>
          </p:cNvSpPr>
          <p:nvPr>
            <p:ph type="sldNum" sz="quarter" idx="12"/>
          </p:nvPr>
        </p:nvSpPr>
        <p:spPr/>
        <p:txBody>
          <a:bodyPr/>
          <a:lstStyle>
            <a:lvl1pPr>
              <a:defRPr/>
            </a:lvl1pPr>
          </a:lstStyle>
          <a:p>
            <a:pPr>
              <a:defRPr/>
            </a:pPr>
            <a:fld id="{4C90B705-90C4-4722-AFC3-72B5CC33865E}" type="slidenum">
              <a:rPr lang="en-US" altLang="en-US"/>
              <a:pPr>
                <a:defRPr/>
              </a:pPr>
              <a:t>‹#›</a:t>
            </a:fld>
            <a:endParaRPr lang="en-US" altLang="en-US"/>
          </a:p>
        </p:txBody>
      </p:sp>
    </p:spTree>
    <p:extLst>
      <p:ext uri="{BB962C8B-B14F-4D97-AF65-F5344CB8AC3E}">
        <p14:creationId xmlns:p14="http://schemas.microsoft.com/office/powerpoint/2010/main" val="387318276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80354A89-2400-41DB-B8EF-C2764D3E34CA}"/>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47194448-19D9-49B8-8E14-C80CD83F04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8AAEFC85-F001-415A-9E1B-3BDC4825D2D4}"/>
              </a:ext>
            </a:extLst>
          </p:cNvPr>
          <p:cNvSpPr>
            <a:spLocks noGrp="1"/>
          </p:cNvSpPr>
          <p:nvPr>
            <p:ph type="sldNum" sz="quarter" idx="12"/>
          </p:nvPr>
        </p:nvSpPr>
        <p:spPr/>
        <p:txBody>
          <a:bodyPr/>
          <a:lstStyle>
            <a:lvl1pPr>
              <a:defRPr/>
            </a:lvl1pPr>
          </a:lstStyle>
          <a:p>
            <a:pPr>
              <a:defRPr/>
            </a:pPr>
            <a:fld id="{9D2B9BEC-8C24-484A-9E24-AA951BD03516}" type="slidenum">
              <a:rPr lang="en-US" altLang="en-US"/>
              <a:pPr>
                <a:defRPr/>
              </a:pPr>
              <a:t>‹#›</a:t>
            </a:fld>
            <a:endParaRPr lang="en-US" altLang="en-US"/>
          </a:p>
        </p:txBody>
      </p:sp>
    </p:spTree>
    <p:extLst>
      <p:ext uri="{BB962C8B-B14F-4D97-AF65-F5344CB8AC3E}">
        <p14:creationId xmlns:p14="http://schemas.microsoft.com/office/powerpoint/2010/main" val="275389762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5F2DD79D-6B57-4E62-B26B-D38C7428847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42316C9B-192E-458D-A3F7-AD17AD671EF4}"/>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45646A93-E658-482C-903A-F0C1EB78521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8A1AC09-0031-47B8-B87C-681BB85F06BB}"/>
              </a:ext>
            </a:extLst>
          </p:cNvPr>
          <p:cNvSpPr>
            <a:spLocks noGrp="1"/>
          </p:cNvSpPr>
          <p:nvPr>
            <p:ph type="sldNum" sz="quarter" idx="12"/>
          </p:nvPr>
        </p:nvSpPr>
        <p:spPr/>
        <p:txBody>
          <a:bodyPr/>
          <a:lstStyle>
            <a:lvl1pPr>
              <a:defRPr/>
            </a:lvl1pPr>
          </a:lstStyle>
          <a:p>
            <a:pPr>
              <a:defRPr/>
            </a:pPr>
            <a:fld id="{79557C42-EBDD-410D-A49B-3595BA5B754E}" type="slidenum">
              <a:rPr lang="en-US" altLang="en-US"/>
              <a:pPr>
                <a:defRPr/>
              </a:pPr>
              <a:t>‹#›</a:t>
            </a:fld>
            <a:endParaRPr lang="en-US" altLang="en-US"/>
          </a:p>
        </p:txBody>
      </p:sp>
    </p:spTree>
    <p:extLst>
      <p:ext uri="{BB962C8B-B14F-4D97-AF65-F5344CB8AC3E}">
        <p14:creationId xmlns:p14="http://schemas.microsoft.com/office/powerpoint/2010/main" val="287784396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9AA7CC99-45F0-4012-A46D-D855D55FE2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0EA790-BC9E-4C3C-983F-5478A442BE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F79A6CBE-1CC3-4BF3-874A-3A4F6A06FA18}"/>
              </a:ext>
            </a:extLst>
          </p:cNvPr>
          <p:cNvSpPr>
            <a:spLocks noGrp="1"/>
          </p:cNvSpPr>
          <p:nvPr>
            <p:ph type="sldNum" sz="quarter" idx="12"/>
          </p:nvPr>
        </p:nvSpPr>
        <p:spPr/>
        <p:txBody>
          <a:bodyPr/>
          <a:lstStyle>
            <a:lvl1pPr>
              <a:defRPr/>
            </a:lvl1pPr>
          </a:lstStyle>
          <a:p>
            <a:pPr>
              <a:defRPr/>
            </a:pPr>
            <a:fld id="{F56953BD-8751-4331-A119-4AD4361329C1}" type="slidenum">
              <a:rPr lang="en-US" altLang="en-US"/>
              <a:pPr>
                <a:defRPr/>
              </a:pPr>
              <a:t>‹#›</a:t>
            </a:fld>
            <a:endParaRPr lang="en-US" altLang="en-US"/>
          </a:p>
        </p:txBody>
      </p:sp>
    </p:spTree>
    <p:extLst>
      <p:ext uri="{BB962C8B-B14F-4D97-AF65-F5344CB8AC3E}">
        <p14:creationId xmlns:p14="http://schemas.microsoft.com/office/powerpoint/2010/main" val="314949759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FC89D3E-72B2-4DC9-93B0-55713B984487}"/>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50941FBD-D1FE-47D6-B9D9-BD76B5A7231D}"/>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77EA6BD7-DF5A-419D-ACA5-F129CFCF1E7C}"/>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771845D9-699C-4C90-8DA7-484FAE3F44D6}"/>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E5D0CEBA-FAF7-451B-B036-8A41FE1763A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B07CE6C6-BE65-4492-9B9D-93284E18D036}"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90C82A4B-9DB0-4CE7-80ED-B21BA8AC1C0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41ADBE91-5E6C-4ACD-8DF5-FE9B37582F6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31C8D1D9-03E3-4361-9221-9AAC71486A9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7039" r:id="rId1"/>
    <p:sldLayoutId id="2147487040" r:id="rId2"/>
    <p:sldLayoutId id="2147487041" r:id="rId3"/>
    <p:sldLayoutId id="2147487036" r:id="rId4"/>
    <p:sldLayoutId id="2147487042" r:id="rId5"/>
    <p:sldLayoutId id="2147487037" r:id="rId6"/>
    <p:sldLayoutId id="2147487043" r:id="rId7"/>
    <p:sldLayoutId id="2147487044" r:id="rId8"/>
    <p:sldLayoutId id="2147487045" r:id="rId9"/>
    <p:sldLayoutId id="2147487038" r:id="rId10"/>
    <p:sldLayoutId id="2147487046"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7AC28E98-B8C6-47A3-8AD8-84F6C8C8F92B}"/>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000" b="1" dirty="0">
                <a:solidFill>
                  <a:srgbClr val="002060"/>
                </a:solidFill>
                <a:effectLst>
                  <a:outerShdw blurRad="38100" dist="38100" dir="2700000" algn="tl">
                    <a:srgbClr val="000000">
                      <a:alpha val="43137"/>
                    </a:srgbClr>
                  </a:outerShdw>
                </a:effectLst>
              </a:rPr>
              <a:t>the  evidence  of your  salvation</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AA10AC-B7E7-44C9-B7C8-03BF6D2985A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C64281-08A4-4337-BE31-D79B7BC5555D}"/>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Where does this love come from?</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What makes it an evidence of your salvation?</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47B0151-DE2A-4579-A3E4-CA91940DDB7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3C2DC10-D5CD-4E58-AA19-D973140CD681}"/>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Where Does This Love Come From?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v7-12</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2F7E6C-C4D0-4AF7-B0C6-FF56D83353C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2406CDD-B8EC-42CD-BF16-2A4876C67A7A}"/>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let us love one another,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comes from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Everyone who loves has been born of God and knows God. Whoever does not love does not know God, because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is love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v7-8</a:t>
            </a:r>
          </a:p>
        </p:txBody>
      </p:sp>
      <p:sp>
        <p:nvSpPr>
          <p:cNvPr id="4" name="Rectangle 3">
            <a:extLst>
              <a:ext uri="{FF2B5EF4-FFF2-40B4-BE49-F238E27FC236}">
                <a16:creationId xmlns:a16="http://schemas.microsoft.com/office/drawing/2014/main" id="{1942439C-0B7B-43C0-B2A5-8A2F69825A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F49FB81-BB76-469C-AEB3-277FDE6827E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C44882E-D4B1-4BC6-95B6-C914F7B559BD}"/>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This explains why God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created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us.</a:t>
            </a:r>
          </a:p>
        </p:txBody>
      </p:sp>
      <p:sp>
        <p:nvSpPr>
          <p:cNvPr id="4" name="Rectangle 3">
            <a:extLst>
              <a:ext uri="{FF2B5EF4-FFF2-40B4-BE49-F238E27FC236}">
                <a16:creationId xmlns:a16="http://schemas.microsoft.com/office/drawing/2014/main" id="{039F537B-7142-4B81-928A-504D5B1BFD8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B0CF8A-FF03-4C4E-808A-96137A39DCB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5827DA8-0465-4CDE-BD4A-92E18B8EADC0}"/>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This explains why God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created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us.</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Love needs an object - you!</a:t>
            </a:r>
          </a:p>
        </p:txBody>
      </p:sp>
      <p:sp>
        <p:nvSpPr>
          <p:cNvPr id="4" name="Rectangle 3">
            <a:extLst>
              <a:ext uri="{FF2B5EF4-FFF2-40B4-BE49-F238E27FC236}">
                <a16:creationId xmlns:a16="http://schemas.microsoft.com/office/drawing/2014/main" id="{A7277238-D5BB-4822-B653-7368198E5EF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FB6CBA4-B22D-4D43-AA19-81EF1F6B65E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F77381-A201-4811-B156-8A31B3ED463C}"/>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This explains why God gave 	you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free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7B0346F0-DA36-4AA1-B791-2532A7D3528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E9D122-D841-4BF5-AB97-1D2F13F7D0F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9C7FC9B-1CB7-4FAF-B607-8AAFB40BB17F}"/>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This explains why God gave 	you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free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God created evil - your choice!</a:t>
            </a:r>
          </a:p>
        </p:txBody>
      </p:sp>
      <p:sp>
        <p:nvSpPr>
          <p:cNvPr id="4" name="Rectangle 3">
            <a:extLst>
              <a:ext uri="{FF2B5EF4-FFF2-40B4-BE49-F238E27FC236}">
                <a16:creationId xmlns:a16="http://schemas.microsoft.com/office/drawing/2014/main" id="{0FF23C29-12FF-429D-B75B-115F687BACB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14BFC61-B020-4C08-8C01-476B99F8E71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5CB39B-29D3-459D-8E3E-09BABD63EA8B}"/>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p:txBody>
      </p:sp>
      <p:sp>
        <p:nvSpPr>
          <p:cNvPr id="4" name="Rectangle 3">
            <a:extLst>
              <a:ext uri="{FF2B5EF4-FFF2-40B4-BE49-F238E27FC236}">
                <a16:creationId xmlns:a16="http://schemas.microsoft.com/office/drawing/2014/main" id="{93FEEE02-5D0A-4FFC-939F-6495888381D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6E90D59-5837-4FD1-BAD1-7643462F9F3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8838023-BDEA-4DD7-A845-17FB4774A1C6}"/>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Deist Position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create us 		&amp; then leave us alone.</a:t>
            </a:r>
          </a:p>
        </p:txBody>
      </p:sp>
      <p:sp>
        <p:nvSpPr>
          <p:cNvPr id="4" name="Rectangle 3">
            <a:extLst>
              <a:ext uri="{FF2B5EF4-FFF2-40B4-BE49-F238E27FC236}">
                <a16:creationId xmlns:a16="http://schemas.microsoft.com/office/drawing/2014/main" id="{6475E153-DB5B-4406-83CC-DFDA8B59503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3DA4E33-7C86-4E93-AF13-9A354DF498E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FE88DA-0FCD-4633-A9F6-0E9D167A8D55}"/>
              </a:ext>
            </a:extLst>
          </p:cNvPr>
          <p:cNvSpPr>
            <a:spLocks noGrp="1" noChangeArrowheads="1"/>
          </p:cNvSpPr>
          <p:nvPr>
            <p:ph idx="1"/>
          </p:nvPr>
        </p:nvSpPr>
        <p:spPr>
          <a:xfrm>
            <a:off x="457200" y="1219200"/>
            <a:ext cx="8229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Deist Position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create us 		&amp; then leave us alone.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But - God prefers to work in 		&amp; through your life!</a:t>
            </a:r>
          </a:p>
        </p:txBody>
      </p:sp>
      <p:sp>
        <p:nvSpPr>
          <p:cNvPr id="4" name="Rectangle 3">
            <a:extLst>
              <a:ext uri="{FF2B5EF4-FFF2-40B4-BE49-F238E27FC236}">
                <a16:creationId xmlns:a16="http://schemas.microsoft.com/office/drawing/2014/main" id="{1E16098D-2A17-46E8-8E20-35BF62183A8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C36D17D-D9D6-4B87-96BB-FC2446785B8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C6C832-8126-42A9-9507-BADB43A31D96}"/>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How do you know</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if God has saved you?</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2:8-9 -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by grace you have been saved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 and this not from yourselves,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the gift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not by works, so that no one can boast. </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59D9E1-8A47-4C27-9B55-D004DBF927B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45976D0-628B-407B-AB19-EEDAD33B9550}"/>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D0F0A592-022E-45F0-B5B8-AC54A92E088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46FD25-2366-4933-99AC-2CC4F2F85F4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FFD49E0-EF1D-427C-ADB4-B25E87AC2C83}"/>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Without love.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6:23 -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wages of sin is death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75EC6E5-E559-4BAC-BDF8-564BB4D5E16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B17790A-EC36-46EE-8290-89D3A26D0E0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6747863-6178-4507-A64A-0D74EB166581}"/>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With love.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3:16 -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so loved the world that he gave his one and only Son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whoever believes in him shall not perish but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have eternal life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9558B15-0456-423C-A950-373719CB7DB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8CCDA05-CC0A-4847-99A2-5446B427A82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034E9B-BBF1-4BEC-BF3D-F197CDDB87AD}"/>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how God showed his love among us: He sent his one and only Son into the world that we might live through him. This is love: not that we loved God, but that he loved us and sent his Son as an atoning sacrifice for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our sins.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v9-10</a:t>
            </a:r>
          </a:p>
        </p:txBody>
      </p:sp>
      <p:sp>
        <p:nvSpPr>
          <p:cNvPr id="4" name="Rectangle 3">
            <a:extLst>
              <a:ext uri="{FF2B5EF4-FFF2-40B4-BE49-F238E27FC236}">
                <a16:creationId xmlns:a16="http://schemas.microsoft.com/office/drawing/2014/main" id="{AD89D3D6-6328-4547-9B9C-80D892B7353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F59B0BB-0B4D-4532-89A7-50D6EBBC993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CC2704-09E1-46B6-984B-5326DB339259}"/>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how God showed his love among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 sent his one and only Son into the world that we might live through him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This is love: not that we loved God, but that he loved us and sent his Son as an atoning sacrifice for our sins. - v9-10</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He was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bringer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real life.</a:t>
            </a:r>
          </a:p>
        </p:txBody>
      </p:sp>
      <p:sp>
        <p:nvSpPr>
          <p:cNvPr id="4" name="Rectangle 3">
            <a:extLst>
              <a:ext uri="{FF2B5EF4-FFF2-40B4-BE49-F238E27FC236}">
                <a16:creationId xmlns:a16="http://schemas.microsoft.com/office/drawing/2014/main" id="{A39AB65A-2ADE-4650-A1F2-CA07F3EE929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EF4A566-F3B9-478E-8247-E20C91B69F0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E022572-2BFC-4208-83A2-3BE8481AB2DA}"/>
              </a:ext>
            </a:extLst>
          </p:cNvPr>
          <p:cNvSpPr>
            <a:spLocks noGrp="1" noChangeArrowheads="1"/>
          </p:cNvSpPr>
          <p:nvPr>
            <p:ph idx="1"/>
          </p:nvPr>
        </p:nvSpPr>
        <p:spPr>
          <a:xfrm>
            <a:off x="457200" y="1219200"/>
            <a:ext cx="8229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he loved us and sent his Son as an atoning sacrifice for our sins. - v9-10</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He was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restorer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your 	lost relationship with God.</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5:8 - But God demonstrates his own love for us in this: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While we were still sinners, Christ died for us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12DA1CCB-93E1-4CCF-A2E2-941AD18350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7A442D-3C33-4FEC-8F39-E0CE843F69E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4B15414-2B47-4D9B-A226-5AF76DEF7E1E}"/>
              </a:ext>
            </a:extLst>
          </p:cNvPr>
          <p:cNvSpPr>
            <a:spLocks noGrp="1" noChangeArrowheads="1"/>
          </p:cNvSpPr>
          <p:nvPr>
            <p:ph idx="1"/>
          </p:nvPr>
        </p:nvSpPr>
        <p:spPr>
          <a:xfrm>
            <a:off x="457200" y="1219200"/>
            <a:ext cx="8229600" cy="56388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B. Love was made known through </a:t>
            </a:r>
            <a:r>
              <a:rPr lang="en-US" altLang="en-US" sz="4400" b="1" u="sng">
                <a:solidFill>
                  <a:srgbClr val="990033"/>
                </a:solidFill>
                <a:effectLst>
                  <a:outerShdw blurRad="38100" dist="38100" dir="2700000" algn="tl">
                    <a:srgbClr val="C0C0C0"/>
                  </a:outerShdw>
                </a:effectLst>
                <a:latin typeface="Arial Narrow" panose="020B0606020202030204" pitchFamily="34" charset="0"/>
              </a:rPr>
              <a:t>Jesus</a:t>
            </a:r>
            <a:r>
              <a:rPr lang="en-US" altLang="en-US" sz="4400" b="1">
                <a:solidFill>
                  <a:srgbClr val="990033"/>
                </a:solidFill>
                <a:effectLst>
                  <a:outerShdw blurRad="38100" dist="38100" dir="2700000" algn="tl">
                    <a:srgbClr val="C0C0C0"/>
                  </a:outerShdw>
                </a:effectLst>
                <a:latin typeface="Arial Narrow" panose="020B0606020202030204" pitchFamily="34" charset="0"/>
              </a:rPr>
              <a:t>.</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 . he loved us and sent his Son as an </a:t>
            </a:r>
            <a:r>
              <a:rPr lang="en-US" altLang="en-US" sz="2800" b="1" u="sng">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atoning sacrifice</a:t>
            </a: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for our sins. - v9-10</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2.  He was the </a:t>
            </a:r>
            <a:r>
              <a:rPr lang="en-US" altLang="en-US" sz="4400" b="1" u="sng">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restorer</a:t>
            </a: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of your 	lost relationship with God.</a:t>
            </a:r>
          </a:p>
          <a:p>
            <a:pPr marL="609600" indent="-609600" algn="just">
              <a:buFont typeface="Wingdings 2" panose="05020102010507070707" pitchFamily="18" charset="2"/>
              <a:buNone/>
            </a:pPr>
            <a:r>
              <a:rPr lang="en-US" altLang="en-US" sz="40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b. </a:t>
            </a:r>
            <a:r>
              <a:rPr lang="en-US" altLang="en-US" sz="40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Atoning sacrifice </a:t>
            </a:r>
            <a:r>
              <a:rPr lang="en-US" altLang="en-US" sz="4000" b="1">
                <a:solidFill>
                  <a:schemeClr val="tx1"/>
                </a:solidFill>
                <a:effectLst>
                  <a:outerShdw blurRad="38100" dist="38100" dir="2700000" algn="tl">
                    <a:srgbClr val="C0C0C0"/>
                  </a:outerShdw>
                </a:effectLst>
                <a:latin typeface="Arial Narrow" panose="020B0606020202030204" pitchFamily="34" charset="0"/>
                <a:cs typeface="Arial" panose="020B0604020202020204" pitchFamily="34" charset="0"/>
              </a:rPr>
              <a:t>*</a:t>
            </a:r>
            <a:r>
              <a:rPr lang="en-US" altLang="en-US" sz="40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 lit. “mercy 		seat”.</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ἱλασμός</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2B8D757B-7BE3-4857-86E1-264199E4662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BA0348B-9F62-4B73-826E-EBF327701D6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31F613-E0ED-49A6-BB51-6987F59FE735}"/>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Love is </a:t>
            </a:r>
            <a:r>
              <a:rPr lang="en-US" sz="4400" b="1" u="sng" dirty="0">
                <a:solidFill>
                  <a:srgbClr val="990033"/>
                </a:solidFill>
                <a:effectLst>
                  <a:outerShdw blurRad="38100" dist="38100" dir="2700000" algn="tl">
                    <a:srgbClr val="000000">
                      <a:alpha val="43137"/>
                    </a:srgbClr>
                  </a:outerShdw>
                </a:effectLst>
                <a:latin typeface="Arial Narrow" pitchFamily="34" charset="0"/>
              </a:rPr>
              <a:t>displayed</a:t>
            </a:r>
            <a:r>
              <a:rPr lang="en-US" sz="4400" b="1" dirty="0">
                <a:solidFill>
                  <a:srgbClr val="990033"/>
                </a:solidFill>
                <a:effectLst>
                  <a:outerShdw blurRad="38100" dist="38100" dir="2700000" algn="tl">
                    <a:srgbClr val="000000">
                      <a:alpha val="43137"/>
                    </a:srgbClr>
                  </a:outerShdw>
                </a:effectLst>
                <a:latin typeface="Arial Narrow" pitchFamily="34" charset="0"/>
              </a:rPr>
              <a:t> to the world through us!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 one has ever seen God; but if we love one another, God lives in us and his love is made complete in us. - v12</a:t>
            </a:r>
          </a:p>
        </p:txBody>
      </p:sp>
      <p:sp>
        <p:nvSpPr>
          <p:cNvPr id="4" name="Rectangle 3">
            <a:extLst>
              <a:ext uri="{FF2B5EF4-FFF2-40B4-BE49-F238E27FC236}">
                <a16:creationId xmlns:a16="http://schemas.microsoft.com/office/drawing/2014/main" id="{E14DBEC7-8FE4-457F-85B7-1CC9FFD4652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6DE9162-B882-49C5-8490-ACDB9F70C29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A77B4BA-2BBB-4F5D-9083-35790688BDB7}"/>
              </a:ext>
            </a:extLst>
          </p:cNvPr>
          <p:cNvSpPr>
            <a:spLocks noGrp="1" noChangeArrowheads="1"/>
          </p:cNvSpPr>
          <p:nvPr>
            <p:ph idx="1"/>
          </p:nvPr>
        </p:nvSpPr>
        <p:spPr>
          <a:xfrm>
            <a:off x="457200" y="1219200"/>
            <a:ext cx="8229600" cy="51054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C. Love is </a:t>
            </a:r>
            <a:r>
              <a:rPr lang="en-US" altLang="en-US" sz="4400" b="1" u="sng">
                <a:solidFill>
                  <a:srgbClr val="990033"/>
                </a:solidFill>
                <a:effectLst>
                  <a:outerShdw blurRad="38100" dist="38100" dir="2700000" algn="tl">
                    <a:srgbClr val="C0C0C0"/>
                  </a:outerShdw>
                </a:effectLst>
                <a:latin typeface="Arial Narrow" panose="020B0606020202030204" pitchFamily="34" charset="0"/>
              </a:rPr>
              <a:t>displayed</a:t>
            </a:r>
            <a:r>
              <a:rPr lang="en-US" altLang="en-US" sz="4400" b="1">
                <a:solidFill>
                  <a:srgbClr val="990033"/>
                </a:solidFill>
                <a:effectLst>
                  <a:outerShdw blurRad="38100" dist="38100" dir="2700000" algn="tl">
                    <a:srgbClr val="C0C0C0"/>
                  </a:outerShdw>
                </a:effectLst>
                <a:latin typeface="Arial Narrow" panose="020B0606020202030204" pitchFamily="34" charset="0"/>
              </a:rPr>
              <a:t> to the world through us!</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No one has ever seen God; but if we love one another, </a:t>
            </a:r>
            <a:r>
              <a:rPr lang="en-US" altLang="en-US" sz="2800" b="1" u="sng">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God lives in us</a:t>
            </a: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and his love is made complete in us. - v12</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1. </a:t>
            </a:r>
            <a:r>
              <a:rPr lang="en-US" altLang="en-US" sz="44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Live in </a:t>
            </a:r>
            <a:r>
              <a:rPr lang="en-US" altLang="en-US" sz="4400" b="1">
                <a:solidFill>
                  <a:schemeClr val="tx1"/>
                </a:solidFill>
                <a:effectLst>
                  <a:outerShdw blurRad="38100" dist="38100" dir="2700000" algn="tl">
                    <a:srgbClr val="C0C0C0"/>
                  </a:outerShdw>
                </a:effectLst>
                <a:latin typeface="Arial Narrow" panose="020B0606020202030204" pitchFamily="34" charset="0"/>
                <a:cs typeface="Arial" panose="020B060402020202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 abide, remain, dwell.</a:t>
            </a: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μένω</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97BCA9E4-481C-4615-B8A2-BC8BA19A335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3177FC-E529-415D-80E5-0C2DB17E9DC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4EDCD55-CC7F-4F8D-AEFE-0898878D21E8}"/>
              </a:ext>
            </a:extLst>
          </p:cNvPr>
          <p:cNvSpPr>
            <a:spLocks noGrp="1" noChangeArrowheads="1"/>
          </p:cNvSpPr>
          <p:nvPr>
            <p:ph idx="1"/>
          </p:nvPr>
        </p:nvSpPr>
        <p:spPr>
          <a:xfrm>
            <a:off x="457200" y="1219200"/>
            <a:ext cx="8229600" cy="51054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C. Love is </a:t>
            </a:r>
            <a:r>
              <a:rPr lang="en-US" altLang="en-US" sz="4400" b="1" u="sng">
                <a:solidFill>
                  <a:srgbClr val="990033"/>
                </a:solidFill>
                <a:effectLst>
                  <a:outerShdw blurRad="38100" dist="38100" dir="2700000" algn="tl">
                    <a:srgbClr val="C0C0C0"/>
                  </a:outerShdw>
                </a:effectLst>
                <a:latin typeface="Arial Narrow" panose="020B0606020202030204" pitchFamily="34" charset="0"/>
              </a:rPr>
              <a:t>displayed</a:t>
            </a:r>
            <a:r>
              <a:rPr lang="en-US" altLang="en-US" sz="4400" b="1">
                <a:solidFill>
                  <a:srgbClr val="990033"/>
                </a:solidFill>
                <a:effectLst>
                  <a:outerShdw blurRad="38100" dist="38100" dir="2700000" algn="tl">
                    <a:srgbClr val="C0C0C0"/>
                  </a:outerShdw>
                </a:effectLst>
                <a:latin typeface="Arial Narrow" panose="020B0606020202030204" pitchFamily="34" charset="0"/>
              </a:rPr>
              <a:t> to the world through us!</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No one has ever seen God; but if we love one another, God lives in us and his </a:t>
            </a:r>
            <a:r>
              <a:rPr lang="en-US" altLang="en-US" sz="2800" b="1" u="sng">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love is made complete</a:t>
            </a: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in us. - v12</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2. </a:t>
            </a:r>
            <a:r>
              <a:rPr lang="en-US" altLang="en-US" sz="44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Complete </a:t>
            </a:r>
            <a:r>
              <a:rPr lang="en-US" altLang="en-US" sz="4400" b="1">
                <a:solidFill>
                  <a:schemeClr val="tx1"/>
                </a:solidFill>
                <a:effectLst>
                  <a:outerShdw blurRad="38100" dist="38100" dir="2700000" algn="tl">
                    <a:srgbClr val="C0C0C0"/>
                  </a:outerShdw>
                </a:effectLst>
                <a:latin typeface="Arial Narrow" panose="020B0606020202030204" pitchFamily="34" charset="0"/>
                <a:cs typeface="Arial" panose="020B060402020202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rPr>
              <a:t> = to make perfect, 	become mature.</a:t>
            </a: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τελειόω</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D44C9643-65F7-4A9C-8CBB-B93B9F2CC81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10FBCB9-2972-466A-AD1B-A99D0D8C48E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4C902F-17E0-4E57-895F-2FE6A0407122}"/>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How do you know</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if God has saved you?</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2:8-9 -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by grace you have been saved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 and this not from yourselves,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the gift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not by works, so that no one can boast.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Acts 2:38 - Peter replied,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Repent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be baptized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every one of you, in the name of Jesus Christ for the forgiveness of your sins.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receive the gift of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4EF1521-DC17-4CB5-8209-4975834D1E9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DB5E41-428B-4309-86F6-3CB2D9199511}"/>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Where Does This Love Come From?</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v7-12</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How Does Love Become the Evidence of Your Salvation?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v13-15</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973317-249D-4F58-A93C-D1D711526FF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61ECFB-A52C-4030-8D97-4C4276E9E526}"/>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p:txBody>
      </p:sp>
      <p:sp>
        <p:nvSpPr>
          <p:cNvPr id="4" name="Rectangle 3">
            <a:extLst>
              <a:ext uri="{FF2B5EF4-FFF2-40B4-BE49-F238E27FC236}">
                <a16:creationId xmlns:a16="http://schemas.microsoft.com/office/drawing/2014/main" id="{45E86F4B-395F-44E0-B9AE-36A1F1776018}"/>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860CD0A-3572-489A-8C38-1FBD3903604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7CD386-980A-4A5D-AF3B-285E4D9737A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5:5 - God has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poured out his love into our hearts by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whom he has given us.</a:t>
            </a:r>
          </a:p>
        </p:txBody>
      </p:sp>
      <p:sp>
        <p:nvSpPr>
          <p:cNvPr id="4" name="Rectangle 3">
            <a:extLst>
              <a:ext uri="{FF2B5EF4-FFF2-40B4-BE49-F238E27FC236}">
                <a16:creationId xmlns:a16="http://schemas.microsoft.com/office/drawing/2014/main" id="{53FA313C-FD4F-4B9D-AC58-E860C1E797D3}"/>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220C9E1-2D5D-4BB0-8564-925C233A80E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A9D2BEA-9F9F-4315-9152-27472F0F12B7}"/>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is the first </a:t>
            </a:r>
            <a:r>
              <a:rPr lang="en-US" sz="4400" b="1" u="sng" dirty="0">
                <a:solidFill>
                  <a:srgbClr val="990033"/>
                </a:solidFill>
                <a:effectLst>
                  <a:outerShdw blurRad="38100" dist="38100" dir="2700000" algn="tl">
                    <a:srgbClr val="000000">
                      <a:alpha val="43137"/>
                    </a:srgbClr>
                  </a:outerShdw>
                </a:effectLst>
                <a:latin typeface="Arial Narrow" pitchFamily="34" charset="0"/>
              </a:rPr>
              <a:t>fruit</a:t>
            </a:r>
            <a:r>
              <a:rPr lang="en-US" sz="4400" b="1" dirty="0">
                <a:solidFill>
                  <a:srgbClr val="990033"/>
                </a:solidFill>
                <a:effectLst>
                  <a:outerShdw blurRad="38100" dist="38100" dir="2700000" algn="tl">
                    <a:srgbClr val="000000">
                      <a:alpha val="43137"/>
                    </a:srgbClr>
                  </a:outerShdw>
                </a:effectLst>
                <a:latin typeface="Arial Narrow" pitchFamily="34" charset="0"/>
              </a:rPr>
              <a:t> of the 	Spirit.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Galatians 5:22 - But the fruit of the Spirit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joy, peace, patience, kindness, goodness, faithfulness, gentleness and self-control. Against such things there is no law.</a:t>
            </a:r>
          </a:p>
        </p:txBody>
      </p:sp>
      <p:sp>
        <p:nvSpPr>
          <p:cNvPr id="4" name="Rectangle 3">
            <a:extLst>
              <a:ext uri="{FF2B5EF4-FFF2-40B4-BE49-F238E27FC236}">
                <a16:creationId xmlns:a16="http://schemas.microsoft.com/office/drawing/2014/main" id="{B3519723-F7EC-47D6-AC3F-8AE23ABE1AE1}"/>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0025BC0-F612-4702-80F2-281C264F91B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F30CB78-2775-412A-96F4-FA643ACB5870}"/>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A.  Love comes “of His </a:t>
            </a:r>
            <a:r>
              <a:rPr lang="en-US" altLang="en-US" sz="4400" b="1" u="sng">
                <a:solidFill>
                  <a:srgbClr val="990033"/>
                </a:solidFill>
                <a:effectLst>
                  <a:outerShdw blurRad="38100" dist="38100" dir="2700000" algn="tl">
                    <a:srgbClr val="C0C0C0"/>
                  </a:outerShdw>
                </a:effectLst>
                <a:latin typeface="Arial Narrow" panose="020B0606020202030204" pitchFamily="34" charset="0"/>
              </a:rPr>
              <a:t>Spirit</a:t>
            </a:r>
            <a:r>
              <a:rPr lang="en-US" altLang="en-US" sz="4400" b="1">
                <a:solidFill>
                  <a:srgbClr val="990033"/>
                </a:solidFill>
                <a:effectLst>
                  <a:outerShdw blurRad="38100" dist="38100" dir="2700000" algn="tl">
                    <a:srgbClr val="C0C0C0"/>
                  </a:outerShdw>
                </a:effectLst>
                <a:latin typeface="Arial Narrow" panose="020B0606020202030204" pitchFamily="34" charset="0"/>
              </a:rPr>
              <a:t>”.</a:t>
            </a:r>
          </a:p>
          <a:p>
            <a:pPr marL="609600" indent="-609600" algn="just" eaLnBrk="1" hangingPunct="1">
              <a:buFont typeface="Wingdings 2" panose="05020102010507070707" pitchFamily="18" charset="2"/>
              <a:buNone/>
            </a:pPr>
            <a:r>
              <a:rPr lang="en-US" altLang="en-US" sz="2800" b="1" u="sng">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We know</a:t>
            </a: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that we live in him and he in us, because he has given us of his Spirit. - v13</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 </a:t>
            </a:r>
            <a:r>
              <a:rPr lang="en-US" altLang="en-US" sz="4400" b="1">
                <a:solidFill>
                  <a:srgbClr val="006600"/>
                </a:solidFill>
                <a:effectLst>
                  <a:outerShdw blurRad="38100" dist="38100" dir="2700000" algn="tl">
                    <a:srgbClr val="C0C0C0"/>
                  </a:outerShdw>
                </a:effectLst>
                <a:latin typeface="Arial Narrow" panose="020B0606020202030204" pitchFamily="34" charset="0"/>
              </a:rPr>
              <a:t>Know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to know by personal 	experience.</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γινώσκω</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BCFBCF3C-4E02-4D7A-828B-16EAA7D7EBFD}"/>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9A7416-4E3F-4533-8F1E-9C0450A6D0F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292BC1-F083-4D65-B9A7-5CB777B7F5DF}"/>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A.  Love comes “of His </a:t>
            </a:r>
            <a:r>
              <a:rPr lang="en-US" altLang="en-US" sz="4400" b="1" u="sng">
                <a:solidFill>
                  <a:srgbClr val="990033"/>
                </a:solidFill>
                <a:effectLst>
                  <a:outerShdw blurRad="38100" dist="38100" dir="2700000" algn="tl">
                    <a:srgbClr val="C0C0C0"/>
                  </a:outerShdw>
                </a:effectLst>
                <a:latin typeface="Arial Narrow" panose="020B0606020202030204" pitchFamily="34" charset="0"/>
              </a:rPr>
              <a:t>Spirit</a:t>
            </a:r>
            <a:r>
              <a:rPr lang="en-US" altLang="en-US" sz="4400" b="1">
                <a:solidFill>
                  <a:srgbClr val="990033"/>
                </a:solidFill>
                <a:effectLst>
                  <a:outerShdw blurRad="38100" dist="38100" dir="2700000" algn="tl">
                    <a:srgbClr val="C0C0C0"/>
                  </a:outerShdw>
                </a:effectLst>
                <a:latin typeface="Arial Narrow" panose="020B0606020202030204" pitchFamily="34" charset="0"/>
              </a:rPr>
              <a:t>”.</a:t>
            </a:r>
            <a:r>
              <a:rPr lang="en-US" altLang="en-US" sz="44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a:t>
            </a:r>
          </a:p>
          <a:p>
            <a:pPr marL="609600" indent="-609600" algn="just" eaLnBrk="1" hangingPunct="1">
              <a:buFont typeface="Wingdings 2" panose="05020102010507070707" pitchFamily="18" charset="2"/>
              <a:buNone/>
            </a:pPr>
            <a:r>
              <a:rPr lang="en-US" altLang="en-US" sz="2800" b="1" u="sng">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We know</a:t>
            </a:r>
            <a:r>
              <a:rPr lang="en-US" altLang="en-US" sz="2800" b="1">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that we live in him and he in us, because he has given us of his Spirit. - v13</a:t>
            </a: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 </a:t>
            </a:r>
            <a:r>
              <a:rPr lang="en-US" altLang="en-US" sz="4400" b="1">
                <a:solidFill>
                  <a:srgbClr val="006600"/>
                </a:solidFill>
                <a:effectLst>
                  <a:outerShdw blurRad="38100" dist="38100" dir="2700000" algn="tl">
                    <a:srgbClr val="C0C0C0"/>
                  </a:outerShdw>
                </a:effectLst>
                <a:latin typeface="Arial Narrow" panose="020B0606020202030204" pitchFamily="34" charset="0"/>
              </a:rPr>
              <a:t>Know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to know by personal 	experience.</a:t>
            </a:r>
            <a:endParaRPr lang="en-US" altLang="en-US" sz="4400" b="1">
              <a:solidFill>
                <a:srgbClr val="990033"/>
              </a:solidFill>
              <a:effectLst>
                <a:outerShdw blurRad="38100" dist="38100" dir="2700000" algn="tl">
                  <a:srgbClr val="C0C0C0"/>
                </a:outerShdw>
              </a:effectLst>
              <a:latin typeface="Arial Narrow" panose="020B0606020202030204" pitchFamily="34" charset="0"/>
              <a:cs typeface="Arial" panose="020B0604020202020204" pitchFamily="34" charset="0"/>
            </a:endParaRP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You can know from experience that</a:t>
            </a: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you are remaining in Him &amp;</a:t>
            </a: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C0C0C0"/>
                  </a:outerShdw>
                </a:effectLst>
                <a:latin typeface="Arial Narrow" panose="020B0606020202030204" pitchFamily="34" charset="0"/>
                <a:cs typeface="Arial" panose="020B0604020202020204" pitchFamily="34" charset="0"/>
              </a:rPr>
              <a:t>He is remaining in you!</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γινώσκω</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95C2276F-ED42-4BFD-8F03-F870ED144A10}"/>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D614BF3-B494-4EDA-919E-E7CAA0506FE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34EDB9-7792-437E-B30C-D0387A6D116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becomes the expression of an </a:t>
            </a:r>
            <a:r>
              <a:rPr lang="en-US" sz="4400" b="1" u="sng" dirty="0">
                <a:solidFill>
                  <a:srgbClr val="990033"/>
                </a:solidFill>
                <a:effectLst>
                  <a:outerShdw blurRad="38100" dist="38100" dir="2700000" algn="tl">
                    <a:srgbClr val="000000">
                      <a:alpha val="43137"/>
                    </a:srgbClr>
                  </a:outerShdw>
                </a:effectLst>
                <a:latin typeface="Arial Narrow" pitchFamily="34" charset="0"/>
              </a:rPr>
              <a:t>active</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faith</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the Savior of the world. If anyone acknowledges that Jesus is the Son of God, God lives in him and he in God. - v14-15</a:t>
            </a:r>
          </a:p>
        </p:txBody>
      </p:sp>
      <p:sp>
        <p:nvSpPr>
          <p:cNvPr id="4" name="Rectangle 3">
            <a:extLst>
              <a:ext uri="{FF2B5EF4-FFF2-40B4-BE49-F238E27FC236}">
                <a16:creationId xmlns:a16="http://schemas.microsoft.com/office/drawing/2014/main" id="{661829DB-49EA-4AD6-855A-A171C16EC25A}"/>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7EA4A53-E491-43F5-BA89-0A9DF73AB77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3F84028-A011-489C-89F8-4BA0EB57A68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Savior</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of the world. If anyone acknowledges that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Jesus is the Son of God</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God lives in him and he in God. - v14-15</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Saving faith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is trusting Jesus 	as the Son of God &amp; your Savior.</a:t>
            </a:r>
          </a:p>
        </p:txBody>
      </p:sp>
      <p:sp>
        <p:nvSpPr>
          <p:cNvPr id="4" name="Rectangle 3">
            <a:extLst>
              <a:ext uri="{FF2B5EF4-FFF2-40B4-BE49-F238E27FC236}">
                <a16:creationId xmlns:a16="http://schemas.microsoft.com/office/drawing/2014/main" id="{FED6225B-DFAF-4609-BF3B-06DC89ACBA5B}"/>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86021" name="Picture 4" descr="Scan0002.tif">
            <a:extLst>
              <a:ext uri="{FF2B5EF4-FFF2-40B4-BE49-F238E27FC236}">
                <a16:creationId xmlns:a16="http://schemas.microsoft.com/office/drawing/2014/main" id="{DDE3A928-769E-4281-B56F-B7F75D841B80}"/>
              </a:ext>
            </a:extLst>
          </p:cNvPr>
          <p:cNvPicPr>
            <a:picLocks noChangeAspect="1"/>
          </p:cNvPicPr>
          <p:nvPr/>
        </p:nvPicPr>
        <p:blipFill>
          <a:blip r:embed="rId3">
            <a:clrChange>
              <a:clrFrom>
                <a:srgbClr val="F5F7F6"/>
              </a:clrFrom>
              <a:clrTo>
                <a:srgbClr val="F5F7F6">
                  <a:alpha val="0"/>
                </a:srgbClr>
              </a:clrTo>
            </a:clrChange>
            <a:alphaModFix amt="50000"/>
            <a:extLst>
              <a:ext uri="{28A0092B-C50C-407E-A947-70E740481C1C}">
                <a14:useLocalDpi xmlns:a14="http://schemas.microsoft.com/office/drawing/2010/main" val="0"/>
              </a:ext>
            </a:extLst>
          </a:blip>
          <a:srcRect/>
          <a:stretch>
            <a:fillRect/>
          </a:stretch>
        </p:blipFill>
        <p:spPr bwMode="auto">
          <a:xfrm>
            <a:off x="2133600" y="4764088"/>
            <a:ext cx="519906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F5BF19C-76BA-42E1-8198-882444C820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C18978F-85E2-466B-97D6-A04F40A482C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the Savior of the world.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If anyone acknowledges that Jesus is the Son of God, God lives in him and he in God</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 v14-15</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Putting your faith into a verbal 		witness makes it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alive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01E7D3F6-02FC-4168-8585-FDF988BDE908}"/>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88069" name="Picture 4" descr="Scan0003.tif">
            <a:extLst>
              <a:ext uri="{FF2B5EF4-FFF2-40B4-BE49-F238E27FC236}">
                <a16:creationId xmlns:a16="http://schemas.microsoft.com/office/drawing/2014/main" id="{15D54D7B-DB56-406F-AA28-CFF3E1B896C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133600" y="4851400"/>
            <a:ext cx="50387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0C14ED-6145-4CD9-B177-0346243B811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3065811-7110-4B89-AEB1-CE7AD940972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Putting your confession into 		an   active   love  gives  it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power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96233271-0EFF-45A6-9BDE-0247217DB98D}"/>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90117" name="Picture 4" descr="Scan0004.tif">
            <a:extLst>
              <a:ext uri="{FF2B5EF4-FFF2-40B4-BE49-F238E27FC236}">
                <a16:creationId xmlns:a16="http://schemas.microsoft.com/office/drawing/2014/main" id="{8E6000B3-8ED5-45D7-9505-F67C7939D632}"/>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133600" y="4764088"/>
            <a:ext cx="503872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08262"/>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2FE86C0-1BD1-4B4B-B6BE-5E06FFDE517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AB5D23-32D7-4226-88AC-76C1A4836D5D}"/>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4:7-9</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let us love one another, for love comes from God. Everyone who loves has been born of God and knows God. Whoever does not love does not know God, because God is love. This is how God showed his love among us: He sent his one and only Son into the world that we might live through him.</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723436-4909-4EBF-A240-6B665F8E661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6ED6542-D13F-4064-98C1-EABC97D6D21C}"/>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2:14-18 - What good is it, my brothers, if a man claims to have faith but has no deeds? Can such faith save him? Suppose a brother or sister is without clothes and daily food. If one of you says to him, “Go, I wish you well; keep warm and well fed,” but does nothing about his physical needs, what good is it? In the same way,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faith by itself, if it is not accompanied by action, is dead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someone will say, “You have faith; I have deeds.” Show me your faith without deeds,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show you my faith by what I do</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06D55D56-EF85-4C2E-A4DA-0025B72D8E56}"/>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9072B-3D91-4F65-99DC-BD518D74C70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7150FCD-7ECD-4F57-B137-4FA1C47982AB}"/>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So - love becomes</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 evidence of your salvation</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when it’s coupled</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to an active faith</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831E663-C09B-4395-8CFD-7C07DBB0B23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DA06D7-8368-402D-92AD-0496F1213F6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4:10-12</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love: not that we loved God, but that he loved us and sent his Son as an atoning sacrifice for our sins. Dear friends, since God so loved us, we also ought to love one another. No one has ever seen God; but if we love one another, God lives in us and his love is made complete in us.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768999C-433F-4E85-BE6F-795E4610744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31F1632-DC6E-4D19-82A2-95749DC0BDA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4:13-15</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of his Spirit. And we have seen and testify that the Father has sent his Son to be the Savior of the world. If anyone acknowledges that Jesus is the Son of God, God lives in him and he in God.</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73D0A20-607A-4F9D-B592-100DE54F57C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86A0F5-DA26-4826-8CCB-5D74B86D8A97}"/>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What is the evidence</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salvation is really happening?</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018B921-E10D-42A8-AC32-77C86CC91D5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F013A25-6D17-4938-BB7C-F0C3CC21156E}"/>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What is the evidence</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salvation is really happening?</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since God so loved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we also ought to love one another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v11</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8E8DB6B-DC5C-4A76-BBBE-7E046331968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1260852-6815-4ACB-89FD-1C9039E9E86B}"/>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“Oh, How I Love Jesus.”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am so glad that our Father in heaven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Tells of His love in the book He has given;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Wonderful things in the Bible I see --</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This is the dearest, that Jesus loves me!</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Though I forget Him and wander away,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Still He does love me wherever I stray;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Back to His dear loving arms would I flee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When I remember that Jesus loves me!</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36824</TotalTime>
  <Words>2312</Words>
  <Application>Microsoft Office PowerPoint</Application>
  <PresentationFormat>On-screen Show (4:3)</PresentationFormat>
  <Paragraphs>249</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Franklin Gothic Medium</vt:lpstr>
      <vt:lpstr>Lucida Sans Unicode</vt:lpstr>
      <vt:lpstr>Segoe UI Symbol</vt:lpstr>
      <vt:lpstr>Times New Roman</vt:lpstr>
      <vt:lpstr>Wingdings 2</vt:lpstr>
      <vt:lpstr>Trek</vt:lpstr>
      <vt:lpstr>the  evidence  of your  salvation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1840</cp:revision>
  <dcterms:created xsi:type="dcterms:W3CDTF">2005-04-23T22:37:40Z</dcterms:created>
  <dcterms:modified xsi:type="dcterms:W3CDTF">2021-03-06T20:11:11Z</dcterms:modified>
</cp:coreProperties>
</file>