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398" r:id="rId2"/>
    <p:sldId id="3115" r:id="rId3"/>
    <p:sldId id="3079" r:id="rId4"/>
    <p:sldId id="3076" r:id="rId5"/>
    <p:sldId id="3114" r:id="rId6"/>
    <p:sldId id="1362" r:id="rId7"/>
    <p:sldId id="2078" r:id="rId8"/>
    <p:sldId id="3116" r:id="rId9"/>
    <p:sldId id="3117" r:id="rId10"/>
    <p:sldId id="3149" r:id="rId11"/>
    <p:sldId id="3119" r:id="rId12"/>
    <p:sldId id="3120" r:id="rId13"/>
    <p:sldId id="3121" r:id="rId14"/>
    <p:sldId id="3122" r:id="rId15"/>
    <p:sldId id="3123" r:id="rId16"/>
    <p:sldId id="3124" r:id="rId17"/>
    <p:sldId id="3125" r:id="rId18"/>
    <p:sldId id="3126" r:id="rId19"/>
    <p:sldId id="3127" r:id="rId20"/>
    <p:sldId id="3128" r:id="rId21"/>
    <p:sldId id="3129" r:id="rId22"/>
    <p:sldId id="3130" r:id="rId23"/>
    <p:sldId id="3131" r:id="rId24"/>
    <p:sldId id="3132" r:id="rId25"/>
    <p:sldId id="3133" r:id="rId26"/>
    <p:sldId id="3134" r:id="rId27"/>
    <p:sldId id="2871" r:id="rId28"/>
    <p:sldId id="3135" r:id="rId29"/>
    <p:sldId id="3136" r:id="rId30"/>
    <p:sldId id="3137" r:id="rId31"/>
    <p:sldId id="3138" r:id="rId32"/>
    <p:sldId id="3139" r:id="rId33"/>
    <p:sldId id="3140" r:id="rId34"/>
    <p:sldId id="3141" r:id="rId35"/>
    <p:sldId id="3142" r:id="rId36"/>
    <p:sldId id="3143" r:id="rId37"/>
    <p:sldId id="3144" r:id="rId38"/>
    <p:sldId id="3145" r:id="rId39"/>
    <p:sldId id="3146" r:id="rId40"/>
    <p:sldId id="3147" r:id="rId41"/>
    <p:sldId id="3148" r:id="rId42"/>
    <p:sldId id="3029" r:id="rId43"/>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32B7AED-34BE-4849-AD1D-671A47109B9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756385D4-096C-4DE3-83F6-164FCB71F794}"/>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1878114-5196-423D-B235-ED4DDEA9F1DA}"/>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B79B63B-471D-46DC-9422-97027A1ECA64}"/>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C5E6A587-A2E5-4B42-9331-1223A61240F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DC96AB-84D5-4552-A0F4-BE55E9A53841}"/>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E4A04F55-A981-4B91-8E48-DDCFB5D461CF}"/>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1A1267E0-C491-412D-8D75-7496481901BD}" type="datetimeFigureOut">
              <a:rPr lang="en-US"/>
              <a:pPr>
                <a:defRPr/>
              </a:pPr>
              <a:t>3/9/2021</a:t>
            </a:fld>
            <a:endParaRPr lang="en-US" dirty="0"/>
          </a:p>
        </p:txBody>
      </p:sp>
      <p:sp>
        <p:nvSpPr>
          <p:cNvPr id="4" name="Slide Image Placeholder 3">
            <a:extLst>
              <a:ext uri="{FF2B5EF4-FFF2-40B4-BE49-F238E27FC236}">
                <a16:creationId xmlns:a16="http://schemas.microsoft.com/office/drawing/2014/main" id="{103B5E87-CCF5-40CB-8415-AB7D24906AE7}"/>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AD8BD5-CF9C-441E-9575-381D4F136A42}"/>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B38E9EC-7291-4AEF-B964-B902CE43F110}"/>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A548AD6-20A4-4687-A770-FACBE8A21ED9}"/>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DEB7ECE-925D-4FA3-AAD9-2869DB65B5E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6113D13-3E8E-4E55-9BCD-1959B4FDDE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4AA0D75-D316-4CBA-BBCB-97EF3E4564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B06EE9E-8AA0-451B-8B95-9A400F22E9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397E76-A829-499B-9BFD-05F37CCCA8C0}"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56E51AD-0F6C-434D-B372-2B63E282D8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3A8308A-E81D-4967-BEAF-8035966A16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D307901-2504-423E-B098-0CF59900D4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697B7C-2E6D-4430-A821-2EB9F7DF49E1}"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11421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5359F5B-1CFD-4107-9FA4-146CEF0A5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E4D20DA-B8B1-4B5E-A883-1D38004203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6333BCE-77E1-421D-B8DB-EA9B045CA6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10D8C7-29CB-4819-8DD2-BDF9C185F55E}"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B6AA6D7-5DF8-4949-8F87-881E98D8E3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E12981B-F90E-455A-825E-C452350762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F0DB153-2276-41B7-8C39-E499CC590C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DB5172-EF45-4E1C-9322-D847D2DBED77}"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DC7FA99-D4DE-4D13-A019-348E224B34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F6166C5-42E3-4F64-AB78-BC7366CA90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3F04396-E0AD-4869-BB1E-4F961D2FF6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FB2D2D-27F0-42EC-8913-AEB4575D81E8}"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3D865F8-1150-4869-A315-879754AFBD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AE5EE60-A650-4119-9D2F-90819FD3DF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90A5E6FF-F882-4143-B8C8-A08034874D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285F9C-7BE4-44EE-9F6E-03BB5A0DAC99}"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4EB5521-62CC-45C2-84F6-3C5778ED54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2021E08-1EA2-4E9F-A74D-EBA88407E4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420D044-2BAC-48A0-AD6D-DBA994BB18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32FD70-71C5-4FC6-B956-ACC4CF96866B}"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82C19AF-F17B-43D0-A4EB-0F6260FDF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A09FB9A-FB88-4BE2-B91A-33E63430D1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D488A35-CEDB-411F-8C6B-A4B5C86CAE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FDFB12-1D37-48B2-B2F2-EA42021BCE7A}"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6A5D82B-3DDC-455E-B1BE-32A6852456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6E073B2-039C-4540-932B-DD01D23F28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E1DB1F7-5E5D-4140-AE9F-077FC4F693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44DFE8-12CF-4440-8C47-B0A9FE652303}"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C697299-1CDE-4131-A6E3-CD92A6D58F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BA5E356-2ECE-4FD6-9734-B5813F14C7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5300C56-8995-480B-A138-65D517B67E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F03E7B-AA94-4C29-B52E-DC8EE008BE9E}"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6A6F2C1A-F9C8-4315-9EB1-232E667A74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D2F3B6F-FC40-40C3-A90D-FA4B20E42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861B6D3-0A75-48F5-8776-413733A1AC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22A937-30A3-44C5-B2A4-F3CA91892BFD}"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7F1348C-570B-4889-8205-E7C9BBF8E6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9C0B3DB-2368-4D0B-A4F4-18B17DD6C8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AF0A2B6-ECFA-4E57-8348-76FD755663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9E2CF6-337A-4FAE-AD8B-5CBCC9F43CCC}"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E20E8AA-24F1-41BA-9261-E2F6B0617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A37F2CE-B075-4073-9F35-0103F84580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FE99813-E422-4916-9181-DB939B115E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0EE026-CCE2-44DC-8031-49C92874C724}"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D9FE9C0-CE9D-4E6D-91AC-52D40EF96E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884B00D9-1707-4721-83D9-00E11928FD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5237CB0-2CCB-41D1-95A7-101F7B4A96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EE689E-3171-4F0A-B347-A8CBB4CE855A}"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93DF1D4-7258-4C44-8D9F-88DD695718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2C5D90C-FC05-4682-9A9E-2705B2A0C1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3B5F61D-191A-465A-8E0C-127FB2E4E8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9F9A92-0859-443B-927D-2F6B4F3D94C3}"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147F5B1-CFC6-4A4E-92D8-FF7B480355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7BB91CA-F694-4305-AC90-5BADC8FC5B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F39C02E-B597-46E1-8930-0F02870039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A7B97C-7C3E-4D6D-9CBB-0B60CB771DE5}"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B864FE1-D7DB-4899-A0FE-79DF93355C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806B159-23AF-4263-8BC9-A8982D92BB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FF32BDC-45CF-4C5C-8FEA-2B3CD13D11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B897FF-D075-48D8-836D-6EDF3B677649}"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3369E7A3-4B91-4402-8506-8F4348F778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450F298-AC9B-4553-AD15-67E478D4C6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693D7C6-0433-4B00-B814-2615E7D6F0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293AEA-E06A-401D-9B66-D731310DB0EE}"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944F124-D5D2-4417-857E-517ACD007A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9711029-05F9-445A-9571-D499285334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3FA0215-FC9C-4261-A2D2-43BBAA909D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4CA84D-CC65-4904-9BFF-6B8A23BADF1A}"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2D61C44-DCEA-443A-B12F-1221FA0CF7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A8EE032-2317-4AC8-AF2F-0FCEBAB980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9FF416A-C70E-4A71-83ED-C6CF77650F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208E82-8406-4C04-9D17-2E57EC997F4B}"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78C355E-CC09-4B03-8AC3-0111141157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A8021F8-5A3F-4817-9514-051A03CCC2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C36BFAE6-C4E0-4B46-ABA4-75E324D2C8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B278F9-DDFD-4374-B857-C66798995C0E}"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E18B190-7C28-446A-9874-E101EBCA0A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D31AFE2-99B9-4697-8BD0-B2196BD9D3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2E4DAED-DFB8-4E82-9AB9-00825E47CC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1596A2-2C2A-470D-AF52-6722967FB89C}"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E5E3FAB-D4CB-4F62-A51D-CC978F7EAC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70FEC14-49BB-453A-84C7-D701DF57F6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DAB7E0E-B869-42F9-AA0C-D5C2E21B02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CAB42B-8127-46AC-A05A-A10E5E695E36}"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F0E5111A-3CF6-483D-83C1-A141DD1BA6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3EC0347-A56B-4934-9362-38FD97A36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DED2868-C54C-4B14-B7A1-DA4AED9EF1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15F962-C157-4E9F-9784-8C6E4CD3205F}"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D61EA54-E9E9-49A1-84FA-E53CA4AFD1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0AE836D3-539A-47C0-89AD-303FEC0C35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9D7B2A35-48E0-436C-AB64-871AC63DA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DF3A18-1A61-417C-8CE9-A1D749538701}"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C4B9C4C-5346-4AE7-B8C5-7C1F86DBEF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7084448-905D-456C-88C8-E1A4F90864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EF5B938-82D9-4734-B641-63C6806C38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5015BD-9BDF-4023-9C9B-A0976C0EAA0D}"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98B13C3-F756-4483-9A1B-28D7B7F8BB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2DB9503-46E1-4809-9036-2ED8C0F10C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D3560A57-1874-49A4-B736-B4D9D0AAE0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6B78B6-9369-4A41-AB59-F1F5778B30AD}"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BF8C407-FAA4-4098-A8D6-EF478ECC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161C90F-8FB8-4974-8A3F-695592BACA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DCDEE69-3E77-489D-BBBE-95A48A6A75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697B9D-125D-4167-AB7D-CAC0882718B7}"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A6D27FD1-E450-4BB9-B232-61B6C5D85F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4E070EF-474A-45AB-AD3C-21FEABB41A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736DCFA-3C68-46CE-B4FB-83DBF94BC3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0F3929-7016-4ED3-8589-E6E8E3315D5F}"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78E132E-E685-40F4-A24B-2B49FC0EE4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9EF462E-432B-4A00-AFA3-840736364C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EA54FE6-C5E0-4CF1-8AF7-B109D1D883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925FF2-A453-4A60-A677-E1F0D7DAAEA7}"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28B43F5-62C5-4456-8AD8-B0C969885C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1AECB89-CB27-4948-9338-A820614686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FDDA645-2982-4A40-B05B-0CF029765D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1624C2-10AC-41F5-99D7-B78818A365D9}"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CEB933C4-C19C-4314-8A0F-ACCBD64CEF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B4C30ECC-1383-41B0-A258-EE38A9C02D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D3763AB9-CDAD-477A-89F1-AB08E0DC94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C488A6-46E7-495C-83D4-473DD969102D}"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D61C6C8-C946-4B67-B57C-9B67D7A0FC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1471B00-F2EE-457B-9A4D-81CEB11E62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D9BC91CD-57CC-4247-9AEA-790FFE0B2B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879B0E-DD4B-4C89-87D4-7DC7F43BC092}"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133027D-E6F5-42D6-861E-9BC71AB273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D7D4993-C99D-43AD-83DE-DD046B3AD6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079B14C-9D40-474F-B39A-566E296E3D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16D453-76E3-46ED-B657-18E5185CA15A}"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F105740-5127-4F3C-A9AC-BA8ED3B02C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DC0EAE6-00D8-412E-B695-B24EA33849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5912228-F9D5-43AC-A33C-C413FF1ED8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74ACCC-685E-42AE-8A73-09CB13BA0EE0}"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DF0CB83-D899-4133-B9DA-51E0C33588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EAD1BCD3-E832-4355-88E3-BF190FD6A5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1B836863-5BF2-46EA-B16A-96ACFA4D43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F916D7-CD5E-4368-86AD-1B688D33621C}"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68F45420-7FE6-4D0A-BD45-F6A048BC0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8C651482-653D-489E-A148-E01FC03B42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40A895E-A96A-4DD9-B842-BA51269C85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0D65E1-918F-4FAB-9761-B90EE3D9F9A9}"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5A33CB4-CCCF-4AB8-A6D2-BE97D2CDE0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6868520-1761-4BD4-B366-434609598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18BD73E-BCFD-413D-AC4A-B74161FD9E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F5E448-622F-4F7A-A48A-8E49EE687BEB}"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0AA9A8F-14B8-4424-9B10-36FF63C664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476CBAA-7695-4165-A5D7-93A9F1081A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066D8BE-DBD2-4B4D-B070-AA696B8605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CE944C-FEB9-42CF-B8C5-1F1FB84D1212}"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56E51AD-0F6C-434D-B372-2B63E282D8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3A8308A-E81D-4967-BEAF-8035966A16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D307901-2504-423E-B098-0CF59900D4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697B7C-2E6D-4430-A821-2EB9F7DF49E1}"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1077C99-0482-4542-83A4-1B76869B96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2AEF8CE-E71E-47AB-B444-B451FD525B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9A33E0F4-8397-4FF4-ACFA-3EA22F1183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EE32CF-74BE-466B-9845-292A013A7F22}"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6C8CAE1-150F-4479-8B5C-F11A7AD52C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1F5B277-AB69-4084-AA4A-5EE9A18D7E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649DDE1-2C09-4867-BBC3-5023EC7157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EAA6C5-A829-4E88-B26A-17F321B11CD2}"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52AE219-713D-4451-B5BD-57E3D68C447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0BE92E3-E9DF-42D5-8A4D-1501B96F0F42}"/>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C4AB869-31B9-416E-A913-EA258A55A6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815C9A3-C1D0-4D87-89CC-6E9BD311C0F1}"/>
              </a:ext>
            </a:extLst>
          </p:cNvPr>
          <p:cNvSpPr>
            <a:spLocks noGrp="1"/>
          </p:cNvSpPr>
          <p:nvPr>
            <p:ph type="sldNum" sz="quarter" idx="12"/>
          </p:nvPr>
        </p:nvSpPr>
        <p:spPr>
          <a:xfrm>
            <a:off x="8229600" y="6473825"/>
            <a:ext cx="758825" cy="247650"/>
          </a:xfrm>
        </p:spPr>
        <p:txBody>
          <a:bodyPr/>
          <a:lstStyle>
            <a:lvl1pPr>
              <a:defRPr/>
            </a:lvl1pPr>
          </a:lstStyle>
          <a:p>
            <a:pPr>
              <a:defRPr/>
            </a:pPr>
            <a:fld id="{A3355F1C-038D-4368-B294-AA5E09EEF090}" type="slidenum">
              <a:rPr lang="en-US" altLang="en-US"/>
              <a:pPr>
                <a:defRPr/>
              </a:pPr>
              <a:t>‹#›</a:t>
            </a:fld>
            <a:endParaRPr lang="en-US" altLang="en-US"/>
          </a:p>
        </p:txBody>
      </p:sp>
    </p:spTree>
    <p:extLst>
      <p:ext uri="{BB962C8B-B14F-4D97-AF65-F5344CB8AC3E}">
        <p14:creationId xmlns:p14="http://schemas.microsoft.com/office/powerpoint/2010/main" val="214139028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A96B51CF-2A10-4C21-91F1-F987FB1E52C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CDDC85A-E15F-4F59-A7FE-2B6C9F330E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9D5C96E-F855-4572-A80A-FC15B362F99A}"/>
              </a:ext>
            </a:extLst>
          </p:cNvPr>
          <p:cNvSpPr>
            <a:spLocks noGrp="1"/>
          </p:cNvSpPr>
          <p:nvPr>
            <p:ph type="sldNum" sz="quarter" idx="12"/>
          </p:nvPr>
        </p:nvSpPr>
        <p:spPr/>
        <p:txBody>
          <a:bodyPr/>
          <a:lstStyle>
            <a:lvl1pPr>
              <a:defRPr/>
            </a:lvl1pPr>
          </a:lstStyle>
          <a:p>
            <a:pPr>
              <a:defRPr/>
            </a:pPr>
            <a:fld id="{64B53900-B7E7-46A8-ACDA-8D801E85B3EB}" type="slidenum">
              <a:rPr lang="en-US" altLang="en-US"/>
              <a:pPr>
                <a:defRPr/>
              </a:pPr>
              <a:t>‹#›</a:t>
            </a:fld>
            <a:endParaRPr lang="en-US" altLang="en-US"/>
          </a:p>
        </p:txBody>
      </p:sp>
    </p:spTree>
    <p:extLst>
      <p:ext uri="{BB962C8B-B14F-4D97-AF65-F5344CB8AC3E}">
        <p14:creationId xmlns:p14="http://schemas.microsoft.com/office/powerpoint/2010/main" val="142190158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77680-8C5B-4872-AF62-602AF3793CF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26AA7E9-8765-4FA3-86C2-C8F6189DC8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38B51BB-5856-433E-B858-36343BAC1260}"/>
              </a:ext>
            </a:extLst>
          </p:cNvPr>
          <p:cNvSpPr>
            <a:spLocks noGrp="1"/>
          </p:cNvSpPr>
          <p:nvPr>
            <p:ph type="sldNum" sz="quarter" idx="12"/>
          </p:nvPr>
        </p:nvSpPr>
        <p:spPr/>
        <p:txBody>
          <a:bodyPr/>
          <a:lstStyle>
            <a:lvl1pPr>
              <a:defRPr/>
            </a:lvl1pPr>
          </a:lstStyle>
          <a:p>
            <a:pPr>
              <a:defRPr/>
            </a:pPr>
            <a:fld id="{297CD634-54CD-483D-87C9-FD3B3C9DDC49}" type="slidenum">
              <a:rPr lang="en-US" altLang="en-US"/>
              <a:pPr>
                <a:defRPr/>
              </a:pPr>
              <a:t>‹#›</a:t>
            </a:fld>
            <a:endParaRPr lang="en-US" altLang="en-US"/>
          </a:p>
        </p:txBody>
      </p:sp>
    </p:spTree>
    <p:extLst>
      <p:ext uri="{BB962C8B-B14F-4D97-AF65-F5344CB8AC3E}">
        <p14:creationId xmlns:p14="http://schemas.microsoft.com/office/powerpoint/2010/main" val="238932328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7443CD5-01E5-462A-8A5D-DAE3BEAD0E3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B5539A7-7956-4595-8F0C-9F246470CD1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4A8C39D0-A6F8-48BB-9082-1CFA391DC4B0}"/>
              </a:ext>
            </a:extLst>
          </p:cNvPr>
          <p:cNvSpPr>
            <a:spLocks noGrp="1"/>
          </p:cNvSpPr>
          <p:nvPr>
            <p:ph type="sldNum" sz="quarter" idx="12"/>
          </p:nvPr>
        </p:nvSpPr>
        <p:spPr>
          <a:xfrm>
            <a:off x="8229600" y="6473825"/>
            <a:ext cx="758825" cy="247650"/>
          </a:xfrm>
        </p:spPr>
        <p:txBody>
          <a:bodyPr/>
          <a:lstStyle>
            <a:lvl1pPr>
              <a:defRPr/>
            </a:lvl1pPr>
          </a:lstStyle>
          <a:p>
            <a:pPr>
              <a:defRPr/>
            </a:pPr>
            <a:fld id="{224DD82D-B328-45F7-960A-5D22C9FBFA53}" type="slidenum">
              <a:rPr lang="en-US" altLang="en-US"/>
              <a:pPr>
                <a:defRPr/>
              </a:pPr>
              <a:t>‹#›</a:t>
            </a:fld>
            <a:endParaRPr lang="en-US" altLang="en-US"/>
          </a:p>
        </p:txBody>
      </p:sp>
    </p:spTree>
    <p:extLst>
      <p:ext uri="{BB962C8B-B14F-4D97-AF65-F5344CB8AC3E}">
        <p14:creationId xmlns:p14="http://schemas.microsoft.com/office/powerpoint/2010/main" val="234621488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0DB0CB5-77F0-48ED-9F4B-20C64CDF357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0B636E0-5BAF-40C7-A453-BE3223C12AC5}"/>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5350A62-EF68-423D-AF38-A29C10D28CC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1960C86-D5F9-4A67-A13F-FC6BD3EC4299}"/>
              </a:ext>
            </a:extLst>
          </p:cNvPr>
          <p:cNvSpPr>
            <a:spLocks noGrp="1"/>
          </p:cNvSpPr>
          <p:nvPr>
            <p:ph type="sldNum" sz="quarter" idx="12"/>
          </p:nvPr>
        </p:nvSpPr>
        <p:spPr/>
        <p:txBody>
          <a:bodyPr/>
          <a:lstStyle>
            <a:lvl1pPr>
              <a:defRPr/>
            </a:lvl1pPr>
          </a:lstStyle>
          <a:p>
            <a:pPr>
              <a:defRPr/>
            </a:pPr>
            <a:fld id="{937FB608-39D5-4114-B729-D777ECDA59FC}" type="slidenum">
              <a:rPr lang="en-US" altLang="en-US"/>
              <a:pPr>
                <a:defRPr/>
              </a:pPr>
              <a:t>‹#›</a:t>
            </a:fld>
            <a:endParaRPr lang="en-US" altLang="en-US"/>
          </a:p>
        </p:txBody>
      </p:sp>
    </p:spTree>
    <p:extLst>
      <p:ext uri="{BB962C8B-B14F-4D97-AF65-F5344CB8AC3E}">
        <p14:creationId xmlns:p14="http://schemas.microsoft.com/office/powerpoint/2010/main" val="19168204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592D437-DC1B-4515-942B-D358B603A56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129B664-26F7-4BE2-B173-3603E4F13B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9140081-B5D5-4FDF-BADA-D2267089B3FC}"/>
              </a:ext>
            </a:extLst>
          </p:cNvPr>
          <p:cNvSpPr>
            <a:spLocks noGrp="1"/>
          </p:cNvSpPr>
          <p:nvPr>
            <p:ph type="sldNum" sz="quarter" idx="12"/>
          </p:nvPr>
        </p:nvSpPr>
        <p:spPr/>
        <p:txBody>
          <a:bodyPr/>
          <a:lstStyle>
            <a:lvl1pPr>
              <a:defRPr/>
            </a:lvl1pPr>
          </a:lstStyle>
          <a:p>
            <a:pPr>
              <a:defRPr/>
            </a:pPr>
            <a:fld id="{78CE8744-D162-455E-A52A-D9B414156D8C}" type="slidenum">
              <a:rPr lang="en-US" altLang="en-US"/>
              <a:pPr>
                <a:defRPr/>
              </a:pPr>
              <a:t>‹#›</a:t>
            </a:fld>
            <a:endParaRPr lang="en-US" altLang="en-US"/>
          </a:p>
        </p:txBody>
      </p:sp>
    </p:spTree>
    <p:extLst>
      <p:ext uri="{BB962C8B-B14F-4D97-AF65-F5344CB8AC3E}">
        <p14:creationId xmlns:p14="http://schemas.microsoft.com/office/powerpoint/2010/main" val="60367857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5C8B26D-5D72-4DA8-A424-EBFD0AB3466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6424007-A7D3-4E7E-8912-3BC41B71579F}"/>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B0A2341-4C74-4AE7-B3B8-D3E9ECDE49B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2A738B1-4B03-4BFC-A76D-30FC764A5AEB}"/>
              </a:ext>
            </a:extLst>
          </p:cNvPr>
          <p:cNvSpPr>
            <a:spLocks noGrp="1"/>
          </p:cNvSpPr>
          <p:nvPr>
            <p:ph type="sldNum" sz="quarter" idx="12"/>
          </p:nvPr>
        </p:nvSpPr>
        <p:spPr>
          <a:xfrm>
            <a:off x="8229600" y="6477000"/>
            <a:ext cx="762000" cy="247650"/>
          </a:xfrm>
        </p:spPr>
        <p:txBody>
          <a:bodyPr/>
          <a:lstStyle>
            <a:lvl1pPr>
              <a:defRPr/>
            </a:lvl1pPr>
          </a:lstStyle>
          <a:p>
            <a:pPr>
              <a:defRPr/>
            </a:pPr>
            <a:fld id="{0EBCF1AE-96EA-4287-969E-7A7BBC945228}" type="slidenum">
              <a:rPr lang="en-US" altLang="en-US"/>
              <a:pPr>
                <a:defRPr/>
              </a:pPr>
              <a:t>‹#›</a:t>
            </a:fld>
            <a:endParaRPr lang="en-US" altLang="en-US"/>
          </a:p>
        </p:txBody>
      </p:sp>
    </p:spTree>
    <p:extLst>
      <p:ext uri="{BB962C8B-B14F-4D97-AF65-F5344CB8AC3E}">
        <p14:creationId xmlns:p14="http://schemas.microsoft.com/office/powerpoint/2010/main" val="159863483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C8A2786F-E2E0-4EC9-A569-62EB7EF128A0}"/>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C449D76-7F0D-463C-9A13-5390BE141CE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A4C92FF8-6ABF-49FD-89E1-349028D2ABAC}"/>
              </a:ext>
            </a:extLst>
          </p:cNvPr>
          <p:cNvSpPr>
            <a:spLocks noGrp="1"/>
          </p:cNvSpPr>
          <p:nvPr>
            <p:ph type="sldNum" sz="quarter" idx="12"/>
          </p:nvPr>
        </p:nvSpPr>
        <p:spPr/>
        <p:txBody>
          <a:bodyPr/>
          <a:lstStyle>
            <a:lvl1pPr>
              <a:defRPr/>
            </a:lvl1pPr>
          </a:lstStyle>
          <a:p>
            <a:pPr>
              <a:defRPr/>
            </a:pPr>
            <a:fld id="{4E668DD1-1970-4BCF-89C6-F3523CE5050E}" type="slidenum">
              <a:rPr lang="en-US" altLang="en-US"/>
              <a:pPr>
                <a:defRPr/>
              </a:pPr>
              <a:t>‹#›</a:t>
            </a:fld>
            <a:endParaRPr lang="en-US" altLang="en-US"/>
          </a:p>
        </p:txBody>
      </p:sp>
    </p:spTree>
    <p:extLst>
      <p:ext uri="{BB962C8B-B14F-4D97-AF65-F5344CB8AC3E}">
        <p14:creationId xmlns:p14="http://schemas.microsoft.com/office/powerpoint/2010/main" val="11924227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AEE3508-D3D5-439D-8BC6-C0F8F8FE9C5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CFB8B8F-5FA5-4B64-8F00-0CC19CC215F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EF103D9-7092-449A-855E-325ABE25D6C9}"/>
              </a:ext>
            </a:extLst>
          </p:cNvPr>
          <p:cNvSpPr>
            <a:spLocks noGrp="1"/>
          </p:cNvSpPr>
          <p:nvPr>
            <p:ph type="sldNum" sz="quarter" idx="12"/>
          </p:nvPr>
        </p:nvSpPr>
        <p:spPr/>
        <p:txBody>
          <a:bodyPr/>
          <a:lstStyle>
            <a:lvl1pPr>
              <a:defRPr/>
            </a:lvl1pPr>
          </a:lstStyle>
          <a:p>
            <a:pPr>
              <a:defRPr/>
            </a:pPr>
            <a:fld id="{A2CE3E93-9D0A-402B-B2B2-8170833C5D2B}" type="slidenum">
              <a:rPr lang="en-US" altLang="en-US"/>
              <a:pPr>
                <a:defRPr/>
              </a:pPr>
              <a:t>‹#›</a:t>
            </a:fld>
            <a:endParaRPr lang="en-US" altLang="en-US"/>
          </a:p>
        </p:txBody>
      </p:sp>
    </p:spTree>
    <p:extLst>
      <p:ext uri="{BB962C8B-B14F-4D97-AF65-F5344CB8AC3E}">
        <p14:creationId xmlns:p14="http://schemas.microsoft.com/office/powerpoint/2010/main" val="341738114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2D6AC5B-10E8-4CEF-9482-353D0CD143A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7BEC0DD-D4C1-4F35-86CA-47C47A78BC0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42C64E0-85BE-4021-AFED-8F917A2B6C4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DC85F0B-19B6-451B-9839-886AAE4948CD}"/>
              </a:ext>
            </a:extLst>
          </p:cNvPr>
          <p:cNvSpPr>
            <a:spLocks noGrp="1"/>
          </p:cNvSpPr>
          <p:nvPr>
            <p:ph type="sldNum" sz="quarter" idx="12"/>
          </p:nvPr>
        </p:nvSpPr>
        <p:spPr/>
        <p:txBody>
          <a:bodyPr/>
          <a:lstStyle>
            <a:lvl1pPr>
              <a:defRPr/>
            </a:lvl1pPr>
          </a:lstStyle>
          <a:p>
            <a:pPr>
              <a:defRPr/>
            </a:pPr>
            <a:fld id="{57D6733F-447D-4B53-8DC0-02DFE11E195A}" type="slidenum">
              <a:rPr lang="en-US" altLang="en-US"/>
              <a:pPr>
                <a:defRPr/>
              </a:pPr>
              <a:t>‹#›</a:t>
            </a:fld>
            <a:endParaRPr lang="en-US" altLang="en-US"/>
          </a:p>
        </p:txBody>
      </p:sp>
    </p:spTree>
    <p:extLst>
      <p:ext uri="{BB962C8B-B14F-4D97-AF65-F5344CB8AC3E}">
        <p14:creationId xmlns:p14="http://schemas.microsoft.com/office/powerpoint/2010/main" val="381331937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977D6C9-B83B-4964-8E20-26337120D84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9B2FC92-22BF-430A-9848-72A9026FAD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C231C9E-1673-4BA5-A570-0D6F95D191F0}"/>
              </a:ext>
            </a:extLst>
          </p:cNvPr>
          <p:cNvSpPr>
            <a:spLocks noGrp="1"/>
          </p:cNvSpPr>
          <p:nvPr>
            <p:ph type="sldNum" sz="quarter" idx="12"/>
          </p:nvPr>
        </p:nvSpPr>
        <p:spPr/>
        <p:txBody>
          <a:bodyPr/>
          <a:lstStyle>
            <a:lvl1pPr>
              <a:defRPr/>
            </a:lvl1pPr>
          </a:lstStyle>
          <a:p>
            <a:pPr>
              <a:defRPr/>
            </a:pPr>
            <a:fld id="{BA162A77-F1C9-4208-81C6-1724BED6CA30}" type="slidenum">
              <a:rPr lang="en-US" altLang="en-US"/>
              <a:pPr>
                <a:defRPr/>
              </a:pPr>
              <a:t>‹#›</a:t>
            </a:fld>
            <a:endParaRPr lang="en-US" altLang="en-US"/>
          </a:p>
        </p:txBody>
      </p:sp>
    </p:spTree>
    <p:extLst>
      <p:ext uri="{BB962C8B-B14F-4D97-AF65-F5344CB8AC3E}">
        <p14:creationId xmlns:p14="http://schemas.microsoft.com/office/powerpoint/2010/main" val="334106372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6A05622-BDF8-4C31-A1CB-9C155D6CE79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EC69ACB-03DE-4F4F-A7D7-5E1E4A909A8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0BB477C-2EBA-4630-B845-2CFB6511E1A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AE093255-4DDA-4B5A-AAF2-165B80938D5D}"/>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74F87035-7820-4AB0-839B-380A03B1A69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EB436DE3-D249-4933-B518-610D3BE717A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DB6BC7F-6279-46BD-951F-5FA7F1FEF50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CC29507-D127-4A53-8F57-B91CC0C4233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24ACF2D6-4CC9-4774-B3E3-AAC58E49FBD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887" r:id="rId1"/>
    <p:sldLayoutId id="2147486888" r:id="rId2"/>
    <p:sldLayoutId id="2147486889" r:id="rId3"/>
    <p:sldLayoutId id="2147486884" r:id="rId4"/>
    <p:sldLayoutId id="2147486890" r:id="rId5"/>
    <p:sldLayoutId id="2147486885" r:id="rId6"/>
    <p:sldLayoutId id="2147486891" r:id="rId7"/>
    <p:sldLayoutId id="2147486892" r:id="rId8"/>
    <p:sldLayoutId id="2147486893" r:id="rId9"/>
    <p:sldLayoutId id="2147486886" r:id="rId10"/>
    <p:sldLayoutId id="214748689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87C75E6-305B-4DF0-B065-C0EF8812769F}"/>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give  me  three good  reasons  to  express  love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D9209F-93FA-49B3-A21D-8ECB9E2A38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3EFAD5-401C-40D3-925B-3951447AA69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sign</a:t>
            </a:r>
            <a:r>
              <a:rPr lang="en-US" sz="4400" b="1" dirty="0">
                <a:solidFill>
                  <a:srgbClr val="990033"/>
                </a:solidFill>
                <a:effectLst>
                  <a:outerShdw blurRad="38100" dist="38100" dir="2700000" algn="tl">
                    <a:srgbClr val="000000">
                      <a:alpha val="43137"/>
                    </a:srgbClr>
                  </a:outerShdw>
                </a:effectLst>
                <a:latin typeface="Arial Narrow" pitchFamily="34" charset="0"/>
              </a:rPr>
              <a:t> that God is living in </a:t>
            </a:r>
            <a:r>
              <a:rPr lang="en-US" sz="4400" b="1">
                <a:solidFill>
                  <a:srgbClr val="990033"/>
                </a:solidFill>
                <a:effectLst>
                  <a:outerShdw blurRad="38100" dist="38100" dir="2700000" algn="tl">
                    <a:srgbClr val="000000">
                      <a:alpha val="43137"/>
                    </a:srgbClr>
                  </a:outerShdw>
                </a:effectLst>
                <a:latin typeface="Arial Narrow" pitchFamily="34" charset="0"/>
              </a:rPr>
              <a:t>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The difference between 	“endwelling” &amp; “filling” is 	having the Holy Spirit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controlling your life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5:18 &amp; Romans 8:9-11</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DB4A4F0E-2048-4208-8067-6314361EB93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extLst>
      <p:ext uri="{BB962C8B-B14F-4D97-AF65-F5344CB8AC3E}">
        <p14:creationId xmlns:p14="http://schemas.microsoft.com/office/powerpoint/2010/main" val="1267788195"/>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15DC54-1050-438C-A584-F5F72FB712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071784-E5A2-4103-9D84-EB493FCF9CC4}"/>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sign</a:t>
            </a:r>
            <a:r>
              <a:rPr lang="en-US" sz="4400" b="1" dirty="0">
                <a:solidFill>
                  <a:srgbClr val="990033"/>
                </a:solidFill>
                <a:effectLst>
                  <a:outerShdw blurRad="38100" dist="38100" dir="2700000" algn="tl">
                    <a:srgbClr val="000000">
                      <a:alpha val="43137"/>
                    </a:srgbClr>
                  </a:outerShdw>
                </a:effectLst>
                <a:latin typeface="Arial Narrow" pitchFamily="34" charset="0"/>
              </a:rPr>
              <a:t> that God is living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How  does  the  Holy  Spirit</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“fill us”?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Through Spiritual Breathing!</a:t>
            </a:r>
            <a:endParaRPr lang="en-US" sz="2800" b="1" dirty="0">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CC8F745-D622-4E63-AB6B-B47F6A0DE67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B177F3-2043-4EA3-B32B-5953F0B9D4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5A7B82-69C4-4502-AB64-D917A23ADD81}"/>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Through Spiritual Breathing!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 is the barrier that stands between you &amp; God!</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F4015B0-F87F-4B6D-99F2-3C8E5F6C20D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5BC195-0D2E-495A-B0E3-BABCAF5657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E8DEFC-B224-49A4-8D65-7DB4F429A6B6}"/>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Through Spiritual Breathing!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 is the barrier that stands between you &amp;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If we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forgive us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purify us from all unrighteousness. </a:t>
            </a:r>
          </a:p>
        </p:txBody>
      </p:sp>
      <p:sp>
        <p:nvSpPr>
          <p:cNvPr id="4" name="Rectangle 3">
            <a:extLst>
              <a:ext uri="{FF2B5EF4-FFF2-40B4-BE49-F238E27FC236}">
                <a16:creationId xmlns:a16="http://schemas.microsoft.com/office/drawing/2014/main" id="{0BA9F7ED-2F27-4E75-A388-7B8EB73ADD1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E25597-91AE-4C40-A90B-BF563FAA2F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193C66-1CB5-48A3-944B-8B0D24ADF22B}"/>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Through Spiritual Breathing!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 is the barrier that stands between you &amp;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11:13 - If you then, though you are evil, know how to give good gifts to your children, how much more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Father in heaven give the Holy Spirit to those who ask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5139BEC-1483-494E-912D-0D53E688B6F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9A6137-67B6-4918-83F3-0507BED583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317FE0-9741-4E9B-B761-F8FAC844B9F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sign</a:t>
            </a:r>
            <a:r>
              <a:rPr lang="en-US" sz="4400" b="1" dirty="0">
                <a:solidFill>
                  <a:srgbClr val="990033"/>
                </a:solidFill>
                <a:effectLst>
                  <a:outerShdw blurRad="38100" dist="38100" dir="2700000" algn="tl">
                    <a:srgbClr val="000000">
                      <a:alpha val="43137"/>
                    </a:srgbClr>
                  </a:outerShdw>
                </a:effectLst>
                <a:latin typeface="Arial Narrow" pitchFamily="34" charset="0"/>
              </a:rPr>
              <a:t> that God is living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Expressing love measures 	God’s Holy Spirit in your life!</a:t>
            </a:r>
          </a:p>
        </p:txBody>
      </p:sp>
      <p:sp>
        <p:nvSpPr>
          <p:cNvPr id="4" name="Rectangle 3">
            <a:extLst>
              <a:ext uri="{FF2B5EF4-FFF2-40B4-BE49-F238E27FC236}">
                <a16:creationId xmlns:a16="http://schemas.microsoft.com/office/drawing/2014/main" id="{72A6E2E7-1014-4E25-A83F-24E7D52E6FB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3C75C4-112C-4024-A9FA-81C3AFDC68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698F9C-B70E-4772-88B2-EAED8E88BFB8}"/>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p:txBody>
      </p:sp>
      <p:sp>
        <p:nvSpPr>
          <p:cNvPr id="4" name="Rectangle 3">
            <a:extLst>
              <a:ext uri="{FF2B5EF4-FFF2-40B4-BE49-F238E27FC236}">
                <a16:creationId xmlns:a16="http://schemas.microsoft.com/office/drawing/2014/main" id="{F517D551-47DC-42BF-9ED2-AB2F2E873B6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ED2F5B-8289-4AB3-8CA5-9C41F9B6A0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C3C70F-ADC7-4C41-AF09-9A8BCC377E0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healed a leper</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8:1-3</a:t>
            </a:r>
          </a:p>
        </p:txBody>
      </p:sp>
      <p:sp>
        <p:nvSpPr>
          <p:cNvPr id="4" name="Rectangle 3">
            <a:extLst>
              <a:ext uri="{FF2B5EF4-FFF2-40B4-BE49-F238E27FC236}">
                <a16:creationId xmlns:a16="http://schemas.microsoft.com/office/drawing/2014/main" id="{BF588F9E-EE8B-43BB-BB25-8685CEBB767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DAF8A3-776C-49BE-8988-FFAAFEF796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8E67F3-6AD6-403B-96C8-51011A8BF35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healed two blind men</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9:27-31</a:t>
            </a:r>
          </a:p>
        </p:txBody>
      </p:sp>
      <p:sp>
        <p:nvSpPr>
          <p:cNvPr id="4" name="Rectangle 3">
            <a:extLst>
              <a:ext uri="{FF2B5EF4-FFF2-40B4-BE49-F238E27FC236}">
                <a16:creationId xmlns:a16="http://schemas.microsoft.com/office/drawing/2014/main" id="{C5C0F759-BB28-4D54-A854-A24D881B413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648963-F3B0-47F4-AFB8-86D6FC23BE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2C86AE-EAE3-4E9D-9DC6-28847D1CF70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fed 5000 people</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15:32</a:t>
            </a:r>
          </a:p>
        </p:txBody>
      </p:sp>
      <p:sp>
        <p:nvSpPr>
          <p:cNvPr id="4" name="Rectangle 3">
            <a:extLst>
              <a:ext uri="{FF2B5EF4-FFF2-40B4-BE49-F238E27FC236}">
                <a16:creationId xmlns:a16="http://schemas.microsoft.com/office/drawing/2014/main" id="{A289D491-C762-432F-9713-1899E7ED435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CC26AA-428B-4736-A998-5BF888D6B4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8733E5-738D-4712-97AE-AF44E3DE64AF}"/>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what love is: Jesus Christ laid down his life for us. And we ought to lay down our lives for our brothers.</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F6CD55-0FF1-4E0C-8CBE-8CF02AFAEC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2A4C94-F284-4770-A0B7-0480DE7BFE33}"/>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cried over Jerusalem</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23:37</a:t>
            </a:r>
          </a:p>
        </p:txBody>
      </p:sp>
      <p:sp>
        <p:nvSpPr>
          <p:cNvPr id="4" name="Rectangle 3">
            <a:extLst>
              <a:ext uri="{FF2B5EF4-FFF2-40B4-BE49-F238E27FC236}">
                <a16:creationId xmlns:a16="http://schemas.microsoft.com/office/drawing/2014/main" id="{6736A5E0-32AC-4C05-9138-EABC28AEAF4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D3E1CF-EADA-4B79-828D-167F07186A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330705-E18E-4CA0-A323-DFF3947429C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taught those who were like sheep without a shepherd</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9:36</a:t>
            </a:r>
          </a:p>
        </p:txBody>
      </p:sp>
      <p:sp>
        <p:nvSpPr>
          <p:cNvPr id="4" name="Rectangle 3">
            <a:extLst>
              <a:ext uri="{FF2B5EF4-FFF2-40B4-BE49-F238E27FC236}">
                <a16:creationId xmlns:a16="http://schemas.microsoft.com/office/drawing/2014/main" id="{99336DAE-69F8-48F5-A3BF-204554D83CC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16B2D1-468E-44F3-99DD-D5B1D27ED8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408756-9B34-4BF3-BE2B-6A53DFAB3233}"/>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raised Lazarus</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11:41-43</a:t>
            </a:r>
          </a:p>
        </p:txBody>
      </p:sp>
      <p:sp>
        <p:nvSpPr>
          <p:cNvPr id="4" name="Rectangle 3">
            <a:extLst>
              <a:ext uri="{FF2B5EF4-FFF2-40B4-BE49-F238E27FC236}">
                <a16:creationId xmlns:a16="http://schemas.microsoft.com/office/drawing/2014/main" id="{9601917D-2CF6-4321-8D26-94296FBE335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E2F902-0116-4622-AECC-0841DB4917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B0795E-AA2D-4E61-BF6A-FA2147AB37E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blessed little children</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10:13</a:t>
            </a:r>
          </a:p>
        </p:txBody>
      </p:sp>
      <p:sp>
        <p:nvSpPr>
          <p:cNvPr id="4" name="Rectangle 3">
            <a:extLst>
              <a:ext uri="{FF2B5EF4-FFF2-40B4-BE49-F238E27FC236}">
                <a16:creationId xmlns:a16="http://schemas.microsoft.com/office/drawing/2014/main" id="{E979FB77-5F08-4588-A952-58E791FDFB4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093DCF-4502-4777-B608-D48FDC3228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B7895D-8991-4E60-9B60-C3E52F1E6A62}"/>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went to the cross!</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a:t>
            </a:r>
          </a:p>
        </p:txBody>
      </p:sp>
      <p:sp>
        <p:nvSpPr>
          <p:cNvPr id="4" name="Rectangle 3">
            <a:extLst>
              <a:ext uri="{FF2B5EF4-FFF2-40B4-BE49-F238E27FC236}">
                <a16:creationId xmlns:a16="http://schemas.microsoft.com/office/drawing/2014/main" id="{3D689053-91EF-4AFE-B181-C4CB4BF88E5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0C44DB-B8CC-48C6-B4DF-9E9992416A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0ED7C5-6178-441F-800F-39FA942148F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express God’s love to others?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says, “I love God,” yet hates his brother, he is a liar. For anyone who does not love his brother, whom he has seen, cannot love God, whom he has not seen. - v20</a:t>
            </a:r>
          </a:p>
        </p:txBody>
      </p:sp>
      <p:sp>
        <p:nvSpPr>
          <p:cNvPr id="4" name="Rectangle 3">
            <a:extLst>
              <a:ext uri="{FF2B5EF4-FFF2-40B4-BE49-F238E27FC236}">
                <a16:creationId xmlns:a16="http://schemas.microsoft.com/office/drawing/2014/main" id="{119EA3A3-894E-4FAD-BF1E-2B7D732E6D1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595722-5C85-4833-BDBD-EF2DEB936E5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761ECA-4D00-403E-8D25-FB356BF5CEE2}"/>
              </a:ext>
            </a:extLst>
          </p:cNvPr>
          <p:cNvSpPr>
            <a:spLocks noGrp="1" noChangeArrowheads="1"/>
          </p:cNvSpPr>
          <p:nvPr>
            <p:ph idx="1"/>
          </p:nvPr>
        </p:nvSpPr>
        <p:spPr>
          <a:xfrm>
            <a:off x="457200" y="1143000"/>
            <a:ext cx="8229600" cy="4648200"/>
          </a:xfrm>
        </p:spPr>
        <p:txBody>
          <a:bodyPr>
            <a:normAutofit fontScale="92500" lnSpcReduction="10000"/>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Expressing Love Presents the Lord’s Life Through You.</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Expressing Love Takes Away the Fear of Judgment.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way, love is made complete among us so that we will have confidence on the day of judgment, because in this world we are like him. There is no fear in love. But perfect love drives out fear, because fear has to do with punishment. The one who fears is not made perfect in love. - v17-18</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B17331-ECB6-4B5E-A77E-F28A37E0DB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2B6137-403D-4031-B6FB-BBACAF82276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Expressing love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confidence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way, love is made complete among us so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will have confidence on the day of judgment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in this world we are like him. - v17</a:t>
            </a:r>
          </a:p>
        </p:txBody>
      </p:sp>
      <p:sp>
        <p:nvSpPr>
          <p:cNvPr id="4" name="Rectangle 3">
            <a:extLst>
              <a:ext uri="{FF2B5EF4-FFF2-40B4-BE49-F238E27FC236}">
                <a16:creationId xmlns:a16="http://schemas.microsoft.com/office/drawing/2014/main" id="{10AB67E2-CAB6-429A-B758-6AEF3D97CA2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3134CF-6485-4128-9B4A-9294C50E63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F25D37-BEE8-4B25-9348-45C691333ED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Expressing love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confidence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is made complete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us so that we will have confidence on the day of judgment, because in this world we are like him.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Practicing love as a way of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life 	will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make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complete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BD7B72E0-62D2-48A8-A413-761867201D8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57771A-A6F3-4635-AE47-59215C483A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E08D6D-E2A2-4B23-935A-97850E2B2C8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Expressing love gives you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confidence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this way, love is made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complete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among us so that we will have confidence on the day of judgment, because in this world we are like him. - v17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Complete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bring to maturity, 	perfect.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τελειόω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7750406-D6B4-44B1-A701-91621FD039E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585703-08C5-42F1-B9DA-A317451DB1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75B694-E24C-4F73-9671-B2304B54CEA0}"/>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Why would anybody do that?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1066A9-4DF3-40F6-AD9B-CD7A861D37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FE835B-7557-472B-B50D-651B7CAC875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Expressing love gives you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confidence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this way, love is made complete among us so that we will have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confidence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the day of judgment, because in this world we are like him. - v17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Confidence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courage, to 	speak unreserved or boldly.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παρρησία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0D29FD4-0503-49E7-B501-4BC058B2D21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EFB13D-AEA9-4C3C-BBEE-0BD79C5D64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1A1396-AD9C-4F16-890B-39B7CC708F8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Expressing love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confidence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way, love is made complete among us so that we will have confidence on the day of judgment,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in this world we are like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Developing a mature love will 	give you confidence because 	you will be like Jesus!</a:t>
            </a:r>
          </a:p>
        </p:txBody>
      </p:sp>
      <p:sp>
        <p:nvSpPr>
          <p:cNvPr id="4" name="Rectangle 3">
            <a:extLst>
              <a:ext uri="{FF2B5EF4-FFF2-40B4-BE49-F238E27FC236}">
                <a16:creationId xmlns:a16="http://schemas.microsoft.com/office/drawing/2014/main" id="{2D8B3275-B470-45E1-96E1-D8121C240C3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29666E-111A-40EC-A386-9C70D4F496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B4E07E-9FF3-46D0-A329-9C7883421FC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Expressing love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confidence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way, love is made complete among us so that we will have confidence on the day of judgment, because in this world we are like him.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What is The Judge’s standard 	for righteousness?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25:31-46</a:t>
            </a:r>
          </a:p>
        </p:txBody>
      </p:sp>
      <p:sp>
        <p:nvSpPr>
          <p:cNvPr id="4" name="Rectangle 3">
            <a:extLst>
              <a:ext uri="{FF2B5EF4-FFF2-40B4-BE49-F238E27FC236}">
                <a16:creationId xmlns:a16="http://schemas.microsoft.com/office/drawing/2014/main" id="{B5F5E3DC-DFC9-42CD-BC87-237B84B54BD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97F285-1546-4F8E-B929-39980A0082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9FA04B-D238-44D6-91D7-E4B491ED33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Expressing love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confidence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Expressing love casts out </a:t>
            </a:r>
            <a:r>
              <a:rPr lang="en-US" sz="4400" b="1" u="sng" dirty="0">
                <a:solidFill>
                  <a:srgbClr val="990033"/>
                </a:solidFill>
                <a:effectLst>
                  <a:outerShdw blurRad="38100" dist="38100" dir="2700000" algn="tl">
                    <a:srgbClr val="000000">
                      <a:alpha val="43137"/>
                    </a:srgbClr>
                  </a:outerShdw>
                </a:effectLst>
                <a:latin typeface="Arial Narrow" pitchFamily="34" charset="0"/>
              </a:rPr>
              <a:t>fear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fear in love. But perfect love drives out fear, because fear has to do with punishment. The one who fears is not made perfect in love. - v18</a:t>
            </a:r>
          </a:p>
        </p:txBody>
      </p:sp>
      <p:sp>
        <p:nvSpPr>
          <p:cNvPr id="4" name="Rectangle 3">
            <a:extLst>
              <a:ext uri="{FF2B5EF4-FFF2-40B4-BE49-F238E27FC236}">
                <a16:creationId xmlns:a16="http://schemas.microsoft.com/office/drawing/2014/main" id="{9423036C-0223-456A-9C4F-DDB29C69C0C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Expressing Love Takes Away</a:t>
            </a:r>
          </a:p>
          <a:p>
            <a:pPr algn="ctr" eaLnBrk="1" hangingPunct="1">
              <a:defRPr/>
            </a:pPr>
            <a:r>
              <a:rPr lang="en-US" dirty="0">
                <a:solidFill>
                  <a:srgbClr val="002060"/>
                </a:solidFill>
                <a:effectLst>
                  <a:outerShdw blurRad="38100" dist="38100" dir="2700000" algn="tl">
                    <a:srgbClr val="000000">
                      <a:alpha val="43137"/>
                    </a:srgbClr>
                  </a:outerShdw>
                </a:effectLst>
              </a:rPr>
              <a:t>the Fear of Judgment.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7053F9-1DA2-4B51-BFB6-41EFA62A84C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366D35-303A-484B-BB6D-052B8319CFFA}"/>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Expressing Love Presents the Lord’s Life Through You.</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Expressing Love Takes Away the Fear of Judgment.</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Expressing Love Displays Your Gratitude Towards God.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v19-21</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CF4A88-91C5-47B7-87F0-21098D879C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A58E79-908B-460C-889B-D17EE9D7D04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Have you ever wanted to return the favor to God for what He did for you on the cross?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love because he first loved us. If anyone says, “I love God,” yet hates his brother, he is a liar. For anyone who does not love his brother, whom he has seen, cannot love God, whom he has not seen. And he has given us this command: Whoever loves God must also love his brother. - v19-21</a:t>
            </a:r>
          </a:p>
        </p:txBody>
      </p:sp>
      <p:sp>
        <p:nvSpPr>
          <p:cNvPr id="4" name="Rectangle 3">
            <a:extLst>
              <a:ext uri="{FF2B5EF4-FFF2-40B4-BE49-F238E27FC236}">
                <a16:creationId xmlns:a16="http://schemas.microsoft.com/office/drawing/2014/main" id="{DC2179F6-B337-4D0D-8D5A-B59C4477209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A87F24-8A27-4B73-9D89-2C0FEAB97A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B6FF8B-21F5-43E1-B6CE-E4B005771B1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Have you ever wanted to return the favor to God for what He did for you on the cross?</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love because he first loved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anyone says, “I love God,” yet hates his brother, he is a liar. For anyone who does not love his brother, whom he has seen, cannot love God, whom he has not seen. And he has given us this command: Whoever loves God must also love his brother. - v19-21</a:t>
            </a:r>
          </a:p>
        </p:txBody>
      </p:sp>
      <p:sp>
        <p:nvSpPr>
          <p:cNvPr id="4" name="Rectangle 3">
            <a:extLst>
              <a:ext uri="{FF2B5EF4-FFF2-40B4-BE49-F238E27FC236}">
                <a16:creationId xmlns:a16="http://schemas.microsoft.com/office/drawing/2014/main" id="{DD6717B1-897E-41BE-92E8-A7053126CE3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02DD05-1399-465B-9268-9DC841A57E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84BFD3-F2D5-4B99-BC52-C097DE5102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Have you ever wanted to return the favor to God for what He did for you on the cross?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love because he first loved us. If anyone says, “I love God,” yet hates his brother, he is a liar. For anyone who does not love his brother, whom he has seen, cannot love God, whom he has not seen.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he has given us this command: Whoever loves God must also love his brother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v19-21</a:t>
            </a:r>
          </a:p>
        </p:txBody>
      </p:sp>
      <p:sp>
        <p:nvSpPr>
          <p:cNvPr id="4" name="Rectangle 3">
            <a:extLst>
              <a:ext uri="{FF2B5EF4-FFF2-40B4-BE49-F238E27FC236}">
                <a16:creationId xmlns:a16="http://schemas.microsoft.com/office/drawing/2014/main" id="{E19152D7-29EB-49FE-813E-9A57BF0ABEA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D2F312-43E6-4D5B-B562-5E698F7285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B597AB-4462-432A-9935-B65815C088A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Have you ever wanted to return the favor to God for what He did for you on the cross?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love because he first loved us. If anyone says, “I love God,” yet hates his brother, he is a liar.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anyone who does not love his brother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whom he has seen,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cannot love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whom he has not seen. And he has given us this command: Whoever loves God must also love his brother. - v19-21</a:t>
            </a:r>
          </a:p>
        </p:txBody>
      </p:sp>
      <p:sp>
        <p:nvSpPr>
          <p:cNvPr id="4" name="Rectangle 3">
            <a:extLst>
              <a:ext uri="{FF2B5EF4-FFF2-40B4-BE49-F238E27FC236}">
                <a16:creationId xmlns:a16="http://schemas.microsoft.com/office/drawing/2014/main" id="{C70D8850-0A7F-4C0D-AF38-76614D2F465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F507A9-E2DF-42EA-A762-E91CF36E68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0E5ACD-78C1-4146-8D26-4814A76FA4E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Have you ever wanted to return the favor to God for what He did for you on the cross?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22:36-39 - “Teacher, which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greatest commandment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Law?” Jesus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Lord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all your heart and with all your soul and with all your mind.’ This is the first and greatest commandment. And the second is like 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your neighbor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yourself.’</a:t>
            </a:r>
          </a:p>
        </p:txBody>
      </p:sp>
      <p:sp>
        <p:nvSpPr>
          <p:cNvPr id="4" name="Rectangle 3">
            <a:extLst>
              <a:ext uri="{FF2B5EF4-FFF2-40B4-BE49-F238E27FC236}">
                <a16:creationId xmlns:a16="http://schemas.microsoft.com/office/drawing/2014/main" id="{83D43A1F-244E-4FD3-B1BA-00C69146FAB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1DF528-93CA-4761-9502-855AC83EF2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C7C537-534B-47A0-8EC2-2255DB85E27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4:16-18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God is love. Whoever lives in love lives in God, and God in him. In this way, love is made complete among us so that we will have confidence on the day of judgment, because in this world we are like him. There is no fear in love. But perfect love drives out fear, because fear has to do with punishment. The one who fears is not made perfect in love.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183E69-45D1-4B3F-B0DE-111140ED1D0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688AA2-4814-49B1-A07D-D306941020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Love must go beyond just saying “I love you!”</a:t>
            </a:r>
          </a:p>
        </p:txBody>
      </p:sp>
      <p:sp>
        <p:nvSpPr>
          <p:cNvPr id="4" name="Rectangle 3">
            <a:extLst>
              <a:ext uri="{FF2B5EF4-FFF2-40B4-BE49-F238E27FC236}">
                <a16:creationId xmlns:a16="http://schemas.microsoft.com/office/drawing/2014/main" id="{54774EDD-D1C0-4F07-BBA5-8215BA79DAC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E1FCCD-77B2-464D-8248-DEFC7C2DF33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1A5661-C08D-4211-BFE6-9B07882D6B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Love must go beyond just saying “I love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2:14-17 - What good is it, my brothers, if a man claims to have faith but has no deeds? Can such faith save him? Suppose a brother or sister is without clothes and daily food. If one of you says to him, “Go, I wish you well; keep warm and well fed,” but does nothing about his physical needs, what good is it? In the same way, faith by itself, if it is not accompanied by action, is dead. </a:t>
            </a:r>
          </a:p>
        </p:txBody>
      </p:sp>
      <p:sp>
        <p:nvSpPr>
          <p:cNvPr id="4" name="Rectangle 3">
            <a:extLst>
              <a:ext uri="{FF2B5EF4-FFF2-40B4-BE49-F238E27FC236}">
                <a16:creationId xmlns:a16="http://schemas.microsoft.com/office/drawing/2014/main" id="{CF75BBCA-B49A-48FF-8B24-B2EF444712B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Expressing Love Displays</a:t>
            </a:r>
          </a:p>
          <a:p>
            <a:pPr algn="ctr" eaLnBrk="1" hangingPunct="1">
              <a:defRPr/>
            </a:pPr>
            <a:r>
              <a:rPr lang="en-US" dirty="0">
                <a:solidFill>
                  <a:srgbClr val="002060"/>
                </a:solidFill>
                <a:effectLst>
                  <a:outerShdw blurRad="38100" dist="38100" dir="2700000" algn="tl">
                    <a:srgbClr val="000000">
                      <a:alpha val="43137"/>
                    </a:srgbClr>
                  </a:outerShdw>
                </a:effectLst>
              </a:rPr>
              <a:t>Your Gratitude Towards God. </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E79D34-B746-4990-8B36-9F95D028B7E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B041CC-F8D6-4348-A20E-EA84C300C927}"/>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 is love!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When you express love - you become more like Him!</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Love becomes your measuring tool for your spiritual progress!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FE2FCD-4F78-4D28-88C8-67ABB04718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42F1B0-4936-4925-ADDB-5F7C043DED7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4:19-21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love because he first loved us. If anyone says, “I love God,” yet hates his brother, he is a liar. For anyone who does not love his brother, whom he has seen, cannot love God, whom he has not seen. And he has given us this command: Whoever loves God must also love his brother.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5F5267-C95E-4956-9FAC-8FD0526C584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ACC186-4907-495D-BFC8-AEE222B3E117}"/>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Expressing Love Presents the Lord’s Life Through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God is love. Whoever lives in love lives in God, and God in him. - v16</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D9209F-93FA-49B3-A21D-8ECB9E2A38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3EFAD5-401C-40D3-925B-3951447AA69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sign</a:t>
            </a:r>
            <a:r>
              <a:rPr lang="en-US" sz="4400" b="1" dirty="0">
                <a:solidFill>
                  <a:srgbClr val="990033"/>
                </a:solidFill>
                <a:effectLst>
                  <a:outerShdw blurRad="38100" dist="38100" dir="2700000" algn="tl">
                    <a:srgbClr val="000000">
                      <a:alpha val="43137"/>
                    </a:srgbClr>
                  </a:outerShdw>
                </a:effectLst>
                <a:latin typeface="Arial Narrow" pitchFamily="34" charset="0"/>
              </a:rPr>
              <a:t> that God is living in you.</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B4A4F0E-2048-4208-8067-6314361EB93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2B9842-78F5-4E83-8002-9BD0DA24BD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E889F4-E706-417C-87DA-682E7CA87021}"/>
              </a:ext>
            </a:extLst>
          </p:cNvPr>
          <p:cNvSpPr>
            <a:spLocks noGrp="1" noChangeArrowheads="1"/>
          </p:cNvSpPr>
          <p:nvPr>
            <p:ph idx="1"/>
          </p:nvPr>
        </p:nvSpPr>
        <p:spPr>
          <a:xfrm>
            <a:off x="457200" y="1219200"/>
            <a:ext cx="8229600" cy="51054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It’s a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sign</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that God is living in you.</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Live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stay, abide, wait for, 	keep on, dwell.</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μένω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5256D380-E1C3-4E3D-89F6-3DE6F0B1C81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25A4AA-42A3-4788-91FC-698E833D0D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B38FF4-7FFD-4BA5-B74F-35840A30BCBE}"/>
              </a:ext>
            </a:extLst>
          </p:cNvPr>
          <p:cNvSpPr>
            <a:spLocks noGrp="1" noChangeArrowheads="1"/>
          </p:cNvSpPr>
          <p:nvPr>
            <p:ph idx="1"/>
          </p:nvPr>
        </p:nvSpPr>
        <p:spPr>
          <a:xfrm>
            <a:off x="4572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It’s a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sign</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that God is living in you.</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Live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stay, abide, wait for, 	keep on, dwell.</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2:38 - Peter replied, “Repent and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baptized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every one of you, in the name of Jesus Christ for the forgiveness of your sins. And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will receive the gift of the Holy Spirit</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μένω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B8B7C1C-D43D-41AD-9B4C-4F4B0677856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Expressing Love Presents the Lord’s Life</a:t>
            </a:r>
          </a:p>
          <a:p>
            <a:pPr algn="ctr" eaLnBrk="1" hangingPunct="1">
              <a:defRPr/>
            </a:pPr>
            <a:r>
              <a:rPr lang="en-US" dirty="0">
                <a:solidFill>
                  <a:srgbClr val="002060"/>
                </a:solidFill>
                <a:effectLst>
                  <a:outerShdw blurRad="38100" dist="38100" dir="2700000" algn="tl">
                    <a:srgbClr val="000000">
                      <a:alpha val="43137"/>
                    </a:srgbClr>
                  </a:outerShdw>
                </a:effectLst>
              </a:rPr>
              <a:t>Through You.</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35680</TotalTime>
  <Words>2313</Words>
  <Application>Microsoft Office PowerPoint</Application>
  <PresentationFormat>On-screen Show (4:3)</PresentationFormat>
  <Paragraphs>271</Paragraphs>
  <Slides>42</Slides>
  <Notes>42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Narrow</vt:lpstr>
      <vt:lpstr>Calibri</vt:lpstr>
      <vt:lpstr>Franklin Gothic Medium</vt:lpstr>
      <vt:lpstr>Lucida Sans Unicode</vt:lpstr>
      <vt:lpstr>Segoe UI Symbol</vt:lpstr>
      <vt:lpstr>Times New Roman</vt:lpstr>
      <vt:lpstr>Wingdings 2</vt:lpstr>
      <vt:lpstr>Trek</vt:lpstr>
      <vt:lpstr>give  me  three good  reasons  to  express  love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1802</cp:revision>
  <dcterms:created xsi:type="dcterms:W3CDTF">2005-04-23T22:37:40Z</dcterms:created>
  <dcterms:modified xsi:type="dcterms:W3CDTF">2021-03-09T21:05:51Z</dcterms:modified>
</cp:coreProperties>
</file>