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3115" r:id="rId3"/>
    <p:sldId id="3149" r:id="rId4"/>
    <p:sldId id="3150" r:id="rId5"/>
    <p:sldId id="3151" r:id="rId6"/>
    <p:sldId id="3152" r:id="rId7"/>
    <p:sldId id="3079" r:id="rId8"/>
    <p:sldId id="3153" r:id="rId9"/>
    <p:sldId id="3154" r:id="rId10"/>
    <p:sldId id="3155" r:id="rId11"/>
    <p:sldId id="3156" r:id="rId12"/>
    <p:sldId id="1362" r:id="rId13"/>
    <p:sldId id="2078" r:id="rId14"/>
    <p:sldId id="3187" r:id="rId15"/>
    <p:sldId id="3157" r:id="rId16"/>
    <p:sldId id="3158" r:id="rId17"/>
    <p:sldId id="3159" r:id="rId18"/>
    <p:sldId id="3161" r:id="rId19"/>
    <p:sldId id="3162" r:id="rId20"/>
    <p:sldId id="3163" r:id="rId21"/>
    <p:sldId id="3164" r:id="rId22"/>
    <p:sldId id="3165" r:id="rId23"/>
    <p:sldId id="3166" r:id="rId24"/>
    <p:sldId id="3167" r:id="rId25"/>
    <p:sldId id="3168" r:id="rId26"/>
    <p:sldId id="3169" r:id="rId27"/>
    <p:sldId id="3170" r:id="rId28"/>
    <p:sldId id="2871" r:id="rId29"/>
    <p:sldId id="3171" r:id="rId30"/>
    <p:sldId id="3172" r:id="rId31"/>
    <p:sldId id="3173" r:id="rId32"/>
    <p:sldId id="3174" r:id="rId33"/>
    <p:sldId id="3175" r:id="rId34"/>
    <p:sldId id="3176" r:id="rId35"/>
    <p:sldId id="3177" r:id="rId36"/>
    <p:sldId id="3178" r:id="rId37"/>
    <p:sldId id="3179" r:id="rId38"/>
    <p:sldId id="3180" r:id="rId39"/>
    <p:sldId id="3181" r:id="rId40"/>
    <p:sldId id="3182" r:id="rId41"/>
    <p:sldId id="3183" r:id="rId42"/>
    <p:sldId id="3184" r:id="rId43"/>
    <p:sldId id="3185" r:id="rId44"/>
    <p:sldId id="3186" r:id="rId45"/>
    <p:sldId id="3029" r:id="rId46"/>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7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76B716F-9417-445C-A5E6-87DC38CF0FB7}"/>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86A255A5-4320-469D-A884-B4EE72A14C6A}"/>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A3E1860-385A-4323-8C5F-0DF9FAA18CE5}"/>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0D0872D-9750-4285-B8ED-D16DFE625F3F}"/>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1FA2A38-529C-47CA-9BB4-DD24D486A66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9EC8D4-8164-4911-AA73-7972351E105E}"/>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428BED8-C3D0-4B72-BE14-664CA0D1563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F9ECFC99-1C81-4794-AF84-AA0BFD0C74B6}" type="datetimeFigureOut">
              <a:rPr lang="en-US"/>
              <a:pPr>
                <a:defRPr/>
              </a:pPr>
              <a:t>2/17/2021</a:t>
            </a:fld>
            <a:endParaRPr lang="en-US" dirty="0"/>
          </a:p>
        </p:txBody>
      </p:sp>
      <p:sp>
        <p:nvSpPr>
          <p:cNvPr id="4" name="Slide Image Placeholder 3">
            <a:extLst>
              <a:ext uri="{FF2B5EF4-FFF2-40B4-BE49-F238E27FC236}">
                <a16:creationId xmlns:a16="http://schemas.microsoft.com/office/drawing/2014/main" id="{05869613-7031-47EC-AB87-21A42EC6F55D}"/>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7298F17-7B2B-4231-BBF5-D9660A7FFE23}"/>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1C3A51C-CF84-47D8-8018-BB161949F12D}"/>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2123896-84E5-4CBF-A641-F83A453632F1}"/>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95BC95-13CC-4019-9E73-39FE20501E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5317BBA-95ED-4576-90DC-46AC4FC18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A5F000D-A0BA-4C98-BB19-C2EFF3D53C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1B6D8DA-1010-4E24-AD5E-3C6BBBD403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D5E538-D508-4EE6-81AC-16D344C052A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BCE2D06-27F7-449C-B528-A3E3FA1D33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8E7C9D4-D417-4AEF-BE9B-F63A6AF7C2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7B95BEA-7F7D-4274-8081-E0511D0387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00BDEE-69FA-429D-A793-6CF861E8E8E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013D4E6-56A5-4C66-A574-CDD0C673E7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D221110-2065-445B-9E53-B3BF0D96B4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64BCC9DA-B299-4E9C-89E7-F7B6744736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60DA5B-C5F0-4954-9699-D2C2A8CA8B6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4EBA6E8-5FBB-4C2A-B043-65C850928E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9DA1F84-C1A9-410C-9902-8DD4B3F5A6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074F2FAA-2916-4E7F-849C-F4CC7477D9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B9E53E-4F0E-4EC8-91EA-3D7AB207AFF6}"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2B5049E-7588-434B-9292-55982B2F3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20CD4B0-FD8C-4A57-97C6-B7925DD8D5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1B6AADE-BDE0-4B0D-AD08-D11160BDEA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3A129D-0ADF-45FE-AB1A-E6E448372E74}"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68D1CC5-F90F-47CE-B6F4-A2B0CA182B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1CA0650E-AFF7-4646-A45A-1AD75FC91B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A2CC8E9-91BA-4873-A2DC-73C75D3B79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706C49-AC94-4205-8BE5-E249D87281C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9E73B9F-7852-4892-90B5-A25036FC73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3D2A829-B0FB-4159-A827-7C65C9F6E2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C29E39E5-E9C4-4179-A31B-9F63ECAE1B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C88939-36D8-475D-A50E-B653AA565FC9}"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54E7735-34E0-4335-AB9F-21CC064013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FE80533-BA29-4386-AD2D-426C1E0B97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7401834-3909-4DD3-8979-14A307343E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878B8E-D8B8-4778-A0DC-1F015EFE898B}"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D4162F0-F7A3-4F9B-9F7C-125938B98F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3676C9F-3E8A-4A98-90B9-4E942A303E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31C5EA4-5BB0-4D46-8CC9-95F45DC978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6CFB6B-CE54-4324-9F5B-A3E6EAA0525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CE9271C-0C15-4714-8544-4D570580A0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CF8544A-FA5C-40C0-BB22-5F7E7FDEFE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93F3603F-A16F-4C9E-8A06-298C08566D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BAB212-1961-4DA4-9908-86C179F0FFF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CC86536-1D82-4B71-8AE9-25ABFEF45A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0565DBB-D5C4-464F-A741-B300DFB008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68504A2-33FD-428C-A3FA-EFC9C3570A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0E7EE3-584E-4705-BDDE-E45F6C2E8B0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C2A1713-143F-432F-B1C1-9056CCD055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C298915-C9ED-4DB6-B069-C43142F0C7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74474850-0FA5-476C-BA56-48DD9B698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FC84CD-765D-46B7-BFD1-046B4B383558}"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012B114-11AB-4039-B3C9-9E3C3E8F11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8A474B0-E994-493F-A64E-0B732D473A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2D75041-9992-42A5-8B03-EFEA94C328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349FE6-3340-41F1-B6A7-54B01931F2A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4F07E47-4E86-480C-9318-16831A982B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99238A5-D0C9-4A54-AC52-ED91B43C4C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3D0410A-2FAE-438E-B54A-41F78C8FF5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C5C3C1-7EF1-410F-87B6-C1D1CF54D71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536D7E4F-3FEB-45B4-9ACB-E0FD1AFF01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83CBCA8-1613-47C1-93BB-894C1752A8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822EDCC2-BE93-4FE7-B722-37E9668291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7D8889-1D78-4E5B-BC84-9836452A3E8E}"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ED48D60-7A20-40B9-938F-896BE81C03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E21EFCC-2385-4747-8797-315C07FEC8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D02DE128-A902-440D-B06A-D5B579335F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49468-DB00-4017-979C-F1252CCE414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6910343-451E-424D-B1EA-B8DEE378CD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E4C1273-9D25-4BD9-92ED-869AD56DAA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2A0E82F-5A19-4AFE-8790-D526D212B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E91AC1-3389-453F-8273-B52660CC6AF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90E0EED-4AD1-4E53-A536-E01922A08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AB6D781-59B7-42D2-8014-A9F222A9E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F6BE424-FFC8-4CF9-AFB8-18E06D3D06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8B67C8-193C-4DB2-9DF1-6DA7335D408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8662028-74AA-49B6-82F8-C4CE9C2B13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A9B6406-F864-4543-BA00-BC8BDFB008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7AFFD6F-F286-4CE3-94C1-1F8E3EB059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2C7581-8284-4112-A751-0AC7D92E379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139789E-1061-459E-91AF-C4DD37A18E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2E17E54-C99E-4D82-9C0B-377AF6048A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2CDFA81-72E2-4C56-ACF5-8E0456A27A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04E52F-5DE0-4272-8C41-28EF10B6D4A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FE6BCEDE-F2F0-494F-A98B-A1D473F29A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CEB2EC7-3A1B-45C3-AA18-C9E8AD44A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78F121D-C965-4FF1-AE95-458A482463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018847-A68D-4ADB-856C-9C883FC8AC44}"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3D0607CE-9D5F-46F0-B0F9-77DCF967C7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6A9067E4-8A87-4CD7-AFC9-F896194D21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F66771C-8581-4E46-A445-81DC74B7CE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849843-A3F9-4A61-81DE-4D604269509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80A53D1-EA3E-4910-B9DA-AADF48E53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AAD89DC-3909-45CA-9A13-2D5BBC39E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A5A1E21-2CBC-4847-8380-B2C4B702AD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A694EC-D9CC-4F37-86D2-3C46028E760E}"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FC86022-C6F4-4988-A8C7-341C86842A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94AE00A-3B55-4EB2-BA99-DC5108FE17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879B44D-8ADC-49C2-BC82-45F782391A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D7163F-3B69-4BE6-B346-61A35AA9234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BE6407B-E5A0-44AC-88DA-7C11D34A41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814F5CD-CA38-4F2F-95DB-8B4C5CD190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EBA85133-F5D9-44E3-A2EB-413F34A72A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3A00EE-DCBA-4B9D-A816-A1CAADF5428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7F230986-B6B3-48D0-A8EC-58DF6CD1C6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E7B0CBE-D127-4325-9C52-B6B9882591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D275406-7EC8-4FAB-94FE-1B24212E8D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B60CC3-1E57-4893-9BE1-C557FDD9096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5D6B865-33EF-4CAA-9F24-5C66DC4614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5CB66C8-08BD-45E4-8018-0123F2A5EE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DAC1979-B5C1-4529-A4B5-8F8C261383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BE0528-6239-4610-846D-FA38E2AA0B67}"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FA4FD61-EA2E-4D72-A515-3C37BC6355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26D6BA4-0E3C-4A43-A0A5-3B75828C68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15B7F28-34E2-4569-9568-97A05A2F2E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AE5641-FB99-4F3C-A2E3-020657CAE95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E70FB8E-49E7-4E36-9E36-7FBC807DD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D5F5DA2-2FE3-4492-965E-ABD3CFFADE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4277E06-A5B6-4227-96D2-42135E5FAF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9657DB-95AC-4871-A455-3F2733F3423B}"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42B9A2A-9B85-48E0-83E4-E711A4ABA4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575628BD-3852-42C3-9180-24C6C3104C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71B32568-AC5D-4FFC-AF4A-0195174C77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200B7A-9C6A-49CC-91A6-0CC3AE231528}"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B4C6802D-08EA-4841-82C0-500E27A814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66C1ADA3-6412-4788-B546-7CA82BDAE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839D79F-CD0D-4BEB-BADD-72FF2575E8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9A673E-BC73-420E-B9D4-466B699212FA}"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E59A2CD1-363E-494A-9080-EDC04E08C1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0066CEA-03AE-4FED-8BD0-08BA349B77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8CD14BDC-20BA-42FA-82FD-6D2CA8ECDD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FE1289-6758-49BB-94DA-923CCE3CD88C}"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8BD1097-798F-4C07-9B45-730E2A1594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FCC8BDDC-99FF-4529-9745-D94C2F169B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40F1A4B-09B7-4763-B1A1-2BA871A3CF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FA0860-DD36-40A6-A876-3E6FE7EC465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BAB51B2-D698-4E8A-8008-439AAF9836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C3FB40C-6039-4BC2-9708-D88086ED8C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F9C26EE-CABA-46DA-8F34-58B0209169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04E359-5E50-44A9-B676-DDCB7F4E464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E032F46D-253D-40E1-90E9-FAD3B9276B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EF8D135-C4B5-4CF1-9FB4-2DC05C15DF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D222137A-11FA-446F-9247-60BC526236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4B6566-E9ED-47E1-9710-A11EC57D799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C99A741-6CE6-4CE3-96CB-EDA9FC5818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81595D39-D3E5-40C4-8D80-5B6F44A4AB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33FD43A2-141C-48C2-A1D8-612A0716B1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CE06F0-29AA-497A-ADCC-80967F09EB0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B30D0FF-D45A-40D3-96F6-7AD649631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F562C6E-AC9B-44DD-A5F1-AD21A387E9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FA67BA22-35B4-4EF3-B3B1-C0993CFF16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FFCACE-587E-4021-8C7A-638C43B6C34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3D3FE6A8-02E4-4F95-BF99-9D1FCAFECC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1B2D789B-0E98-4DB2-9A3E-262E3C37BA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AD7F5E44-5508-4FCF-9BCD-9F743DEAFF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5BEB7D-F536-4A89-A8B4-CFA76C0C24CA}"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26CD0BA1-98B3-45A2-A781-3C93BA8261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AD6BC794-E921-4C58-BC76-9783DDCAA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601F92D7-CD89-434F-B2AF-28990C0931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FF26E1-7AF4-4C06-8AD8-D6C53C52E763}"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43DC7A3E-917C-44F4-BCD9-E4FFBBB89C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60527D19-7CB5-4804-A0E6-A9CE69C785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3DE05021-89C9-46ED-B1D3-29ED8EF37C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F4BDE4-A7CD-476F-9B0C-5AE46BED554C}"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361BEDF-AA73-46D3-8C97-609E2ADFB3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1A42625-220A-491B-B919-9E88A94485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84A5040-FBF7-4780-9170-CB7C86A2C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9D9713-C094-4A76-B2D1-F35004FE6F6F}"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96A601C-804F-44D2-8984-985D1749C3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9E7BC05-8274-4676-AF10-83EE4964C3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5AB92A4-65B4-43D8-B20D-3174E34DB8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D41934-21F4-4D04-8BF7-6BEFCD999BC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4332956-971B-4C54-BB56-94025AA807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D4D18DB-7ACA-441A-BAB8-0067136106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7250F7FA-2259-4F8F-9A8F-544BAB25D1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633AA6-1FDF-4C0F-A515-6AF6F428B31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210BDC2-4417-4B83-B30E-26110F7FE2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907EAA9-172B-4CF7-BFCE-784E7F80C4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4455524-46BF-4F20-AD19-0C7C9EC971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0F2A0C-86FA-4D92-A3CB-C239D1CA1C1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277FACA-8A29-4C96-A450-63AEAA1DB6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64DC255-9524-437F-8C3F-CD5D49E741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AFA3CD6-F3CC-4C25-9587-9BB4035755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0739E1-3FEE-4D27-9CB6-EDD665D6EAF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7964D45-1FAD-407B-AD88-5E38FF4CABFE}"/>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4ED5E95-8F9C-471A-9CF6-B4FB903A58C2}"/>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F94346C-7F8D-403F-88E3-C9428D5B83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31FDE05-8586-4B00-B6C0-FC22F9E24A8D}"/>
              </a:ext>
            </a:extLst>
          </p:cNvPr>
          <p:cNvSpPr>
            <a:spLocks noGrp="1"/>
          </p:cNvSpPr>
          <p:nvPr>
            <p:ph type="sldNum" sz="quarter" idx="12"/>
          </p:nvPr>
        </p:nvSpPr>
        <p:spPr>
          <a:xfrm>
            <a:off x="8229600" y="6473825"/>
            <a:ext cx="758825" cy="247650"/>
          </a:xfrm>
        </p:spPr>
        <p:txBody>
          <a:bodyPr/>
          <a:lstStyle>
            <a:lvl1pPr>
              <a:defRPr smtClean="0"/>
            </a:lvl1pPr>
          </a:lstStyle>
          <a:p>
            <a:pPr>
              <a:defRPr/>
            </a:pPr>
            <a:fld id="{FE59C838-DDE9-42EA-B5E2-A4F100F43593}" type="slidenum">
              <a:rPr lang="en-US" altLang="en-US"/>
              <a:pPr>
                <a:defRPr/>
              </a:pPr>
              <a:t>‹#›</a:t>
            </a:fld>
            <a:endParaRPr lang="en-US" altLang="en-US"/>
          </a:p>
        </p:txBody>
      </p:sp>
    </p:spTree>
    <p:extLst>
      <p:ext uri="{BB962C8B-B14F-4D97-AF65-F5344CB8AC3E}">
        <p14:creationId xmlns:p14="http://schemas.microsoft.com/office/powerpoint/2010/main" val="302972115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19E6905A-4D2F-4B9C-84E9-19702DF5692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36C5B4C-3059-41B7-AD00-B333264E28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D8AC383-5B11-4C01-A6FC-66911C0402DD}"/>
              </a:ext>
            </a:extLst>
          </p:cNvPr>
          <p:cNvSpPr>
            <a:spLocks noGrp="1"/>
          </p:cNvSpPr>
          <p:nvPr>
            <p:ph type="sldNum" sz="quarter" idx="12"/>
          </p:nvPr>
        </p:nvSpPr>
        <p:spPr/>
        <p:txBody>
          <a:bodyPr/>
          <a:lstStyle>
            <a:lvl1pPr>
              <a:defRPr/>
            </a:lvl1pPr>
          </a:lstStyle>
          <a:p>
            <a:pPr>
              <a:defRPr/>
            </a:pPr>
            <a:fld id="{994C952F-5D5D-44DF-837F-4B3E4BE3230B}" type="slidenum">
              <a:rPr lang="en-US" altLang="en-US"/>
              <a:pPr>
                <a:defRPr/>
              </a:pPr>
              <a:t>‹#›</a:t>
            </a:fld>
            <a:endParaRPr lang="en-US" altLang="en-US"/>
          </a:p>
        </p:txBody>
      </p:sp>
    </p:spTree>
    <p:extLst>
      <p:ext uri="{BB962C8B-B14F-4D97-AF65-F5344CB8AC3E}">
        <p14:creationId xmlns:p14="http://schemas.microsoft.com/office/powerpoint/2010/main" val="195202432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B1A09-110B-4BF0-98A8-77CDC56B524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34081F1-9313-46D2-A8A2-B796217D79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DCB635-6BDD-430C-9F9C-9D9C61882189}"/>
              </a:ext>
            </a:extLst>
          </p:cNvPr>
          <p:cNvSpPr>
            <a:spLocks noGrp="1"/>
          </p:cNvSpPr>
          <p:nvPr>
            <p:ph type="sldNum" sz="quarter" idx="12"/>
          </p:nvPr>
        </p:nvSpPr>
        <p:spPr/>
        <p:txBody>
          <a:bodyPr/>
          <a:lstStyle>
            <a:lvl1pPr>
              <a:defRPr smtClean="0"/>
            </a:lvl1pPr>
          </a:lstStyle>
          <a:p>
            <a:pPr>
              <a:defRPr/>
            </a:pPr>
            <a:fld id="{C61F036C-CA1C-4109-8EC7-F39BCAB430E0}" type="slidenum">
              <a:rPr lang="en-US" altLang="en-US"/>
              <a:pPr>
                <a:defRPr/>
              </a:pPr>
              <a:t>‹#›</a:t>
            </a:fld>
            <a:endParaRPr lang="en-US" altLang="en-US"/>
          </a:p>
        </p:txBody>
      </p:sp>
    </p:spTree>
    <p:extLst>
      <p:ext uri="{BB962C8B-B14F-4D97-AF65-F5344CB8AC3E}">
        <p14:creationId xmlns:p14="http://schemas.microsoft.com/office/powerpoint/2010/main" val="35493744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F5571DD-EE52-4DBA-9183-6FDE1D6B2CD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3E21098-8FEC-4A23-ACC9-48106842093F}"/>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B9E75BE-391D-418A-8028-1CEC64C86B8B}"/>
              </a:ext>
            </a:extLst>
          </p:cNvPr>
          <p:cNvSpPr>
            <a:spLocks noGrp="1"/>
          </p:cNvSpPr>
          <p:nvPr>
            <p:ph type="sldNum" sz="quarter" idx="12"/>
          </p:nvPr>
        </p:nvSpPr>
        <p:spPr>
          <a:xfrm>
            <a:off x="8229600" y="6473825"/>
            <a:ext cx="758825" cy="247650"/>
          </a:xfrm>
        </p:spPr>
        <p:txBody>
          <a:bodyPr/>
          <a:lstStyle>
            <a:lvl1pPr>
              <a:defRPr smtClean="0"/>
            </a:lvl1pPr>
          </a:lstStyle>
          <a:p>
            <a:pPr>
              <a:defRPr/>
            </a:pPr>
            <a:fld id="{FC27A746-4B3D-49AF-A6E6-E8CC88C9D161}" type="slidenum">
              <a:rPr lang="en-US" altLang="en-US"/>
              <a:pPr>
                <a:defRPr/>
              </a:pPr>
              <a:t>‹#›</a:t>
            </a:fld>
            <a:endParaRPr lang="en-US" altLang="en-US"/>
          </a:p>
        </p:txBody>
      </p:sp>
    </p:spTree>
    <p:extLst>
      <p:ext uri="{BB962C8B-B14F-4D97-AF65-F5344CB8AC3E}">
        <p14:creationId xmlns:p14="http://schemas.microsoft.com/office/powerpoint/2010/main" val="150132549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4F7395B-51A8-49B6-95D9-9872DD5F910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B0A1E19-36D8-413F-89F7-20A4C6B30004}"/>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816C98F-5597-4CD1-9B22-99DE6964C2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A0B84812-F4BA-494F-8AF6-6C75ABC72569}"/>
              </a:ext>
            </a:extLst>
          </p:cNvPr>
          <p:cNvSpPr>
            <a:spLocks noGrp="1"/>
          </p:cNvSpPr>
          <p:nvPr>
            <p:ph type="sldNum" sz="quarter" idx="12"/>
          </p:nvPr>
        </p:nvSpPr>
        <p:spPr/>
        <p:txBody>
          <a:bodyPr/>
          <a:lstStyle>
            <a:lvl1pPr>
              <a:defRPr smtClean="0"/>
            </a:lvl1pPr>
          </a:lstStyle>
          <a:p>
            <a:pPr>
              <a:defRPr/>
            </a:pPr>
            <a:fld id="{339A984F-8834-424D-A1CE-35B9B877E698}" type="slidenum">
              <a:rPr lang="en-US" altLang="en-US"/>
              <a:pPr>
                <a:defRPr/>
              </a:pPr>
              <a:t>‹#›</a:t>
            </a:fld>
            <a:endParaRPr lang="en-US" altLang="en-US"/>
          </a:p>
        </p:txBody>
      </p:sp>
    </p:spTree>
    <p:extLst>
      <p:ext uri="{BB962C8B-B14F-4D97-AF65-F5344CB8AC3E}">
        <p14:creationId xmlns:p14="http://schemas.microsoft.com/office/powerpoint/2010/main" val="157771930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DA016031-1594-44B2-B07F-DFCA17D87CA7}"/>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2D0112A-CC88-47DF-9F85-B5B16E9677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3A1CC53-75AE-420A-B10A-CA1434B6DCC1}"/>
              </a:ext>
            </a:extLst>
          </p:cNvPr>
          <p:cNvSpPr>
            <a:spLocks noGrp="1"/>
          </p:cNvSpPr>
          <p:nvPr>
            <p:ph type="sldNum" sz="quarter" idx="12"/>
          </p:nvPr>
        </p:nvSpPr>
        <p:spPr/>
        <p:txBody>
          <a:bodyPr/>
          <a:lstStyle>
            <a:lvl1pPr>
              <a:defRPr/>
            </a:lvl1pPr>
          </a:lstStyle>
          <a:p>
            <a:pPr>
              <a:defRPr/>
            </a:pPr>
            <a:fld id="{EFDCE077-3F8E-4559-BF09-85B26D780CA1}" type="slidenum">
              <a:rPr lang="en-US" altLang="en-US"/>
              <a:pPr>
                <a:defRPr/>
              </a:pPr>
              <a:t>‹#›</a:t>
            </a:fld>
            <a:endParaRPr lang="en-US" altLang="en-US"/>
          </a:p>
        </p:txBody>
      </p:sp>
    </p:spTree>
    <p:extLst>
      <p:ext uri="{BB962C8B-B14F-4D97-AF65-F5344CB8AC3E}">
        <p14:creationId xmlns:p14="http://schemas.microsoft.com/office/powerpoint/2010/main" val="115560687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DB02F5F-6523-469D-96E1-266288FCC1B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3B3B110-DD91-4B88-AA0A-CEC9D9684DF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FAB7AEAD-D037-41B3-9936-FD70D2901FC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43AC280-0D34-42CA-ADFA-D9D7C4BB56D6}"/>
              </a:ext>
            </a:extLst>
          </p:cNvPr>
          <p:cNvSpPr>
            <a:spLocks noGrp="1"/>
          </p:cNvSpPr>
          <p:nvPr>
            <p:ph type="sldNum" sz="quarter" idx="12"/>
          </p:nvPr>
        </p:nvSpPr>
        <p:spPr>
          <a:xfrm>
            <a:off x="8229600" y="6477000"/>
            <a:ext cx="762000" cy="247650"/>
          </a:xfrm>
        </p:spPr>
        <p:txBody>
          <a:bodyPr/>
          <a:lstStyle>
            <a:lvl1pPr>
              <a:defRPr smtClean="0"/>
            </a:lvl1pPr>
          </a:lstStyle>
          <a:p>
            <a:pPr>
              <a:defRPr/>
            </a:pPr>
            <a:fld id="{10521FD8-2B61-4C4F-A46E-F3EBA5C940E9}" type="slidenum">
              <a:rPr lang="en-US" altLang="en-US"/>
              <a:pPr>
                <a:defRPr/>
              </a:pPr>
              <a:t>‹#›</a:t>
            </a:fld>
            <a:endParaRPr lang="en-US" altLang="en-US"/>
          </a:p>
        </p:txBody>
      </p:sp>
    </p:spTree>
    <p:extLst>
      <p:ext uri="{BB962C8B-B14F-4D97-AF65-F5344CB8AC3E}">
        <p14:creationId xmlns:p14="http://schemas.microsoft.com/office/powerpoint/2010/main" val="166455815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343030E-0176-4B8C-A548-3683747F84A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A7236D4-5699-4673-8C13-2BBE9D2FB83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08B9CCBC-F9B8-491F-A6BC-5B1886934819}"/>
              </a:ext>
            </a:extLst>
          </p:cNvPr>
          <p:cNvSpPr>
            <a:spLocks noGrp="1"/>
          </p:cNvSpPr>
          <p:nvPr>
            <p:ph type="sldNum" sz="quarter" idx="12"/>
          </p:nvPr>
        </p:nvSpPr>
        <p:spPr/>
        <p:txBody>
          <a:bodyPr/>
          <a:lstStyle>
            <a:lvl1pPr>
              <a:defRPr/>
            </a:lvl1pPr>
          </a:lstStyle>
          <a:p>
            <a:pPr>
              <a:defRPr/>
            </a:pPr>
            <a:fld id="{8EEF2038-2716-47A0-9C25-99AE91CDB549}" type="slidenum">
              <a:rPr lang="en-US" altLang="en-US"/>
              <a:pPr>
                <a:defRPr/>
              </a:pPr>
              <a:t>‹#›</a:t>
            </a:fld>
            <a:endParaRPr lang="en-US" altLang="en-US"/>
          </a:p>
        </p:txBody>
      </p:sp>
    </p:spTree>
    <p:extLst>
      <p:ext uri="{BB962C8B-B14F-4D97-AF65-F5344CB8AC3E}">
        <p14:creationId xmlns:p14="http://schemas.microsoft.com/office/powerpoint/2010/main" val="110816564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F054A96-924B-4C09-93EE-9DE24CEC2DD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BFAAC53B-7CF0-4F73-A771-ACE154E5DCE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8A022F97-B849-4F53-B1EF-97018CD47D5C}"/>
              </a:ext>
            </a:extLst>
          </p:cNvPr>
          <p:cNvSpPr>
            <a:spLocks noGrp="1"/>
          </p:cNvSpPr>
          <p:nvPr>
            <p:ph type="sldNum" sz="quarter" idx="12"/>
          </p:nvPr>
        </p:nvSpPr>
        <p:spPr/>
        <p:txBody>
          <a:bodyPr/>
          <a:lstStyle>
            <a:lvl1pPr>
              <a:defRPr smtClean="0"/>
            </a:lvl1pPr>
          </a:lstStyle>
          <a:p>
            <a:pPr>
              <a:defRPr/>
            </a:pPr>
            <a:fld id="{B50AAA68-B1F6-4694-A1DC-64B872704AD6}" type="slidenum">
              <a:rPr lang="en-US" altLang="en-US"/>
              <a:pPr>
                <a:defRPr/>
              </a:pPr>
              <a:t>‹#›</a:t>
            </a:fld>
            <a:endParaRPr lang="en-US" altLang="en-US"/>
          </a:p>
        </p:txBody>
      </p:sp>
    </p:spTree>
    <p:extLst>
      <p:ext uri="{BB962C8B-B14F-4D97-AF65-F5344CB8AC3E}">
        <p14:creationId xmlns:p14="http://schemas.microsoft.com/office/powerpoint/2010/main" val="78883617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BE0152F-DBFD-45B8-8272-1D286E0FE6B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FCB6378-97DE-4736-A80F-AD0C2361B7E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369F088D-039B-4C69-B962-E82B88677F0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145EF38-38C0-42A3-92A9-458CFD824A4B}"/>
              </a:ext>
            </a:extLst>
          </p:cNvPr>
          <p:cNvSpPr>
            <a:spLocks noGrp="1"/>
          </p:cNvSpPr>
          <p:nvPr>
            <p:ph type="sldNum" sz="quarter" idx="12"/>
          </p:nvPr>
        </p:nvSpPr>
        <p:spPr/>
        <p:txBody>
          <a:bodyPr/>
          <a:lstStyle>
            <a:lvl1pPr>
              <a:defRPr smtClean="0"/>
            </a:lvl1pPr>
          </a:lstStyle>
          <a:p>
            <a:pPr>
              <a:defRPr/>
            </a:pPr>
            <a:fld id="{BDC94C5F-2330-4F73-8384-99B79A0988E9}" type="slidenum">
              <a:rPr lang="en-US" altLang="en-US"/>
              <a:pPr>
                <a:defRPr/>
              </a:pPr>
              <a:t>‹#›</a:t>
            </a:fld>
            <a:endParaRPr lang="en-US" altLang="en-US"/>
          </a:p>
        </p:txBody>
      </p:sp>
    </p:spTree>
    <p:extLst>
      <p:ext uri="{BB962C8B-B14F-4D97-AF65-F5344CB8AC3E}">
        <p14:creationId xmlns:p14="http://schemas.microsoft.com/office/powerpoint/2010/main" val="273679455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5E29E03-F8A5-4BD2-BCEC-A3E4B3699A5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250BEAB-4663-45CD-91D5-6E773D443C5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A353D58A-0EFC-449B-8A42-D5E56760F389}"/>
              </a:ext>
            </a:extLst>
          </p:cNvPr>
          <p:cNvSpPr>
            <a:spLocks noGrp="1"/>
          </p:cNvSpPr>
          <p:nvPr>
            <p:ph type="sldNum" sz="quarter" idx="12"/>
          </p:nvPr>
        </p:nvSpPr>
        <p:spPr/>
        <p:txBody>
          <a:bodyPr/>
          <a:lstStyle>
            <a:lvl1pPr>
              <a:defRPr smtClean="0"/>
            </a:lvl1pPr>
          </a:lstStyle>
          <a:p>
            <a:pPr>
              <a:defRPr/>
            </a:pPr>
            <a:fld id="{BEAFA3A6-B036-45A8-8E1A-1D003EC5A75F}" type="slidenum">
              <a:rPr lang="en-US" altLang="en-US"/>
              <a:pPr>
                <a:defRPr/>
              </a:pPr>
              <a:t>‹#›</a:t>
            </a:fld>
            <a:endParaRPr lang="en-US" altLang="en-US"/>
          </a:p>
        </p:txBody>
      </p:sp>
    </p:spTree>
    <p:extLst>
      <p:ext uri="{BB962C8B-B14F-4D97-AF65-F5344CB8AC3E}">
        <p14:creationId xmlns:p14="http://schemas.microsoft.com/office/powerpoint/2010/main" val="64061775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C8710AD-E896-4434-A0D5-3F06ED610EC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D5997076-0401-4546-9255-3ABFCBD7B49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3164B49-38CA-4316-B526-A5FD99CAB9F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29E67B0-C7F7-4C0A-AF3D-4F69340EA6D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9C0270C-7F1B-4DC4-9C46-8E1B3EAE6FE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D040640-8478-4614-B60C-E2F10391A25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93E38490-C05D-40D8-BE03-B6C80128674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FC4D786-3AF9-495B-9AF6-B466AAEE94D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54F8DD87-34EF-4343-B67C-941B99FEAAE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906" r:id="rId1"/>
    <p:sldLayoutId id="2147486907" r:id="rId2"/>
    <p:sldLayoutId id="2147486908" r:id="rId3"/>
    <p:sldLayoutId id="2147486903" r:id="rId4"/>
    <p:sldLayoutId id="2147486909" r:id="rId5"/>
    <p:sldLayoutId id="2147486904" r:id="rId6"/>
    <p:sldLayoutId id="2147486910" r:id="rId7"/>
    <p:sldLayoutId id="2147486911" r:id="rId8"/>
    <p:sldLayoutId id="2147486912" r:id="rId9"/>
    <p:sldLayoutId id="2147486905" r:id="rId10"/>
    <p:sldLayoutId id="214748691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06BFC98-364F-43B2-ACBA-D522F6C56EAD}"/>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what  does  it mean  to continue  in </a:t>
            </a:r>
            <a:r>
              <a:rPr lang="en-US" sz="6000" b="1" dirty="0" err="1">
                <a:solidFill>
                  <a:srgbClr val="002060"/>
                </a:solidFill>
                <a:effectLst>
                  <a:outerShdw blurRad="38100" dist="38100" dir="2700000" algn="tl">
                    <a:srgbClr val="000000">
                      <a:alpha val="43137"/>
                    </a:srgbClr>
                  </a:outerShdw>
                </a:effectLst>
              </a:rPr>
              <a:t>christ</a:t>
            </a:r>
            <a:r>
              <a:rPr lang="en-US" sz="6000" b="1" dirty="0">
                <a:solidFill>
                  <a:srgbClr val="002060"/>
                </a:solidFill>
                <a:effectLst>
                  <a:outerShdw blurRad="38100" dist="38100" dir="2700000" algn="tl">
                    <a:srgbClr val="000000">
                      <a:alpha val="43137"/>
                    </a:srgbClr>
                  </a:outerShdw>
                </a:effectLst>
              </a:rPr>
              <a: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128A18-4871-4B2F-95AE-A6138F2274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DA0736-AF27-4258-B87A-13DE42EE911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dear children,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when he appears we may be confident and unashamed before him at his coming. - v28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2:10 -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God’s workmanship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created in Christ Jesus to do good works, which God prepared in advance for us to do.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F84FF8-9BD9-4DDB-8681-75CEE04F6F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103FB3-CD5B-4C3D-86BD-F393D91BA55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dear children,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when he appears we may be confident and unashamed before him at his coming. - v28</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DFF9A9-BB3E-440F-B328-475BD51957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186278-C8E6-45AA-BEB0-8F86586C14F7}"/>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Why is it Necessary to Continue in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- 2:28-3:3</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3ECC55-8BB0-4B2E-91B3-F898FBB167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ED8D91-B60D-4F14-9C74-2D7B77D3C047}"/>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the </a:t>
            </a:r>
            <a:r>
              <a:rPr lang="en-US" sz="4400" b="1" u="sng" dirty="0">
                <a:solidFill>
                  <a:srgbClr val="990033"/>
                </a:solidFill>
                <a:effectLst>
                  <a:outerShdw blurRad="38100" dist="38100" dir="2700000" algn="tl">
                    <a:srgbClr val="000000">
                      <a:alpha val="43137"/>
                    </a:srgbClr>
                  </a:outerShdw>
                </a:effectLst>
                <a:latin typeface="Arial Narrow" pitchFamily="34" charset="0"/>
              </a:rPr>
              <a:t>Second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is 	going to happen!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dear children, continue in him,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appears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may be confident and unashamed before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 his coming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v28</a:t>
            </a:r>
          </a:p>
        </p:txBody>
      </p:sp>
      <p:sp>
        <p:nvSpPr>
          <p:cNvPr id="4" name="Rectangle 3">
            <a:extLst>
              <a:ext uri="{FF2B5EF4-FFF2-40B4-BE49-F238E27FC236}">
                <a16:creationId xmlns:a16="http://schemas.microsoft.com/office/drawing/2014/main" id="{32FB86D6-A297-471D-8738-5490B688C1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D5BBB4-8F8C-40CE-BAFE-D49EAFE14D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649A47-D055-46A8-B42F-AC0DD75308F8}"/>
              </a:ext>
            </a:extLst>
          </p:cNvPr>
          <p:cNvSpPr>
            <a:spLocks noGrp="1" noChangeArrowheads="1"/>
          </p:cNvSpPr>
          <p:nvPr>
            <p:ph idx="1"/>
          </p:nvPr>
        </p:nvSpPr>
        <p:spPr>
          <a:xfrm>
            <a:off x="457200" y="1219200"/>
            <a:ext cx="8229600" cy="5105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Because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Second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is 	going to happen!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now, dear children,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him, so that when he appears we may be confident and unashamed before him at his coming. - v28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Continue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remain, abide, set 	up residence, dwell.</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μένω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FA0AF2A1-FE5A-4FAC-85ED-20B66791AB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8EEEBE-C722-4FE1-8EFC-6626105017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47E5EE-DBBE-4DD2-9C1C-0CD5BCABEDEF}"/>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the </a:t>
            </a:r>
            <a:r>
              <a:rPr lang="en-US" sz="4400" b="1" u="sng" dirty="0">
                <a:solidFill>
                  <a:srgbClr val="990033"/>
                </a:solidFill>
                <a:effectLst>
                  <a:outerShdw blurRad="38100" dist="38100" dir="2700000" algn="tl">
                    <a:srgbClr val="000000">
                      <a:alpha val="43137"/>
                    </a:srgbClr>
                  </a:outerShdw>
                </a:effectLst>
                <a:latin typeface="Arial Narrow" pitchFamily="34" charset="0"/>
              </a:rPr>
              <a:t>Second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is 	going to happen!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dear children, continue in him, so that when he appears we may be confident and unashamed before him at his coming. - v28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How does the Lord want you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to 	welcome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Him?</a:t>
            </a:r>
          </a:p>
        </p:txBody>
      </p:sp>
      <p:sp>
        <p:nvSpPr>
          <p:cNvPr id="4" name="Rectangle 3">
            <a:extLst>
              <a:ext uri="{FF2B5EF4-FFF2-40B4-BE49-F238E27FC236}">
                <a16:creationId xmlns:a16="http://schemas.microsoft.com/office/drawing/2014/main" id="{1769DA45-1798-4025-B047-983C541C2D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2AC7ED-83C9-45E8-9BBD-A6C6CFD04E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DEF1AD-0DBC-436D-AAEA-8665587EC425}"/>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Because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Second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is 	going to happen!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now, dear children, continue in him, so that when he appears we may be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confident</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unashamed before him at his coming. - v28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Confidence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speak 			openly, be honest, coura-		geous.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παρρησία</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D1C0A911-9A24-4CA2-B967-FA25B499A0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2DC669-3651-4898-854B-1063E461E3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90EDF7-30FD-46E4-94CF-50D0AB4FCDAA}"/>
              </a:ext>
            </a:extLst>
          </p:cNvPr>
          <p:cNvSpPr>
            <a:spLocks noGrp="1" noChangeArrowheads="1"/>
          </p:cNvSpPr>
          <p:nvPr>
            <p:ph idx="1"/>
          </p:nvPr>
        </p:nvSpPr>
        <p:spPr>
          <a:xfrm>
            <a:off x="4572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Because the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Second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Coming</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is 	going to happen!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now, dear children, continue in him, so that when he appears we may be confident and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unashamed</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before him at his coming. - v28</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b.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Unashamed</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not having a 		fear that keeps you from 			something.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μὴ &amp; αἰσχύνω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4E903786-5B44-481A-95A6-250C808F3D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C48029-BF31-43EC-88B3-C747440C51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432D1B-D027-45FF-813E-66998106AAE6}"/>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the </a:t>
            </a:r>
            <a:r>
              <a:rPr lang="en-US" sz="4400" b="1" u="sng" dirty="0">
                <a:solidFill>
                  <a:srgbClr val="990033"/>
                </a:solidFill>
                <a:effectLst>
                  <a:outerShdw blurRad="38100" dist="38100" dir="2700000" algn="tl">
                    <a:srgbClr val="000000">
                      <a:alpha val="43137"/>
                    </a:srgbClr>
                  </a:outerShdw>
                </a:effectLst>
                <a:latin typeface="Arial Narrow" pitchFamily="34" charset="0"/>
              </a:rPr>
              <a:t>Second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is 	going to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great is the love the Father has lavished on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we should be called children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is what we are! The reason the world does not know us is that it did not know him. - v1</a:t>
            </a:r>
          </a:p>
        </p:txBody>
      </p:sp>
      <p:sp>
        <p:nvSpPr>
          <p:cNvPr id="4" name="Rectangle 3">
            <a:extLst>
              <a:ext uri="{FF2B5EF4-FFF2-40B4-BE49-F238E27FC236}">
                <a16:creationId xmlns:a16="http://schemas.microsoft.com/office/drawing/2014/main" id="{D84F35F3-B260-4113-8569-1CF6E1F71E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9499FB-ACE5-4241-90F0-9F2725E73B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03E579-A544-4DAD-B204-93EE91D83D5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name Christian sets you 	apart in the eyes of the world.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24817EF-F9C6-4366-B441-0CF507C725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FF567F-7F7E-4BD9-8060-8E0A57A3B8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C876E5-B09A-40BB-86E1-06AEBADD010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2:28-29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dear children, continue in him, so that when he appears we may be confident and unashamed before him at his coming. If you know that he is righteous, you know that everyone who does what is right has been born of him.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5A24CF-618F-446D-B843-DF620234B4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23CAB8-0657-4B6A-8C32-70C21FBA797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doesn’t mean you have to 	walk on eggshells!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a:t>
            </a:r>
            <a:r>
              <a:rPr lang="en-US" sz="2800" baseline="30000" dirty="0"/>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purify us from all unrighteousness.</a:t>
            </a:r>
          </a:p>
        </p:txBody>
      </p:sp>
      <p:sp>
        <p:nvSpPr>
          <p:cNvPr id="4" name="Rectangle 3">
            <a:extLst>
              <a:ext uri="{FF2B5EF4-FFF2-40B4-BE49-F238E27FC236}">
                <a16:creationId xmlns:a16="http://schemas.microsoft.com/office/drawing/2014/main" id="{1AD589C7-0012-46AB-A63B-926670BCF45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E61D76-CE8E-4CF3-AFD4-9C853789B1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32A063-F902-4156-9BFE-1177A0EE9059}"/>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Your purpose is to grow to 	where you have a positive 	witness by the way you live.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24AA0BE-316B-4AE9-8832-60E61707FE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85A3FA-4F2D-4BA4-84F6-3A66FBFB50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01E651-5549-43DC-9D65-CAF521CC5280}"/>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the </a:t>
            </a:r>
            <a:r>
              <a:rPr lang="en-US" sz="4400" b="1" u="sng" dirty="0">
                <a:solidFill>
                  <a:srgbClr val="990033"/>
                </a:solidFill>
                <a:effectLst>
                  <a:outerShdw blurRad="38100" dist="38100" dir="2700000" algn="tl">
                    <a:srgbClr val="000000">
                      <a:alpha val="43137"/>
                    </a:srgbClr>
                  </a:outerShdw>
                </a:effectLst>
                <a:latin typeface="Arial Narrow" pitchFamily="34" charset="0"/>
              </a:rPr>
              <a:t>Second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Coming</a:t>
            </a:r>
            <a:r>
              <a:rPr lang="en-US" sz="4400" b="1" dirty="0">
                <a:solidFill>
                  <a:srgbClr val="990033"/>
                </a:solidFill>
                <a:effectLst>
                  <a:outerShdw blurRad="38100" dist="38100" dir="2700000" algn="tl">
                    <a:srgbClr val="000000">
                      <a:alpha val="43137"/>
                    </a:srgbClr>
                  </a:outerShdw>
                </a:effectLst>
                <a:latin typeface="Arial Narrow" pitchFamily="34" charset="0"/>
              </a:rPr>
              <a:t> is 	going to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called</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Because you </a:t>
            </a:r>
            <a:r>
              <a:rPr lang="en-US" sz="4400" b="1" u="sng" dirty="0">
                <a:solidFill>
                  <a:srgbClr val="990033"/>
                </a:solidFill>
                <a:effectLst>
                  <a:outerShdw blurRad="38100" dist="38100" dir="2700000" algn="tl">
                    <a:srgbClr val="000000">
                      <a:alpha val="43137"/>
                    </a:srgbClr>
                  </a:outerShdw>
                </a:effectLst>
                <a:latin typeface="Arial Narrow" pitchFamily="34" charset="0"/>
              </a:rPr>
              <a:t>are</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Dear friends, now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children of God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what we will be has not yet been made known. But we know that when he appears, we shall be like him, for we shall see him as he is. - v2</a:t>
            </a:r>
          </a:p>
        </p:txBody>
      </p:sp>
      <p:sp>
        <p:nvSpPr>
          <p:cNvPr id="4" name="Rectangle 3">
            <a:extLst>
              <a:ext uri="{FF2B5EF4-FFF2-40B4-BE49-F238E27FC236}">
                <a16:creationId xmlns:a16="http://schemas.microsoft.com/office/drawing/2014/main" id="{06113C84-CCD7-467E-B9DF-95365A16BE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15A1F3-8008-489E-9135-B72421B50A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D367A1-780A-46DB-8D9C-1C08ABE4032A}"/>
              </a:ext>
            </a:extLst>
          </p:cNvPr>
          <p:cNvSpPr>
            <a:spLocks noGrp="1" noChangeArrowheads="1"/>
          </p:cNvSpPr>
          <p:nvPr>
            <p:ph idx="1"/>
          </p:nvPr>
        </p:nvSpPr>
        <p:spPr>
          <a:xfrm>
            <a:off x="5334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Because you </a:t>
            </a:r>
            <a:r>
              <a:rPr lang="en-US" sz="4400" b="1" u="sng" dirty="0">
                <a:solidFill>
                  <a:srgbClr val="990033"/>
                </a:solidFill>
                <a:effectLst>
                  <a:outerShdw blurRad="38100" dist="38100" dir="2700000" algn="tl">
                    <a:srgbClr val="000000">
                      <a:alpha val="43137"/>
                    </a:srgbClr>
                  </a:outerShdw>
                </a:effectLst>
                <a:latin typeface="Arial Narrow" pitchFamily="34" charset="0"/>
              </a:rPr>
              <a:t>are</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Dear friends, now we are children of God, and what we will be has not yet been made known. But we know that when he appears, we shall be like him, for we shall see him as he is.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has this hope in him purifies himself, just as he is pure. - v2-3</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It’s natural for you to enjoy 	continuing with the family.</a:t>
            </a:r>
          </a:p>
        </p:txBody>
      </p:sp>
      <p:sp>
        <p:nvSpPr>
          <p:cNvPr id="4" name="Rectangle 3">
            <a:extLst>
              <a:ext uri="{FF2B5EF4-FFF2-40B4-BE49-F238E27FC236}">
                <a16:creationId xmlns:a16="http://schemas.microsoft.com/office/drawing/2014/main" id="{463AC460-862E-455F-9440-A3C38D3766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400ECB-B705-461A-B3EB-F1E8B1B210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97D938-0A42-431D-A91F-D984E39BD004}"/>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Because you </a:t>
            </a:r>
            <a:r>
              <a:rPr lang="en-US" sz="4400" b="1" u="sng" dirty="0">
                <a:solidFill>
                  <a:srgbClr val="990033"/>
                </a:solidFill>
                <a:effectLst>
                  <a:outerShdw blurRad="38100" dist="38100" dir="2700000" algn="tl">
                    <a:srgbClr val="000000">
                      <a:alpha val="43137"/>
                    </a:srgbClr>
                  </a:outerShdw>
                </a:effectLst>
                <a:latin typeface="Arial Narrow" pitchFamily="34" charset="0"/>
              </a:rPr>
              <a:t>are</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Dear friends, now we are children of God, and what we will be has not yet been made known. But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when he appears, we shall be like him</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we shall see him as he is.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has this hope in him purifies himself, just as he is pure. - v2-3</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Sanctification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is the process of 	growing up, becoming like the 	Lord!</a:t>
            </a:r>
          </a:p>
        </p:txBody>
      </p:sp>
      <p:sp>
        <p:nvSpPr>
          <p:cNvPr id="4" name="Rectangle 3">
            <a:extLst>
              <a:ext uri="{FF2B5EF4-FFF2-40B4-BE49-F238E27FC236}">
                <a16:creationId xmlns:a16="http://schemas.microsoft.com/office/drawing/2014/main" id="{84286F33-BC45-4529-B777-33DA0E64C2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3C3EA0-0951-4C03-95F3-E78E36635C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3A21E4-2F09-4790-A04B-C1033E035AD0}"/>
              </a:ext>
            </a:extLst>
          </p:cNvPr>
          <p:cNvSpPr>
            <a:spLocks noGrp="1" noChangeArrowheads="1"/>
          </p:cNvSpPr>
          <p:nvPr>
            <p:ph idx="1"/>
          </p:nvPr>
        </p:nvSpPr>
        <p:spPr>
          <a:xfrm>
            <a:off x="5334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Because you </a:t>
            </a:r>
            <a:r>
              <a:rPr lang="en-US" sz="4400" b="1" u="sng" dirty="0">
                <a:solidFill>
                  <a:srgbClr val="990033"/>
                </a:solidFill>
                <a:effectLst>
                  <a:outerShdw blurRad="38100" dist="38100" dir="2700000" algn="tl">
                    <a:srgbClr val="000000">
                      <a:alpha val="43137"/>
                    </a:srgbClr>
                  </a:outerShdw>
                </a:effectLst>
                <a:latin typeface="Arial Narrow" pitchFamily="34" charset="0"/>
              </a:rPr>
              <a:t>are</a:t>
            </a:r>
            <a:r>
              <a:rPr lang="en-US" sz="4400" b="1" dirty="0">
                <a:solidFill>
                  <a:srgbClr val="990033"/>
                </a:solidFill>
                <a:effectLst>
                  <a:outerShdw blurRad="38100" dist="38100" dir="2700000" algn="tl">
                    <a:srgbClr val="000000">
                      <a:alpha val="43137"/>
                    </a:srgbClr>
                  </a:outerShdw>
                </a:effectLst>
                <a:latin typeface="Arial Narrow" pitchFamily="34" charset="0"/>
              </a:rPr>
              <a:t> children of God.</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Dear friends, now we are children of God, and what we will be has not yet been made known. But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when he appears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we shall be like him, for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shall see him as he is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has this hope in him purifies himself, just as he is pure.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v2-3</a:t>
            </a:r>
          </a:p>
        </p:txBody>
      </p:sp>
      <p:sp>
        <p:nvSpPr>
          <p:cNvPr id="4" name="Rectangle 3">
            <a:extLst>
              <a:ext uri="{FF2B5EF4-FFF2-40B4-BE49-F238E27FC236}">
                <a16:creationId xmlns:a16="http://schemas.microsoft.com/office/drawing/2014/main" id="{9C7AA109-76CF-4EBF-A43C-964EF58CFE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366941-38DA-49A8-AE67-354CDD50F8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F3472F-5FE1-476E-88C2-42877EBE12C6}"/>
              </a:ext>
            </a:extLst>
          </p:cNvPr>
          <p:cNvSpPr>
            <a:spLocks noGrp="1" noChangeArrowheads="1"/>
          </p:cNvSpPr>
          <p:nvPr>
            <p:ph idx="1"/>
          </p:nvPr>
        </p:nvSpPr>
        <p:spPr>
          <a:xfrm>
            <a:off x="533400" y="1219200"/>
            <a:ext cx="82296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C.  Because you </a:t>
            </a:r>
            <a:r>
              <a:rPr lang="en-US" altLang="en-US" sz="4400" b="1" u="sng">
                <a:solidFill>
                  <a:srgbClr val="990033"/>
                </a:solidFill>
                <a:effectLst>
                  <a:outerShdw blurRad="38100" dist="38100" dir="2700000" algn="tl">
                    <a:srgbClr val="000000">
                      <a:alpha val="43137"/>
                    </a:srgbClr>
                  </a:outerShdw>
                </a:effectLst>
                <a:latin typeface="Arial Narrow" panose="020B0606020202030204" pitchFamily="34" charset="0"/>
              </a:rPr>
              <a:t>are</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children of God.</a:t>
            </a:r>
          </a:p>
          <a:p>
            <a:pPr marL="609600" indent="-609600" algn="just">
              <a:buFont typeface="Wingdings 2" panose="05020102010507070707" pitchFamily="18" charset="2"/>
              <a:buNone/>
            </a:pPr>
            <a:r>
              <a:rPr lang="en-US" altLang="en-US" sz="27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Dear friends, now we are children of God, and what we will be has not yet been made known. But we know that when he appears, we shall be like him, for we shall see him as he is.</a:t>
            </a:r>
            <a:r>
              <a:rPr lang="en-US" altLang="en-US" sz="2800">
                <a:effectLst>
                  <a:outerShdw blurRad="38100" dist="38100" dir="2700000" algn="tl">
                    <a:srgbClr val="000000">
                      <a:alpha val="43137"/>
                    </a:srgbClr>
                  </a:outerShdw>
                </a:effectLst>
              </a:rPr>
              <a:t> </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Everyone who has this hope in him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purifies himself, just as he is pure</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27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v2-3</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Purify</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ceremonial cleansing, 	purify from being defiled, have 	moral virtue.                       </a:t>
            </a: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ἁγνίζω</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D496C741-28F9-4012-AE83-7F73FF7F04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Why is it Necessary to Continue in Christ? </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0A8CD3-6B27-4C30-83CE-61648E19688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004B2A-9B2A-4BD9-948C-D539DE26962B}"/>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Why is it Necessary to Continue in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- 2:28-3:3</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Do You Go About Continuing in Christ?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v4-10</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27323E-DFF2-46ED-80C8-FF11195348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3D30ED-7842-436E-957B-A99995BF56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Get out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sins breaks the law; in fact, sin is lawlessness. But you know that he appeared so that he might take away our sins. And in him is no sin. No one who lives in him keeps on sinning. No one who continues to sin has either seen him or known him. - v4-6</a:t>
            </a:r>
          </a:p>
        </p:txBody>
      </p:sp>
      <p:sp>
        <p:nvSpPr>
          <p:cNvPr id="4" name="Rectangle 3">
            <a:extLst>
              <a:ext uri="{FF2B5EF4-FFF2-40B4-BE49-F238E27FC236}">
                <a16:creationId xmlns:a16="http://schemas.microsoft.com/office/drawing/2014/main" id="{6B78FD09-9B37-403C-9C77-B7472935FB2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E63DCD-C165-4EE9-97F6-9473A4AE0E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F5E8F0-AAE6-4CDC-8C18-20138C6338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Get out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sins breaks the law; in fact,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sin is lawlessness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you know that he appeared so that he might take away our sins. And in him is no sin. No one who lives in him keeps on sinning. No one who continues to sin has either seen him or known him. -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Sin is lawlessness -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rebellion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BB62CDA1-E30C-4507-96BB-20BB0BAEF7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66F29-8599-4414-8BBD-3FF1F608FE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89031D-F23A-46C6-98ED-00EFE8A290B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great is the love the Father has lavished on us, that we should be called children of God! And that is what we are! The reason the world does not know us is that it did not know him. Dear friends, now we are children of God, and what we will be has not yet been made known. But we know that when he appears, we shall be like him, for we shall see him as he is.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has this hope in him purifies himself, just as he is pure.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FE13BC-88C9-4436-A845-6600E0B77A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C6C0C2-5907-4986-B2F9-8EA45CB23E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Get out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sins breaks the law; in fact, sin is lawlessness. But you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appeared so that he might take away our sins. And in him is no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 one who lives in him keeps on sinning. No one who continues to sin has either seen him or known him. -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purpose of the cross was 	to deliver you from that lifestyle.</a:t>
            </a:r>
          </a:p>
        </p:txBody>
      </p:sp>
      <p:sp>
        <p:nvSpPr>
          <p:cNvPr id="4" name="Rectangle 3">
            <a:extLst>
              <a:ext uri="{FF2B5EF4-FFF2-40B4-BE49-F238E27FC236}">
                <a16:creationId xmlns:a16="http://schemas.microsoft.com/office/drawing/2014/main" id="{6A579B3E-983E-4714-A278-6A3425008E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1CBCD6-36C2-486D-9FFB-176390D972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5A20A5-C951-446E-9E01-1A9D751C63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Get out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sins breaks the law; in fact, sin is lawlessness. But you know that he appeared so that he might take away our sins. And in him is no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lives in him keeps on sinning. No one who continues to sin has either seen him or known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Apostasy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turning your back 	on the Lord - is a choice!</a:t>
            </a:r>
          </a:p>
        </p:txBody>
      </p:sp>
      <p:sp>
        <p:nvSpPr>
          <p:cNvPr id="4" name="Rectangle 3">
            <a:extLst>
              <a:ext uri="{FF2B5EF4-FFF2-40B4-BE49-F238E27FC236}">
                <a16:creationId xmlns:a16="http://schemas.microsoft.com/office/drawing/2014/main" id="{078671DD-F1C7-4A99-B5A2-B2A2CBE063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BD62F5-8A4C-4E76-8376-860C9422FA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4E4AEF-6D79-4C66-BC4D-977A987572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Get out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Get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Dear children, do not let anyone lead you astray.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right is 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he is righteous. - v7</a:t>
            </a:r>
          </a:p>
        </p:txBody>
      </p:sp>
      <p:sp>
        <p:nvSpPr>
          <p:cNvPr id="4" name="Rectangle 3">
            <a:extLst>
              <a:ext uri="{FF2B5EF4-FFF2-40B4-BE49-F238E27FC236}">
                <a16:creationId xmlns:a16="http://schemas.microsoft.com/office/drawing/2014/main" id="{51FD7566-222F-4C08-B5CF-7BB777B858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9BC606-3AA5-450C-BA55-9F7E4A9588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EB3D00-4AC3-479C-8BC8-B7A74A44EDF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Get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right is 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he is righteous.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sinful is of the devil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the devil has been sinning from the beginning. The reason the Son of God appeared was to destroy the devil’s work. - v7-8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There are only 2 camps: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Satan’s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297522BA-1586-4FAB-BC58-664C2C107E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58DA36-82C3-4E6B-B36B-FD02F2900C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B792A6-BAD6-46F8-9209-3157A8AEBE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Get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we know who the children of God are and who the children of the devil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does not do what is right is not a child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There is no in between area!</a:t>
            </a:r>
          </a:p>
        </p:txBody>
      </p:sp>
      <p:sp>
        <p:nvSpPr>
          <p:cNvPr id="4" name="Rectangle 3">
            <a:extLst>
              <a:ext uri="{FF2B5EF4-FFF2-40B4-BE49-F238E27FC236}">
                <a16:creationId xmlns:a16="http://schemas.microsoft.com/office/drawing/2014/main" id="{3199CEA7-8208-4208-82F6-DE1F02013E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2455AE-7E16-45C5-9F28-08B8B6BC1F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FDB6DF-F2D2-4010-8951-508A554A335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Get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right is righteous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he is righteous.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sinful is of the devil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the devil has been sinning from the beginning. The reason the Son of God appeared was to destroy the devil’s work. - v7-8</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you continue doing determines what camp you’re in!</a:t>
            </a:r>
          </a:p>
        </p:txBody>
      </p:sp>
      <p:sp>
        <p:nvSpPr>
          <p:cNvPr id="4" name="Rectangle 3">
            <a:extLst>
              <a:ext uri="{FF2B5EF4-FFF2-40B4-BE49-F238E27FC236}">
                <a16:creationId xmlns:a16="http://schemas.microsoft.com/office/drawing/2014/main" id="{D47AEC5D-9281-4DA1-81EC-3ABFC197787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F17663-FE3F-45D5-8A7F-BB3AEB61AB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E9C321-540E-4D7A-B9AA-74737A3FA26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Get into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oriented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who does what is right is righteous, just as he is righteous. He who does what is sinful is of the devil, because the devil has been sinning from the beginning.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reason the Son of God appeared was to destroy the devil’s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v7-8</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 wants you to leave Satan’s camp &amp; live in God’s camp!</a:t>
            </a:r>
          </a:p>
        </p:txBody>
      </p:sp>
      <p:sp>
        <p:nvSpPr>
          <p:cNvPr id="4" name="Rectangle 3">
            <a:extLst>
              <a:ext uri="{FF2B5EF4-FFF2-40B4-BE49-F238E27FC236}">
                <a16:creationId xmlns:a16="http://schemas.microsoft.com/office/drawing/2014/main" id="{C8EA84C4-3F41-4A29-827C-D6010D141D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69950A-7D2B-4809-8560-3DAE781316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199CE4-E193-4D56-B9C5-B975DDC5AD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is the righteous oriented 	life?</a:t>
            </a:r>
          </a:p>
        </p:txBody>
      </p:sp>
      <p:sp>
        <p:nvSpPr>
          <p:cNvPr id="4" name="Rectangle 3">
            <a:extLst>
              <a:ext uri="{FF2B5EF4-FFF2-40B4-BE49-F238E27FC236}">
                <a16:creationId xmlns:a16="http://schemas.microsoft.com/office/drawing/2014/main" id="{913CB7C6-0647-4476-821D-BEA9AA81E4D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081135-11E9-4625-8075-7C1EC26DAF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11BBA7-D6D1-4B19-9F34-F5CDC10252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is the righteous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Obeying the Lord’s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Royal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Law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22:37-39 -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the Lord your God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with all your heart and with all your soul and with all your mind. This is the first and greatest commandment. And the second is like 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your neighbor as yourself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BC2FA5D-685D-4E02-8743-2A96BCEE0A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48AAF3-BD66-4CD1-B8E4-0BC11DAA9D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C1EC96-196C-4212-80B2-BB562DD440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is the righteous oriented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Putting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action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92861C5-11F8-468B-93BD-440E507CD5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46B7F6-7E10-46D7-BB2E-E3DAEA4430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AB8B31-1F82-4F5F-97B1-D9DDC03AE9D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3:4-6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sins breaks the law; in fact, sin is lawlessness. But you know that he appeared so that he might take away our sins. And in him is no sin. No one who lives in him keeps on sinning. No one who continues to sin has either seen him or known him.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096A13-4EFC-4185-9085-27DE953023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544A41-FF58-4503-9E1A-6AD8D96A6B6F}"/>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2:14-18 - What good is it, my brothers, if a man claims to have faith but has no  deeds? Can such faith save him? Suppose a brother or sister is without clothes and daily food. If one of you says to him, “Go, I wish you well; keep warm and well fed,” but does nothing about his physical needs, what good is it? In the same way, faith by itself, if it is not accompanied by action, is dead. But someone will say, “You have faith; I have deeds.” Show me your faith without deeds, and I will show you my faith by what I do.</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725FC77-8349-46B1-A011-537539990C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75C76E-E65C-48D2-8BCD-C953D83AF3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FC453E-2EE8-4CA5-8786-FD378AD16E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If you are born again into the 	righteous oriented life - you 	won’t be in the sin oriented life!</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is born of God will continue to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God’s seed remains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cannot go on sinning, because he has been born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endPar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DE86EE8-8920-4930-93EC-9B6E2B75DF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8037CF-72E2-42D0-8636-96D317D7FF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7930E0-2947-4D92-9EA6-94F52DDDCDC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Don’t be in doubt about where 	you are with the Lord!</a:t>
            </a:r>
            <a:endPar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A23E547-BFF8-4D52-BD38-4AFEFFCD55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9B6448-291A-44B2-89DE-AB24E8CA6C3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EAD7AC-7768-44B0-BDE1-8C624DC5BA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Don’t be in doubt about where 	you are with the Lord!</a:t>
            </a:r>
          </a:p>
          <a:p>
            <a:pPr marL="609600" indent="-609600" algn="just" eaLnBrk="1" fontAlgn="auto" hangingPunct="1">
              <a:spcAft>
                <a:spcPts val="0"/>
              </a:spcAft>
              <a:buFont typeface="Wingdings 2" panose="05020102010507070707" pitchFamily="18" charset="2"/>
              <a:buNone/>
              <a:defRPr/>
            </a:pPr>
            <a:endPar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If you left the world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in the Lord’s camp!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0967FCF-FF7F-4069-B7E2-6EE8D0E585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94E276-B8A0-434D-9E76-1695B794FBA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C644C9-85D2-467E-8548-2E062B6BCF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Don’t be in doubt about where 	you are with the Lord!</a:t>
            </a:r>
          </a:p>
          <a:p>
            <a:pPr marL="609600" indent="-609600" algn="just" eaLnBrk="1" fontAlgn="auto" hangingPunct="1">
              <a:spcAft>
                <a:spcPts val="0"/>
              </a:spcAft>
              <a:buFont typeface="Wingdings 2" panose="05020102010507070707" pitchFamily="18" charset="2"/>
              <a:buNone/>
              <a:defRPr/>
            </a:pPr>
            <a:endPar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If you are still living the world’s life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in Satan’s camp!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7A1FA13-EC2B-40CA-905F-ED7AFB62DCD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 You Go About Continuing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48D12A-C9DA-4053-9773-6E83AABE33C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E1B340-DDF5-408F-870D-65604F7D422B}"/>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living the life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that makes the difference!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3674A1-90E3-41C7-8FCD-31E1D36FEE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3141E6-60B9-497B-8B65-06D87CC70A1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3:7-8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Dear children, do not let anyone lead you astray. He who does what is right is righteous, just as he is righteous. He who does what is sinful is of the devil, because the devil has been sinning from the beginning. The reason the Son of God appeared was to destroy the devil’s work.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366E24-12BF-4120-A22A-A91F2AB5A7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204AA2-86BD-445E-A9A6-59E08506A59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3:9-10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is born of God will continue to sin, because God’s seed remains in him; he cannot go on sinning, because he has been born of God. This is how we know who the children of God are and who the children of the devil are: Anyone who does not do what is right is not a child of God; nor is anyone who does not love his brother.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6E2D53-C0D2-47F4-8AB0-1AE21B74BC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C4AC03-B070-49D2-AAD9-4D76D9C00639}"/>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Is it possible for a Christian to turn his back on God &amp; be lost?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6AD592-320E-42AB-B11D-F3D77742D3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6BCD35-858B-4C85-A8E7-F19C16B0089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Is it possible for a Christian to turn his back on God &amp; be lost?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4:1 - The Spirit clearly says that in later times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will abandon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deceiving spirits and things taught by demons.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EAF414-9DA0-405F-A88D-92CD994937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52E83A-C7CD-45FA-ABC7-95C916E3FC53}"/>
              </a:ext>
            </a:extLst>
          </p:cNvPr>
          <p:cNvSpPr>
            <a:spLocks noGrp="1" noChangeArrowheads="1"/>
          </p:cNvSpPr>
          <p:nvPr>
            <p:ph idx="1"/>
          </p:nvPr>
        </p:nvSpPr>
        <p:spPr>
          <a:xfrm>
            <a:off x="381000" y="1066800"/>
            <a:ext cx="8382000" cy="5638800"/>
          </a:xfrm>
        </p:spPr>
        <p:txBody>
          <a:bodyPr>
            <a:normAutofit lnSpcReduction="10000"/>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Is it possible for a Christian to turn his back on God &amp; be lost?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6:4-6 -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impossible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those who have once been enlightened, who have tasted the heavenly gift, who have shared in the Holy Spirit, who have tasted the goodness of the word of God and the powers of the coming 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they fall away, to be brought back to repentance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to their loss they are crucifying the Son of God all over again and subjecting him to public disgrace.</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35999</TotalTime>
  <Words>2998</Words>
  <Application>Microsoft Office PowerPoint</Application>
  <PresentationFormat>On-screen Show (4:3)</PresentationFormat>
  <Paragraphs>230</Paragraphs>
  <Slides>45</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Arial Narrow</vt:lpstr>
      <vt:lpstr>Calibri</vt:lpstr>
      <vt:lpstr>Franklin Gothic Medium</vt:lpstr>
      <vt:lpstr>Lucida Sans Unicode</vt:lpstr>
      <vt:lpstr>Segoe UI Symbol</vt:lpstr>
      <vt:lpstr>Times New Roman</vt:lpstr>
      <vt:lpstr>Wingdings 2</vt:lpstr>
      <vt:lpstr>Trek</vt:lpstr>
      <vt:lpstr>what  does  it mean  to continue  in christ?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1811</cp:revision>
  <dcterms:created xsi:type="dcterms:W3CDTF">2005-04-23T22:37:40Z</dcterms:created>
  <dcterms:modified xsi:type="dcterms:W3CDTF">2021-02-17T22:25:57Z</dcterms:modified>
</cp:coreProperties>
</file>