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3079" r:id="rId3"/>
    <p:sldId id="3040" r:id="rId4"/>
    <p:sldId id="3080" r:id="rId5"/>
    <p:sldId id="3081" r:id="rId6"/>
    <p:sldId id="3082" r:id="rId7"/>
    <p:sldId id="3083" r:id="rId8"/>
    <p:sldId id="3084" r:id="rId9"/>
    <p:sldId id="3114" r:id="rId10"/>
    <p:sldId id="3115" r:id="rId11"/>
    <p:sldId id="3116" r:id="rId12"/>
    <p:sldId id="3117" r:id="rId13"/>
    <p:sldId id="1362" r:id="rId14"/>
    <p:sldId id="2078" r:id="rId15"/>
    <p:sldId id="3085" r:id="rId16"/>
    <p:sldId id="3086" r:id="rId17"/>
    <p:sldId id="3087" r:id="rId18"/>
    <p:sldId id="3088" r:id="rId19"/>
    <p:sldId id="3089" r:id="rId20"/>
    <p:sldId id="3090" r:id="rId21"/>
    <p:sldId id="3091" r:id="rId22"/>
    <p:sldId id="3092" r:id="rId23"/>
    <p:sldId id="3093" r:id="rId24"/>
    <p:sldId id="3109" r:id="rId25"/>
    <p:sldId id="3094" r:id="rId26"/>
    <p:sldId id="3095" r:id="rId27"/>
    <p:sldId id="3118" r:id="rId28"/>
    <p:sldId id="3096" r:id="rId29"/>
    <p:sldId id="2871" r:id="rId30"/>
    <p:sldId id="3097" r:id="rId31"/>
    <p:sldId id="3098" r:id="rId32"/>
    <p:sldId id="3099" r:id="rId33"/>
    <p:sldId id="3100" r:id="rId34"/>
    <p:sldId id="3112" r:id="rId35"/>
    <p:sldId id="3101" r:id="rId36"/>
    <p:sldId id="3110" r:id="rId37"/>
    <p:sldId id="3111" r:id="rId38"/>
    <p:sldId id="3104" r:id="rId39"/>
    <p:sldId id="3105" r:id="rId40"/>
    <p:sldId id="3106" r:id="rId41"/>
    <p:sldId id="3113" r:id="rId42"/>
    <p:sldId id="3107" r:id="rId43"/>
    <p:sldId id="3108" r:id="rId44"/>
    <p:sldId id="3029" r:id="rId4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63" d="100"/>
          <a:sy n="63" d="100"/>
        </p:scale>
        <p:origin x="66" y="19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71DF324-0801-4DDB-96CA-25B9D0B20A4B}"/>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0BC006E-710B-4EFB-9A9E-E8A1ECE3D57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6D36CD2-4B13-4AAE-A39E-641ADFE61B89}"/>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693062E-31FB-4BB8-9527-AC2545E9600A}"/>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DB1279B7-2FCE-4DFD-844B-E2B97D2B4AC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D89F1D-FADC-4BA0-B490-119B93074A05}"/>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CF44ECD-022D-43ED-ACAF-9B3CFCC0816F}"/>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453B905-4D4D-4A61-9006-0A031BEF5081}" type="datetimeFigureOut">
              <a:rPr lang="en-US"/>
              <a:pPr>
                <a:defRPr/>
              </a:pPr>
              <a:t>4/14/2021</a:t>
            </a:fld>
            <a:endParaRPr lang="en-US" dirty="0"/>
          </a:p>
        </p:txBody>
      </p:sp>
      <p:sp>
        <p:nvSpPr>
          <p:cNvPr id="4" name="Slide Image Placeholder 3">
            <a:extLst>
              <a:ext uri="{FF2B5EF4-FFF2-40B4-BE49-F238E27FC236}">
                <a16:creationId xmlns:a16="http://schemas.microsoft.com/office/drawing/2014/main" id="{9EBAFC66-F3A6-4A37-82B2-E0BCDC4DF333}"/>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93F2D6B-FE71-4C9D-81A3-ACDE4D0B9579}"/>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0FFCA73-23FD-4E86-8AC7-F87C12670E74}"/>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8DA90ED-51D4-4480-97CA-48F7EEDD6CD7}"/>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135D7FA-7972-4ACE-9DBC-83A2AEBCC9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8F7682E-B507-486A-B7A0-B6BC2AB248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A32AC38-3C52-4443-8029-D969B8CDB4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61DF3CF-96AE-4BCE-81F5-64424B9AD6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8B54FF-82D4-43A8-9A40-84A477AABA8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A9F7292-4FAD-40FC-877C-EF618EB619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32B9FDF-E4DF-4BB5-93DF-7FF8672D9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E1737CC-B689-4310-8B7C-8DE03A2247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379D2A-7E87-4A9C-92D5-76ED38D4A108}"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132388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E4B1ADF-BBC0-4A59-ADA6-F44265F173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028578F-A4B9-4B98-A460-8B4CF9CC41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48EAFAF-8319-47B6-ACCC-A2AE07848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4AC65D-2F1D-4A56-9B69-78C1E78C0C5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16792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488D8FD-039C-4731-8408-BB11E9CC2D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BCFF5E2-037E-4163-B374-DF7C10AE8D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0122734-B8D7-48ED-A66C-D0D16A82BB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2E4C11-A471-4664-AF8B-AABC1229B85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97167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9E77F54-5907-4C11-8A4D-184307A536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A2AA511-413B-41F5-91C3-F142BD4CB7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309AE7B-B4BE-4253-B38E-EB9FA7125C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E4EE21-B3EB-43D0-BC52-F17DCF7850B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E48A57C-D35D-4CEB-AEA7-DEBE03D92D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8F88BC5-F036-4D1C-9F50-BB4F05B0A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BDC2685-4DCC-421E-97A4-F45FC0CF97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D0AD42-CE25-40A0-9E51-0D0B8F57C080}"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D748525-5764-4766-B470-BD243F4F5C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16E9BC6-8FCC-4635-A86C-21F7857D70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61C1DB7-9CEF-4758-A379-C7A7CF7971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BDC41F-626E-4635-8D84-9600B39DF3D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FE0DBD8-D584-4D47-8A30-8983B48993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2013C84-2C94-405B-9208-9781904F5D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96B18E1-8FA3-44EB-ACC0-C1EAE93604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5F4DD0-A099-45BC-B587-A8A4CA76FA5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21349F6-4756-4379-B5D9-8ECBD05494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20E4AE9-FCB5-4B10-BDAB-1AC6192F6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B71AFD9-C431-4928-9D56-D0AEE79330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D2DEDE-2161-4886-837C-218753DF273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A179DA6-3E71-4C24-847E-47A570BA42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E8770BF-A1E7-4555-A825-B834F26ED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96F04803-E95B-4079-8CA2-A017E1DC71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B15BB3-14A1-4D5D-9EEC-D1ABF1CEC28B}"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8F58300-8316-4B88-9C53-29C44F7C1C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F935D80-4B22-422E-B25C-302E3EB0D5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CA4833A-912C-4075-8246-8A0CAD9193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8AB386-29BA-4319-9531-9D4EBFCB5CD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1D2B13A-CD8A-4454-AF29-EACAD15E2D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9A80BEF-D52B-4265-B951-287C2A751F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5A8618C-36A9-494E-8B0F-E857FBE3F7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167C16-A687-4DA6-9B3A-F29BB938B87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5DE1915-7313-431C-9352-895D03B38F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66CED60-3BA5-4D0B-8D60-9ACAA43E6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EAE9A6A7-5BEA-4CC3-B35E-7492BD1625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CD89E-1BE9-4DF2-8834-4BC7F4F2EAF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F3DABC3-ECE5-4F12-83E5-18107E7C3B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FC930EB-5F96-4FA9-9611-067D9506DF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448B352-5192-40FA-B71D-919C50C3F0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1105D-B4B2-4BF7-A405-A80E4BD7EC9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BEC850D-079B-41E8-86D2-5D3AB8212B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F33D0FC-84CB-4E30-AE0A-B9835488F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4DF7C8E-B84F-4094-849F-7724184E55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CB6747-4932-423E-AEB6-EC3F8D3CAFC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F2B245C-8D55-480C-B5A2-C2F541E346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1B3D0F9-F3C5-46BD-B4BA-F704431CFC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341C312-887A-416B-9639-7B93E0E904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647948-AB66-4D6C-B691-49DC8F48E6A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AB1F44B-8EBE-49E5-9F10-1FB0D3731E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B54B896-CFD3-4FF8-8543-C1DE552516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28D3279-DDDA-49D9-95BF-1F980D6F7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46896-4D77-4759-84D0-DE0DD98C261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C13DE32-2D69-41E2-B7DF-3E854AE87C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32DD2D5-E936-4452-96D4-D846B22351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544921C-4027-4F87-AEE9-F4B21FC7C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F77891-7A72-464F-AA07-DC4C63A3F4F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6B58F1E-0029-444E-BDFD-FEA14BAA1C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CB009E3-60A0-44C7-BC49-B4560B61A9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58D82FB-7546-4D83-9F73-CB920E3CE0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5C7A1E-F69C-4019-8150-D7CFCAC80B8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6B58F1E-0029-444E-BDFD-FEA14BAA1C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CB009E3-60A0-44C7-BC49-B4560B61A9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58D82FB-7546-4D83-9F73-CB920E3CE0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5C7A1E-F69C-4019-8150-D7CFCAC80B8A}"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634101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0319BE6-7736-4ACE-8A3C-577A06C187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C68BE29-7933-4E8C-AF83-BF930327E2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00C82F3-D3BE-448C-96E3-9072C660A1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AAF8BF-C268-4C3B-833E-227ABE253E8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438C97D-8D3E-4740-963F-1808F85AE5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0A5E084-A463-420B-940F-431B149749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A4A2E5CC-C72B-4C11-BCE8-005136B6F9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A84BEA-9DF8-4381-93E3-2985F41769E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4C51DF1-C622-43BD-862D-02CD2E01C0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CD9F3F6-D9E2-4002-B7F4-CCAF6517D3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08FA162-5394-485A-8204-D6BF55549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4D9A1F-A67C-4792-A2B7-30D87D4B66E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E2C92F2-FE06-4E96-9EF6-55C6A52BEC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2E58346-053A-4282-9043-9A9224009B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BC15B0B-0F69-472A-B8C5-12B1FF830D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3763DE-7E09-43A1-93DF-6C527625DB5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A8ECED2-320E-4934-BED1-54C0938C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45EF91C-89D7-4F15-B6B8-D0A47EA996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715F19F-EBA0-4544-B89A-51A2D08740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D46585-FF74-4670-97E7-85C46973EBF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0C4A3BE-9828-48C4-9559-4BA7C44AAD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C9E698B-0DD1-44F3-A572-7C5EB830C9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04E9E0B-0C7F-4F42-BA0A-513F07EB5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0DCC50-0570-491D-B537-8F9CF00EC04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C096AD0-ED22-465D-9D25-810B37F3F3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FAF244F-3E50-4F2B-9E96-D5B446F49B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BFC4D90-89F6-49DA-B95F-06F507E00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7732B4-4CD3-4DA0-BF3E-3D26F271D99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A093929-B382-483C-8615-87B9516AC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DE156A7-891B-4DE3-B0F4-7AC61DB9BB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5884DCC-70DC-43AB-B85B-69527D3D5F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D0B32E-A7E0-4BF5-80C0-19A6401B8B2B}"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BD1B72E-7A06-436A-A7DD-C1B443BDEB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78D9BE7-D494-40D6-92CF-53B2806990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615D6867-14E9-4A49-9945-11645F7D82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0B9BE3-FC3A-43A9-ADA6-4ADF2D20EA5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AAD7061-99E3-4270-AC71-62CF838576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4723958-2AD3-446B-9D3F-5F5DCAB3D4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FD7DE9AB-8E5D-4D87-BC32-58B083BB5A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A73C3A-5F8B-4CFF-B32B-DE13CFC99662}"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FC4E254-997E-4F7B-A724-2F23A5A121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E1A46DC-1B30-4FDB-BD35-93291846D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AD9435E-2208-4E2D-89C4-7EDBCEDF6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F8958B-EDB1-4786-961B-024C9642EDE3}"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3E17B84-9F13-49C5-B3CD-BB5ADC9ABE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737F046-69DB-482B-B9BC-83454FAE69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7B58205-1A1D-4FF0-9ED3-0BE3D2A457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9277CD-772F-482F-B1CA-6F236755E67D}"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821A67E-30E5-4E80-AFBC-D4B7E87199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BA579AB6-C4FC-4E97-9184-41AAABEC90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81D085D0-5F77-4641-9A0F-8A5F5849F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45A495-EF6E-4007-BAB6-6ED50906AF60}"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437E549-E667-4B65-AC8A-275B993576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0EC5A3C-E1CA-4FF1-9992-EEAF73071E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C46EFBB-07E6-4C1B-89E0-4FE35016A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864A02-D947-48F8-9001-3EAB9BD0DF6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CB15765-E5B1-4C85-B531-40E7BB8F16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2045641-4CE1-4B46-BF75-EEB887869C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5DA48591-5BF0-4905-99CB-15AF83EC18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AAAAED-353A-43A9-97B4-613FBA6770D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D5AE1A6-8613-4E52-870F-75E8BF2E87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24A0B905-1E50-4292-8518-C09008BD5D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01F735F-ACD1-469C-8E9F-B4BE235620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4516DF-ECD4-4B29-ABD4-2814800A1B3B}"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929B7DD-F6B4-4B3E-BA64-9100217D7F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D3426B6-1589-4431-9775-1E85D9DDBE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EE10AFC1-E0CB-4754-93B5-3893147DAD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212367-FEFA-42BE-AE5C-42E29A8F829A}"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5AF5581-71BA-46B2-A984-C68C9EAB7F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5CCF2E98-2E9D-4750-8EDF-D9E104B60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EE7E919C-BB81-4829-BB0D-E407A03C80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7792A4-E014-4D68-81ED-6EF8FF021F0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A1C89F3-9D92-4DAC-AC25-218AB31D66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A61A554-182D-468C-A58D-1AF3C87B38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7F5BD785-CC03-4C19-BD76-7E023E8400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B61203-2FAE-4A90-B1E0-FF35D77CD4B1}"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22D5AB4-C355-4109-839D-C07E8D5F3C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9FD387E-2F05-4309-813C-79C1E8B402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94AD800-A413-4CE4-8CAC-C4B11734C5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BA48FE-FEFA-4579-BBF3-C167D2C81348}"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323403F-D363-47FF-841F-98E9F8DBA1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23484E5-89E8-4859-A763-B56A05E34E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21AAF2B2-9A56-429A-AF1A-0FAAD2E83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ED12E7-499E-49DC-AB40-FB8539CE7AE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F63EE14-207C-41E7-8D27-4DF8D75C9B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3DE8554-FD3B-489A-8DB6-3DC40ED40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21BE9A2-E528-482C-B7E8-A5099D046A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214EED-9B4D-4C8A-A83A-601CA2102D3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CD82E42-4663-4C94-94EE-77D40A88F6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1BFFC4E-E572-4538-98F4-32ADA3FF1D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C7FC04F5-D655-41D6-8DCE-4814EBBD44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3AE9FE-5DE7-4AA9-9F01-3EB1A549F2BC}"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38E03C0-A841-44E5-A605-82CB2165F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9360443-95A3-4583-A392-A1D255514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E879CDB-B592-4EE3-A0CE-57122FC610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BF4069-3E31-4DB7-8DD3-299262A865E2}"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5732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9ABD470-750E-43E4-85D1-29C6A74634D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72FBFFB-A40B-4CE2-8205-D22900AC306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21FAB07-7F12-4264-9227-4DAD31D73AC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E58C9D9-9F99-402F-AAD4-AF468BF39135}"/>
              </a:ext>
            </a:extLst>
          </p:cNvPr>
          <p:cNvSpPr>
            <a:spLocks noGrp="1"/>
          </p:cNvSpPr>
          <p:nvPr>
            <p:ph type="sldNum" sz="quarter" idx="12"/>
          </p:nvPr>
        </p:nvSpPr>
        <p:spPr>
          <a:xfrm>
            <a:off x="8229600" y="6473825"/>
            <a:ext cx="758825" cy="247650"/>
          </a:xfrm>
        </p:spPr>
        <p:txBody>
          <a:bodyPr/>
          <a:lstStyle>
            <a:lvl1pPr>
              <a:defRPr smtClean="0"/>
            </a:lvl1pPr>
          </a:lstStyle>
          <a:p>
            <a:pPr>
              <a:defRPr/>
            </a:pPr>
            <a:fld id="{29CC8D4D-4D98-4F67-A2CA-40B384CB22F2}" type="slidenum">
              <a:rPr lang="en-US" altLang="en-US"/>
              <a:pPr>
                <a:defRPr/>
              </a:pPr>
              <a:t>‹#›</a:t>
            </a:fld>
            <a:endParaRPr lang="en-US" altLang="en-US"/>
          </a:p>
        </p:txBody>
      </p:sp>
    </p:spTree>
    <p:extLst>
      <p:ext uri="{BB962C8B-B14F-4D97-AF65-F5344CB8AC3E}">
        <p14:creationId xmlns:p14="http://schemas.microsoft.com/office/powerpoint/2010/main" val="337373270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3A027D2-D907-4A4B-A081-D761B07C0CB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8EEEBB9-8E4A-426C-9A60-6A49ED66D1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7E90D19-D992-4D9B-9CCE-26FD21923917}"/>
              </a:ext>
            </a:extLst>
          </p:cNvPr>
          <p:cNvSpPr>
            <a:spLocks noGrp="1"/>
          </p:cNvSpPr>
          <p:nvPr>
            <p:ph type="sldNum" sz="quarter" idx="12"/>
          </p:nvPr>
        </p:nvSpPr>
        <p:spPr/>
        <p:txBody>
          <a:bodyPr/>
          <a:lstStyle>
            <a:lvl1pPr>
              <a:defRPr/>
            </a:lvl1pPr>
          </a:lstStyle>
          <a:p>
            <a:pPr>
              <a:defRPr/>
            </a:pPr>
            <a:fld id="{FE3FA3AB-DC99-4348-8E79-0282408F87CC}" type="slidenum">
              <a:rPr lang="en-US" altLang="en-US"/>
              <a:pPr>
                <a:defRPr/>
              </a:pPr>
              <a:t>‹#›</a:t>
            </a:fld>
            <a:endParaRPr lang="en-US" altLang="en-US"/>
          </a:p>
        </p:txBody>
      </p:sp>
    </p:spTree>
    <p:extLst>
      <p:ext uri="{BB962C8B-B14F-4D97-AF65-F5344CB8AC3E}">
        <p14:creationId xmlns:p14="http://schemas.microsoft.com/office/powerpoint/2010/main" val="317891372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5CF33-8D28-426C-B99D-3F8A65D7FF4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73C1BD4-D298-4A90-9F1F-E98EDCEE68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24B28F-25D7-4FE7-B289-BE59D4F56920}"/>
              </a:ext>
            </a:extLst>
          </p:cNvPr>
          <p:cNvSpPr>
            <a:spLocks noGrp="1"/>
          </p:cNvSpPr>
          <p:nvPr>
            <p:ph type="sldNum" sz="quarter" idx="12"/>
          </p:nvPr>
        </p:nvSpPr>
        <p:spPr/>
        <p:txBody>
          <a:bodyPr/>
          <a:lstStyle>
            <a:lvl1pPr>
              <a:defRPr smtClean="0"/>
            </a:lvl1pPr>
          </a:lstStyle>
          <a:p>
            <a:pPr>
              <a:defRPr/>
            </a:pPr>
            <a:fld id="{74DF7FB1-F411-4639-BCF2-EAFEDF10F9BF}" type="slidenum">
              <a:rPr lang="en-US" altLang="en-US"/>
              <a:pPr>
                <a:defRPr/>
              </a:pPr>
              <a:t>‹#›</a:t>
            </a:fld>
            <a:endParaRPr lang="en-US" altLang="en-US"/>
          </a:p>
        </p:txBody>
      </p:sp>
    </p:spTree>
    <p:extLst>
      <p:ext uri="{BB962C8B-B14F-4D97-AF65-F5344CB8AC3E}">
        <p14:creationId xmlns:p14="http://schemas.microsoft.com/office/powerpoint/2010/main" val="378240600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0C20827-EE13-4C54-9F29-9D2830E77F5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4201F67-D657-4598-B2E8-C48A9421F48F}"/>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6AD9B7B-C9EF-46DE-BC58-8ECE16FC7C7C}"/>
              </a:ext>
            </a:extLst>
          </p:cNvPr>
          <p:cNvSpPr>
            <a:spLocks noGrp="1"/>
          </p:cNvSpPr>
          <p:nvPr>
            <p:ph type="sldNum" sz="quarter" idx="12"/>
          </p:nvPr>
        </p:nvSpPr>
        <p:spPr>
          <a:xfrm>
            <a:off x="8229600" y="6473825"/>
            <a:ext cx="758825" cy="247650"/>
          </a:xfrm>
        </p:spPr>
        <p:txBody>
          <a:bodyPr/>
          <a:lstStyle>
            <a:lvl1pPr>
              <a:defRPr smtClean="0"/>
            </a:lvl1pPr>
          </a:lstStyle>
          <a:p>
            <a:pPr>
              <a:defRPr/>
            </a:pPr>
            <a:fld id="{0AFE380A-2477-4D2F-9766-F08942002CAF}" type="slidenum">
              <a:rPr lang="en-US" altLang="en-US"/>
              <a:pPr>
                <a:defRPr/>
              </a:pPr>
              <a:t>‹#›</a:t>
            </a:fld>
            <a:endParaRPr lang="en-US" altLang="en-US"/>
          </a:p>
        </p:txBody>
      </p:sp>
    </p:spTree>
    <p:extLst>
      <p:ext uri="{BB962C8B-B14F-4D97-AF65-F5344CB8AC3E}">
        <p14:creationId xmlns:p14="http://schemas.microsoft.com/office/powerpoint/2010/main" val="417713869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38B4BE9-C50C-47BE-85DA-B20211DA746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8BF35AD-4A02-4827-B9B8-531C94EE50F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35FFCB5-C5EB-4822-A805-D1CA82F1FB5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F4C45FE-33CA-4225-B16A-ACF92D02E8D2}"/>
              </a:ext>
            </a:extLst>
          </p:cNvPr>
          <p:cNvSpPr>
            <a:spLocks noGrp="1"/>
          </p:cNvSpPr>
          <p:nvPr>
            <p:ph type="sldNum" sz="quarter" idx="12"/>
          </p:nvPr>
        </p:nvSpPr>
        <p:spPr/>
        <p:txBody>
          <a:bodyPr/>
          <a:lstStyle>
            <a:lvl1pPr>
              <a:defRPr smtClean="0"/>
            </a:lvl1pPr>
          </a:lstStyle>
          <a:p>
            <a:pPr>
              <a:defRPr/>
            </a:pPr>
            <a:fld id="{1720B0B3-DDE3-4CD8-B828-C62BB5CE73F6}" type="slidenum">
              <a:rPr lang="en-US" altLang="en-US"/>
              <a:pPr>
                <a:defRPr/>
              </a:pPr>
              <a:t>‹#›</a:t>
            </a:fld>
            <a:endParaRPr lang="en-US" altLang="en-US"/>
          </a:p>
        </p:txBody>
      </p:sp>
    </p:spTree>
    <p:extLst>
      <p:ext uri="{BB962C8B-B14F-4D97-AF65-F5344CB8AC3E}">
        <p14:creationId xmlns:p14="http://schemas.microsoft.com/office/powerpoint/2010/main" val="341340257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7A98931-4DA3-4805-8932-15BE4F85934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EB62776-4E39-418C-90E0-765C9F50DE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6460641-374D-4264-AECC-B728656E6D52}"/>
              </a:ext>
            </a:extLst>
          </p:cNvPr>
          <p:cNvSpPr>
            <a:spLocks noGrp="1"/>
          </p:cNvSpPr>
          <p:nvPr>
            <p:ph type="sldNum" sz="quarter" idx="12"/>
          </p:nvPr>
        </p:nvSpPr>
        <p:spPr/>
        <p:txBody>
          <a:bodyPr/>
          <a:lstStyle>
            <a:lvl1pPr>
              <a:defRPr/>
            </a:lvl1pPr>
          </a:lstStyle>
          <a:p>
            <a:pPr>
              <a:defRPr/>
            </a:pPr>
            <a:fld id="{F68FFF8B-4952-410E-A660-7A74AB80999A}" type="slidenum">
              <a:rPr lang="en-US" altLang="en-US"/>
              <a:pPr>
                <a:defRPr/>
              </a:pPr>
              <a:t>‹#›</a:t>
            </a:fld>
            <a:endParaRPr lang="en-US" altLang="en-US"/>
          </a:p>
        </p:txBody>
      </p:sp>
    </p:spTree>
    <p:extLst>
      <p:ext uri="{BB962C8B-B14F-4D97-AF65-F5344CB8AC3E}">
        <p14:creationId xmlns:p14="http://schemas.microsoft.com/office/powerpoint/2010/main" val="391079417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D6EF7C6-E46E-4F8F-9741-BBDC58AF993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6A6CB8C-B13C-4D48-8F38-F925D85EE5F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60EF34B9-6C55-4592-9A34-8EE8F0AC6D0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0665B7F-75C3-4854-81D5-FD8EE5011CC1}"/>
              </a:ext>
            </a:extLst>
          </p:cNvPr>
          <p:cNvSpPr>
            <a:spLocks noGrp="1"/>
          </p:cNvSpPr>
          <p:nvPr>
            <p:ph type="sldNum" sz="quarter" idx="12"/>
          </p:nvPr>
        </p:nvSpPr>
        <p:spPr>
          <a:xfrm>
            <a:off x="8229600" y="6477000"/>
            <a:ext cx="762000" cy="247650"/>
          </a:xfrm>
        </p:spPr>
        <p:txBody>
          <a:bodyPr/>
          <a:lstStyle>
            <a:lvl1pPr>
              <a:defRPr smtClean="0"/>
            </a:lvl1pPr>
          </a:lstStyle>
          <a:p>
            <a:pPr>
              <a:defRPr/>
            </a:pPr>
            <a:fld id="{6823A39D-043D-40F4-AE0B-000350C14013}" type="slidenum">
              <a:rPr lang="en-US" altLang="en-US"/>
              <a:pPr>
                <a:defRPr/>
              </a:pPr>
              <a:t>‹#›</a:t>
            </a:fld>
            <a:endParaRPr lang="en-US" altLang="en-US"/>
          </a:p>
        </p:txBody>
      </p:sp>
    </p:spTree>
    <p:extLst>
      <p:ext uri="{BB962C8B-B14F-4D97-AF65-F5344CB8AC3E}">
        <p14:creationId xmlns:p14="http://schemas.microsoft.com/office/powerpoint/2010/main" val="64774175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F41FAD2-34DB-4546-86D8-54E7F87C2F0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0F08E59-9F15-4F13-8B97-71AD4F61852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8686F3F-2BF1-4F94-BC74-8E210929E2D5}"/>
              </a:ext>
            </a:extLst>
          </p:cNvPr>
          <p:cNvSpPr>
            <a:spLocks noGrp="1"/>
          </p:cNvSpPr>
          <p:nvPr>
            <p:ph type="sldNum" sz="quarter" idx="12"/>
          </p:nvPr>
        </p:nvSpPr>
        <p:spPr/>
        <p:txBody>
          <a:bodyPr/>
          <a:lstStyle>
            <a:lvl1pPr>
              <a:defRPr/>
            </a:lvl1pPr>
          </a:lstStyle>
          <a:p>
            <a:pPr>
              <a:defRPr/>
            </a:pPr>
            <a:fld id="{56D1E0F2-B2B0-48FB-ABE8-3A54A9FE1B8D}" type="slidenum">
              <a:rPr lang="en-US" altLang="en-US"/>
              <a:pPr>
                <a:defRPr/>
              </a:pPr>
              <a:t>‹#›</a:t>
            </a:fld>
            <a:endParaRPr lang="en-US" altLang="en-US"/>
          </a:p>
        </p:txBody>
      </p:sp>
    </p:spTree>
    <p:extLst>
      <p:ext uri="{BB962C8B-B14F-4D97-AF65-F5344CB8AC3E}">
        <p14:creationId xmlns:p14="http://schemas.microsoft.com/office/powerpoint/2010/main" val="57017829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AE925C4-F0A6-436F-ACA8-6C1CE0CF9A1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75F1E96-BF5A-4216-A229-DE8D61F5396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42A8424F-F886-48A8-8124-80A716344674}"/>
              </a:ext>
            </a:extLst>
          </p:cNvPr>
          <p:cNvSpPr>
            <a:spLocks noGrp="1"/>
          </p:cNvSpPr>
          <p:nvPr>
            <p:ph type="sldNum" sz="quarter" idx="12"/>
          </p:nvPr>
        </p:nvSpPr>
        <p:spPr/>
        <p:txBody>
          <a:bodyPr/>
          <a:lstStyle>
            <a:lvl1pPr>
              <a:defRPr smtClean="0"/>
            </a:lvl1pPr>
          </a:lstStyle>
          <a:p>
            <a:pPr>
              <a:defRPr/>
            </a:pPr>
            <a:fld id="{116F661C-9503-4FCC-AAA2-BA387CBAB847}" type="slidenum">
              <a:rPr lang="en-US" altLang="en-US"/>
              <a:pPr>
                <a:defRPr/>
              </a:pPr>
              <a:t>‹#›</a:t>
            </a:fld>
            <a:endParaRPr lang="en-US" altLang="en-US"/>
          </a:p>
        </p:txBody>
      </p:sp>
    </p:spTree>
    <p:extLst>
      <p:ext uri="{BB962C8B-B14F-4D97-AF65-F5344CB8AC3E}">
        <p14:creationId xmlns:p14="http://schemas.microsoft.com/office/powerpoint/2010/main" val="95862384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7DE996D-E475-47DB-BCCF-F6CD345AA28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039A3FA-BCAE-4225-A92A-83261720D77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AD38446-D79B-4DC0-8994-586AAE8A036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FD8BF8F-671D-44CB-9CE5-1955F4594C8A}"/>
              </a:ext>
            </a:extLst>
          </p:cNvPr>
          <p:cNvSpPr>
            <a:spLocks noGrp="1"/>
          </p:cNvSpPr>
          <p:nvPr>
            <p:ph type="sldNum" sz="quarter" idx="12"/>
          </p:nvPr>
        </p:nvSpPr>
        <p:spPr/>
        <p:txBody>
          <a:bodyPr/>
          <a:lstStyle>
            <a:lvl1pPr>
              <a:defRPr smtClean="0"/>
            </a:lvl1pPr>
          </a:lstStyle>
          <a:p>
            <a:pPr>
              <a:defRPr/>
            </a:pPr>
            <a:fld id="{BEF9C580-5FC7-420C-BC75-EE5BE5E304D8}" type="slidenum">
              <a:rPr lang="en-US" altLang="en-US"/>
              <a:pPr>
                <a:defRPr/>
              </a:pPr>
              <a:t>‹#›</a:t>
            </a:fld>
            <a:endParaRPr lang="en-US" altLang="en-US"/>
          </a:p>
        </p:txBody>
      </p:sp>
    </p:spTree>
    <p:extLst>
      <p:ext uri="{BB962C8B-B14F-4D97-AF65-F5344CB8AC3E}">
        <p14:creationId xmlns:p14="http://schemas.microsoft.com/office/powerpoint/2010/main" val="330773304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692793F-7BA4-41E0-9B3A-60BA8A43684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927E8DD-B478-4205-B8F5-26B174614A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0C93B54-1672-4CB0-A458-935463B990AA}"/>
              </a:ext>
            </a:extLst>
          </p:cNvPr>
          <p:cNvSpPr>
            <a:spLocks noGrp="1"/>
          </p:cNvSpPr>
          <p:nvPr>
            <p:ph type="sldNum" sz="quarter" idx="12"/>
          </p:nvPr>
        </p:nvSpPr>
        <p:spPr/>
        <p:txBody>
          <a:bodyPr/>
          <a:lstStyle>
            <a:lvl1pPr>
              <a:defRPr smtClean="0"/>
            </a:lvl1pPr>
          </a:lstStyle>
          <a:p>
            <a:pPr>
              <a:defRPr/>
            </a:pPr>
            <a:fld id="{AC1D6592-DE03-439F-B4B2-FAFC3FDD1D40}" type="slidenum">
              <a:rPr lang="en-US" altLang="en-US"/>
              <a:pPr>
                <a:defRPr/>
              </a:pPr>
              <a:t>‹#›</a:t>
            </a:fld>
            <a:endParaRPr lang="en-US" altLang="en-US"/>
          </a:p>
        </p:txBody>
      </p:sp>
    </p:spTree>
    <p:extLst>
      <p:ext uri="{BB962C8B-B14F-4D97-AF65-F5344CB8AC3E}">
        <p14:creationId xmlns:p14="http://schemas.microsoft.com/office/powerpoint/2010/main" val="175411558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67BC3AA-7375-4BB9-98DD-DD491AE4A03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CE76672-5383-4B8E-B0BD-11A06C0116A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DB2CA7E-953B-4758-AA70-30DF22FCE8E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2554797-CD37-46B4-8443-867AA766A90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092C04A-8BE0-47C3-9FF8-AABC8B2DB01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4970EFF-318E-430E-AEBF-11E735C32754}"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15A87E8-084C-4471-8DAF-B7C146B769E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0C4E231-D71F-43F1-8823-3265E5AB31E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122524E-9CB7-4D6F-AD6F-ABAE48E233D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46" r:id="rId4"/>
    <p:sldLayoutId id="2147486852" r:id="rId5"/>
    <p:sldLayoutId id="2147486847" r:id="rId6"/>
    <p:sldLayoutId id="2147486853" r:id="rId7"/>
    <p:sldLayoutId id="2147486854" r:id="rId8"/>
    <p:sldLayoutId id="2147486855" r:id="rId9"/>
    <p:sldLayoutId id="2147486848" r:id="rId10"/>
    <p:sldLayoutId id="214748685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8934766-36D0-4694-94E5-A86B4743983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the  second divine  test  of fellowship</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C6A6D1-7122-4FEB-B2E8-2E338AA5A5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254BF4-E332-42AB-B345-4CCAF4FE263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2:20-23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you have an anointing from the Holy One, and all of you know the truth. I do not write to you because you do not know the truth, but because you do know it and because no lie comes from the truth. Who is the liar? It is the man who denies that Jesus is the Christ. Such a man is the antichrist — he denies the Father and the Son. No one who denies the Son has the Father; whoever acknowledges the Son has the Father also.</a:t>
            </a:r>
          </a:p>
        </p:txBody>
      </p:sp>
    </p:spTree>
    <p:extLst>
      <p:ext uri="{BB962C8B-B14F-4D97-AF65-F5344CB8AC3E}">
        <p14:creationId xmlns:p14="http://schemas.microsoft.com/office/powerpoint/2010/main" val="523554069"/>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FECD75-11A2-436C-AFA2-201A3BF16F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CB8829-A60E-48AC-BAAD-231ED61F2ED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2:24-25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See that what you have heard from the beginning remains in you. If it does, you also will remain in the Son and in the Father. And this is what he promised us — even eternal life.</a:t>
            </a:r>
          </a:p>
        </p:txBody>
      </p:sp>
    </p:spTree>
    <p:extLst>
      <p:ext uri="{BB962C8B-B14F-4D97-AF65-F5344CB8AC3E}">
        <p14:creationId xmlns:p14="http://schemas.microsoft.com/office/powerpoint/2010/main" val="54268359"/>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F36623-0981-44F1-87BA-FF2C9CB427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F863A2-7327-44E0-8817-DD5F1C817A2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2:26-27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writing these things to you about those who are trying to lead you astray.  As for you, the anointing you received from him remains in you, and you do not need anyone to teach you. But as his anointing teaches you about all things and as that anointing is real, not counterfeit — just as it has taught you, remain in him.</a:t>
            </a:r>
          </a:p>
        </p:txBody>
      </p:sp>
    </p:spTree>
    <p:extLst>
      <p:ext uri="{BB962C8B-B14F-4D97-AF65-F5344CB8AC3E}">
        <p14:creationId xmlns:p14="http://schemas.microsoft.com/office/powerpoint/2010/main" val="2255706183"/>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3C424A-DB21-4793-BEEC-4ADAD112401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60642C-95A5-41FA-8E2B-C3FB5149DF5E}"/>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Do You Mean When You Say, “Jesus is the Christ”?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EFB33A-23AF-4F4E-9434-C27AA60B53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FF110D-D7D7-465C-9CAE-D429C56309BE}"/>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Good Confession mean?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16:16 -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6BEDA1A-1851-4028-9B06-7617F13203F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502E7A-4CCF-43CD-82A4-C28FBA64B6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DEB866-EFB0-4ABC-AFEE-8CE36C820A42}"/>
              </a:ext>
            </a:extLst>
          </p:cNvPr>
          <p:cNvSpPr>
            <a:spLocks noGrp="1" noChangeArrowheads="1"/>
          </p:cNvSpPr>
          <p:nvPr>
            <p:ph idx="1"/>
          </p:nvPr>
        </p:nvSpPr>
        <p:spPr>
          <a:xfrm>
            <a:off x="457200" y="1219200"/>
            <a:ext cx="8229600" cy="5105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does the Good Confession mean?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rPr>
              <a:t>Messiah</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&amp;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rPr>
              <a:t>Christ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anoin-	ted (ceremonially rubbed with 	oil),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set aside for a divine 	purpose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a:t>
            </a:r>
            <a:r>
              <a:rPr lang="he-IL" alt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מָשִׁיחַ</a:t>
            </a:r>
            <a:endParaRPr lang="en-US" alt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Χριστός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A6242D5D-913F-4A3F-A07A-99A7DDCDD55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59756C-7171-4024-92CE-9AC5DC202B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87CE3B-5492-44E4-83E5-768347547F94}"/>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Good Confession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were the anointed ones in 	the Bible?</a:t>
            </a:r>
          </a:p>
        </p:txBody>
      </p:sp>
      <p:sp>
        <p:nvSpPr>
          <p:cNvPr id="4" name="Rectangle 3">
            <a:extLst>
              <a:ext uri="{FF2B5EF4-FFF2-40B4-BE49-F238E27FC236}">
                <a16:creationId xmlns:a16="http://schemas.microsoft.com/office/drawing/2014/main" id="{32B34D7E-05A9-4F9D-9DAE-FB74F9EBFBF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0F70DA-3869-4398-827A-BB1EC34A59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C6A495-DF50-419A-8CA4-0F8C3EE8F61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were the anointed ones in 	the Bible?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Prophets were anointed to 		speak for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Kings 19:6 - Also,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anoint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Jehu son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Nimshi</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king over Israel, and anoint Elisha son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Shaphat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Abel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Meholah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succeed you as prophet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1F02DC8-4C51-4009-AD16-23DC0D5D393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B29FA9-97F3-4EDD-95FC-B9236AF598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065E1A-CD7D-43E5-90B1-0C195DCAFA3C}"/>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were the anointed ones in 	the Bible?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Priests were anointed to 			mediate between God &amp; 			man.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40:15 -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Anoint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them just as you anointed their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they may serve me as priests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55BDE44-F1F1-499B-8183-D16CBD5C5A5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BDEC4C-234D-47B5-B901-E2E84DD592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D780D7-78E3-480E-8466-F2AE790FF489}"/>
              </a:ext>
            </a:extLst>
          </p:cNvPr>
          <p:cNvSpPr>
            <a:spLocks noGrp="1" noChangeArrowheads="1"/>
          </p:cNvSpPr>
          <p:nvPr>
            <p:ph idx="1"/>
          </p:nvPr>
        </p:nvSpPr>
        <p:spPr>
          <a:xfrm>
            <a:off x="457200" y="1219200"/>
            <a:ext cx="8229600" cy="51054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were the anointed ones in 	the Bible?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Kings were anointed to rule 		for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Samuel 9:15-16 - Now the day before Saul came, the LORD had revealed this to Samuel:</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“About this time tomorrow I will send you a man from the land of Benjamin.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Anoint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leader over my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Israel; he will deliver my people from the hand of the Philistines.</a:t>
            </a:r>
          </a:p>
        </p:txBody>
      </p:sp>
      <p:sp>
        <p:nvSpPr>
          <p:cNvPr id="4" name="Rectangle 3">
            <a:extLst>
              <a:ext uri="{FF2B5EF4-FFF2-40B4-BE49-F238E27FC236}">
                <a16:creationId xmlns:a16="http://schemas.microsoft.com/office/drawing/2014/main" id="{7C82210B-2A7A-42CC-81E5-33D4A137999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987F44-C15A-4007-A860-74CE52DC95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C5CA09-3C2B-481D-8372-787DDD0B5A7E}"/>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is the First Divine Test of Fellowship?</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Commitment to loving one another.</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9B7195-10F2-4F14-9FF6-696FD72FEF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B9A0FE-171C-4ECA-9D4C-7832BDEAD674}"/>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Good Confession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became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final</a:t>
            </a:r>
            <a:r>
              <a:rPr lang="en-US" sz="4400" b="1" dirty="0">
                <a:solidFill>
                  <a:srgbClr val="990033"/>
                </a:solidFill>
                <a:effectLst>
                  <a:outerShdw blurRad="38100" dist="38100" dir="2700000" algn="tl">
                    <a:srgbClr val="000000">
                      <a:alpha val="43137"/>
                    </a:srgbClr>
                  </a:outerShdw>
                </a:effectLst>
                <a:latin typeface="Arial Narrow" pitchFamily="34" charset="0"/>
              </a:rPr>
              <a:t> anointed prophet/priest/king.</a:t>
            </a:r>
          </a:p>
        </p:txBody>
      </p:sp>
      <p:sp>
        <p:nvSpPr>
          <p:cNvPr id="4" name="Rectangle 3">
            <a:extLst>
              <a:ext uri="{FF2B5EF4-FFF2-40B4-BE49-F238E27FC236}">
                <a16:creationId xmlns:a16="http://schemas.microsoft.com/office/drawing/2014/main" id="{11DBFB1B-5706-427A-A350-603DD9626C3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85602E-D9D7-41BE-B353-687DF54D97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A71EF2-6FF7-40CA-9421-1CFEEBF91C0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became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final</a:t>
            </a:r>
            <a:r>
              <a:rPr lang="en-US" sz="4400" b="1" dirty="0">
                <a:solidFill>
                  <a:srgbClr val="990033"/>
                </a:solidFill>
                <a:effectLst>
                  <a:outerShdw blurRad="38100" dist="38100" dir="2700000" algn="tl">
                    <a:srgbClr val="000000">
                      <a:alpha val="43137"/>
                    </a:srgbClr>
                  </a:outerShdw>
                </a:effectLst>
                <a:latin typeface="Arial Narrow" pitchFamily="34" charset="0"/>
              </a:rPr>
              <a:t> anointed prophet/priest/king.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2:36 - Therefore 	let all Israel be assured of this: God has made this Jesus, whom you crucified, both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and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10EEFED-5B1F-4C7F-A0B5-5983056E884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BFDADB-AF81-410C-948F-AA13016E47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6D5095-3F17-4B77-B467-03842D4B6F7F}"/>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became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final</a:t>
            </a:r>
            <a:r>
              <a:rPr lang="en-US" sz="4400" b="1" dirty="0">
                <a:solidFill>
                  <a:srgbClr val="990033"/>
                </a:solidFill>
                <a:effectLst>
                  <a:outerShdw blurRad="38100" dist="38100" dir="2700000" algn="tl">
                    <a:srgbClr val="000000">
                      <a:alpha val="43137"/>
                    </a:srgbClr>
                  </a:outerShdw>
                </a:effectLst>
                <a:latin typeface="Arial Narrow" pitchFamily="34" charset="0"/>
              </a:rPr>
              <a:t> anointed prophet/priest/king.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2:36 - Therefore 	let all Israel be assured of this: God has made this Jesus, whom you crucified, both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and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17:3 - This Jesus I am proclaiming to you is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B583F13-FAE9-422B-8116-5CBBDE190CD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29CAD3-95F2-4B66-926B-6048C59D0A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E6494A-4920-4BC9-9FF7-9D75297D489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this mean that 	Jesus was set apart to function </a:t>
            </a:r>
            <a:r>
              <a:rPr lang="en-US" sz="4400" b="1">
                <a:solidFill>
                  <a:srgbClr val="990033"/>
                </a:solidFill>
                <a:effectLst>
                  <a:outerShdw blurRad="38100" dist="38100" dir="2700000" algn="tl">
                    <a:srgbClr val="000000">
                      <a:alpha val="43137"/>
                    </a:srgbClr>
                  </a:outerShdw>
                </a:effectLst>
                <a:latin typeface="Arial Narrow" pitchFamily="34" charset="0"/>
              </a:rPr>
              <a:t>	in these </a:t>
            </a:r>
            <a:r>
              <a:rPr lang="en-US" sz="4400" b="1" dirty="0">
                <a:solidFill>
                  <a:srgbClr val="990033"/>
                </a:solidFill>
                <a:effectLst>
                  <a:outerShdw blurRad="38100" dist="38100" dir="2700000" algn="tl">
                    <a:srgbClr val="000000">
                      <a:alpha val="43137"/>
                    </a:srgbClr>
                  </a:outerShdw>
                </a:effectLst>
                <a:latin typeface="Arial Narrow" pitchFamily="34" charset="0"/>
              </a:rPr>
              <a:t>ways?</a:t>
            </a:r>
          </a:p>
        </p:txBody>
      </p:sp>
      <p:sp>
        <p:nvSpPr>
          <p:cNvPr id="4" name="Rectangle 3">
            <a:extLst>
              <a:ext uri="{FF2B5EF4-FFF2-40B4-BE49-F238E27FC236}">
                <a16:creationId xmlns:a16="http://schemas.microsoft.com/office/drawing/2014/main" id="{CD1FCC46-FEE7-4EE5-85FA-1523BFB97DB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AD36EE-1FB0-45F9-B6D8-89DB5CB3F1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FADE48-8639-44F1-B5F3-C462A85C016F}"/>
              </a:ext>
            </a:extLst>
          </p:cNvPr>
          <p:cNvSpPr>
            <a:spLocks noGrp="1" noChangeArrowheads="1"/>
          </p:cNvSpPr>
          <p:nvPr>
            <p:ph idx="1"/>
          </p:nvPr>
        </p:nvSpPr>
        <p:spPr>
          <a:xfrm>
            <a:off x="457200" y="1219200"/>
            <a:ext cx="8229600" cy="51054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this mean that 	Jesus was set apart </a:t>
            </a:r>
            <a:r>
              <a:rPr lang="en-US" sz="4400" b="1">
                <a:solidFill>
                  <a:srgbClr val="990033"/>
                </a:solidFill>
                <a:effectLst>
                  <a:outerShdw blurRad="38100" dist="38100" dir="2700000" algn="tl">
                    <a:srgbClr val="000000">
                      <a:alpha val="43137"/>
                    </a:srgbClr>
                  </a:outerShdw>
                </a:effectLst>
                <a:latin typeface="Arial Narrow" pitchFamily="34" charset="0"/>
              </a:rPr>
              <a:t>to function 	in these </a:t>
            </a:r>
            <a:r>
              <a:rPr lang="en-US" sz="4400" b="1" dirty="0">
                <a:solidFill>
                  <a:srgbClr val="990033"/>
                </a:solidFill>
                <a:effectLst>
                  <a:outerShdw blurRad="38100" dist="38100" dir="2700000" algn="tl">
                    <a:srgbClr val="000000">
                      <a:alpha val="43137"/>
                    </a:srgbClr>
                  </a:outerShdw>
                </a:effectLst>
                <a:latin typeface="Arial Narrow" pitchFamily="34" charset="0"/>
              </a:rPr>
              <a:t>ways?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Prophet.</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John 7:40 - On hearing his words, some of the people said, “Surely this man is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prophet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If He is the Prophet,</a:t>
            </a:r>
            <a:br>
              <a:rPr lang="en-US" sz="4400" b="1" dirty="0">
                <a:solidFill>
                  <a:srgbClr val="006600"/>
                </a:solidFill>
                <a:effectLst>
                  <a:outerShdw blurRad="38100" dist="38100" dir="2700000" algn="tl">
                    <a:srgbClr val="000000">
                      <a:alpha val="43137"/>
                    </a:srgbClr>
                  </a:outerShdw>
                </a:effectLst>
                <a:latin typeface="Arial Narrow"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rPr>
              <a:t>you need to follow His teachings!</a:t>
            </a:r>
          </a:p>
        </p:txBody>
      </p:sp>
      <p:sp>
        <p:nvSpPr>
          <p:cNvPr id="4" name="Rectangle 3">
            <a:extLst>
              <a:ext uri="{FF2B5EF4-FFF2-40B4-BE49-F238E27FC236}">
                <a16:creationId xmlns:a16="http://schemas.microsoft.com/office/drawing/2014/main" id="{AC5A0CA5-0152-4D1A-BF19-7EBACDB745C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710E22-B8D5-424D-8E8E-F723FD9DF4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9DED6B-3E0D-43FF-B0C2-55479F9E1A8F}"/>
              </a:ext>
            </a:extLst>
          </p:cNvPr>
          <p:cNvSpPr>
            <a:spLocks noGrp="1" noChangeArrowheads="1"/>
          </p:cNvSpPr>
          <p:nvPr>
            <p:ph idx="1"/>
          </p:nvPr>
        </p:nvSpPr>
        <p:spPr>
          <a:xfrm>
            <a:off x="457200" y="1219200"/>
            <a:ext cx="8229600" cy="51054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800" b="1" dirty="0">
                <a:solidFill>
                  <a:srgbClr val="990033"/>
                </a:solidFill>
                <a:effectLst>
                  <a:outerShdw blurRad="38100" dist="38100" dir="2700000" algn="tl">
                    <a:srgbClr val="000000">
                      <a:alpha val="43137"/>
                    </a:srgbClr>
                  </a:outerShdw>
                </a:effectLst>
                <a:latin typeface="Arial Narrow" pitchFamily="34" charset="0"/>
              </a:rPr>
              <a:t>2. What does this mean that 	</a:t>
            </a:r>
            <a:r>
              <a:rPr lang="en-US" sz="4800" b="1">
                <a:solidFill>
                  <a:srgbClr val="990033"/>
                </a:solidFill>
                <a:effectLst>
                  <a:outerShdw blurRad="38100" dist="38100" dir="2700000" algn="tl">
                    <a:srgbClr val="000000">
                      <a:alpha val="43137"/>
                    </a:srgbClr>
                  </a:outerShdw>
                </a:effectLst>
                <a:latin typeface="Arial Narrow" pitchFamily="34" charset="0"/>
              </a:rPr>
              <a:t>Jesus was </a:t>
            </a:r>
            <a:r>
              <a:rPr lang="en-US" sz="4800" b="1" dirty="0">
                <a:solidFill>
                  <a:srgbClr val="990033"/>
                </a:solidFill>
                <a:effectLst>
                  <a:outerShdw blurRad="38100" dist="38100" dir="2700000" algn="tl">
                    <a:srgbClr val="000000">
                      <a:alpha val="43137"/>
                    </a:srgbClr>
                  </a:outerShdw>
                </a:effectLst>
                <a:latin typeface="Arial Narrow" pitchFamily="34" charset="0"/>
              </a:rPr>
              <a:t>set apart </a:t>
            </a:r>
            <a:r>
              <a:rPr lang="en-US" sz="4800" b="1">
                <a:solidFill>
                  <a:srgbClr val="990033"/>
                </a:solidFill>
                <a:effectLst>
                  <a:outerShdw blurRad="38100" dist="38100" dir="2700000" algn="tl">
                    <a:srgbClr val="000000">
                      <a:alpha val="43137"/>
                    </a:srgbClr>
                  </a:outerShdw>
                </a:effectLst>
                <a:latin typeface="Arial Narrow" pitchFamily="34" charset="0"/>
              </a:rPr>
              <a:t>to function 	in these ways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b.  Priest.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5:6 - And he says in another place,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priest forever</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order of Melchizedek.” (Ps 110:4)</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If He is the Priest, you need to approach Him as mediator!</a:t>
            </a:r>
          </a:p>
        </p:txBody>
      </p:sp>
      <p:sp>
        <p:nvSpPr>
          <p:cNvPr id="4" name="Rectangle 3">
            <a:extLst>
              <a:ext uri="{FF2B5EF4-FFF2-40B4-BE49-F238E27FC236}">
                <a16:creationId xmlns:a16="http://schemas.microsoft.com/office/drawing/2014/main" id="{DC0FC6F8-A2E2-4EC0-87C1-851D476DDCC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C94634-C913-44DB-AFE8-613953E8B4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90732D-FE32-4DFC-96DD-24351DEA69C6}"/>
              </a:ext>
            </a:extLst>
          </p:cNvPr>
          <p:cNvSpPr>
            <a:spLocks noGrp="1" noChangeArrowheads="1"/>
          </p:cNvSpPr>
          <p:nvPr>
            <p:ph idx="1"/>
          </p:nvPr>
        </p:nvSpPr>
        <p:spPr>
          <a:xfrm>
            <a:off x="457200" y="1219200"/>
            <a:ext cx="8229600" cy="51054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this mean that 	Jesus was set apart to function </a:t>
            </a:r>
            <a:r>
              <a:rPr lang="en-US" sz="4400" b="1">
                <a:solidFill>
                  <a:srgbClr val="990033"/>
                </a:solidFill>
                <a:effectLst>
                  <a:outerShdw blurRad="38100" dist="38100" dir="2700000" algn="tl">
                    <a:srgbClr val="000000">
                      <a:alpha val="43137"/>
                    </a:srgbClr>
                  </a:outerShdw>
                </a:effectLst>
                <a:latin typeface="Arial Narrow" pitchFamily="34" charset="0"/>
              </a:rPr>
              <a:t>	in these </a:t>
            </a:r>
            <a:r>
              <a:rPr lang="en-US" sz="4400" b="1" dirty="0">
                <a:solidFill>
                  <a:srgbClr val="990033"/>
                </a:solidFill>
                <a:effectLst>
                  <a:outerShdw blurRad="38100" dist="38100" dir="2700000" algn="tl">
                    <a:srgbClr val="000000">
                      <a:alpha val="43137"/>
                    </a:srgbClr>
                  </a:outerShdw>
                </a:effectLst>
                <a:latin typeface="Arial Narrow" pitchFamily="34" charset="0"/>
              </a:rPr>
              <a:t>ways?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King.</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6:14-15 -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keep this command without spot or blame until the appearing of our Lord Jesus Christ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King of kings and Lord of lords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If He is King, you need to obey Him!</a:t>
            </a:r>
          </a:p>
        </p:txBody>
      </p:sp>
      <p:sp>
        <p:nvSpPr>
          <p:cNvPr id="4" name="Rectangle 3">
            <a:extLst>
              <a:ext uri="{FF2B5EF4-FFF2-40B4-BE49-F238E27FC236}">
                <a16:creationId xmlns:a16="http://schemas.microsoft.com/office/drawing/2014/main" id="{A0F1AF22-F58E-4D0F-8C43-FD76FBDD147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C94634-C913-44DB-AFE8-613953E8B4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90732D-FE32-4DFC-96DD-24351DEA69C6}"/>
              </a:ext>
            </a:extLst>
          </p:cNvPr>
          <p:cNvSpPr>
            <a:spLocks noGrp="1" noChangeArrowheads="1"/>
          </p:cNvSpPr>
          <p:nvPr>
            <p:ph idx="1"/>
          </p:nvPr>
        </p:nvSpPr>
        <p:spPr>
          <a:xfrm>
            <a:off x="457200" y="1219200"/>
            <a:ext cx="8229600" cy="51054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this mean that 	Jesus was set apart to function </a:t>
            </a:r>
            <a:r>
              <a:rPr lang="en-US" sz="4400" b="1">
                <a:solidFill>
                  <a:srgbClr val="990033"/>
                </a:solidFill>
                <a:effectLst>
                  <a:outerShdw blurRad="38100" dist="38100" dir="2700000" algn="tl">
                    <a:srgbClr val="000000">
                      <a:alpha val="43137"/>
                    </a:srgbClr>
                  </a:outerShdw>
                </a:effectLst>
                <a:latin typeface="Arial Narrow" pitchFamily="34" charset="0"/>
              </a:rPr>
              <a:t>	in these </a:t>
            </a:r>
            <a:r>
              <a:rPr lang="en-US" sz="4400" b="1" dirty="0">
                <a:solidFill>
                  <a:srgbClr val="990033"/>
                </a:solidFill>
                <a:effectLst>
                  <a:outerShdw blurRad="38100" dist="38100" dir="2700000" algn="tl">
                    <a:srgbClr val="000000">
                      <a:alpha val="43137"/>
                    </a:srgbClr>
                  </a:outerShdw>
                </a:effectLst>
                <a:latin typeface="Arial Narrow" pitchFamily="34" charset="0"/>
              </a:rPr>
              <a:t>ways?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King.</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10:9 - That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if you confess with your mouth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“Jesus is Lord”, and believe in your heart that God raised Him from the death, you will be saved.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If He is King, you need to obey Him!</a:t>
            </a:r>
          </a:p>
        </p:txBody>
      </p:sp>
      <p:sp>
        <p:nvSpPr>
          <p:cNvPr id="4" name="Rectangle 3">
            <a:extLst>
              <a:ext uri="{FF2B5EF4-FFF2-40B4-BE49-F238E27FC236}">
                <a16:creationId xmlns:a16="http://schemas.microsoft.com/office/drawing/2014/main" id="{A0F1AF22-F58E-4D0F-8C43-FD76FBDD147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 You Mean When You Say,</a:t>
            </a:r>
          </a:p>
          <a:p>
            <a:pPr algn="ctr" eaLnBrk="1" hangingPunct="1">
              <a:defRPr/>
            </a:pPr>
            <a:r>
              <a:rPr lang="en-US" dirty="0">
                <a:solidFill>
                  <a:srgbClr val="002060"/>
                </a:solidFill>
                <a:effectLst>
                  <a:outerShdw blurRad="38100" dist="38100" dir="2700000" algn="tl">
                    <a:srgbClr val="000000">
                      <a:alpha val="43137"/>
                    </a:srgbClr>
                  </a:outerShdw>
                </a:effectLst>
              </a:rPr>
              <a:t>“Jesus is the Christ”? </a:t>
            </a:r>
          </a:p>
        </p:txBody>
      </p:sp>
    </p:spTree>
    <p:extLst>
      <p:ext uri="{BB962C8B-B14F-4D97-AF65-F5344CB8AC3E}">
        <p14:creationId xmlns:p14="http://schemas.microsoft.com/office/powerpoint/2010/main" val="225874345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01336C-700B-4378-BE97-86E86E677CB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22015D-531B-4FBA-A8A7-057EE29621FE}"/>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Do You Mean When You Say, “Jesus is the Christ”?</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Church People Can Be Either True Christians or Antichrists!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3F25B1-8DC9-4743-8164-8FE72CAC72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2A6B87-A6BE-49AA-9CFC-6E5EDB5353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Both true Christians &amp; Antichrists claim to be Christians.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0101EDB-16AE-4008-97C3-7B45A3AC3A6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249D1B-77F7-4270-9C88-11C29D7CF5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B94A41-42FA-462A-88B8-CF4AA17B998A}"/>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4 characteristics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a cult?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858FC-CC6C-4EBF-9E92-DF72E9C496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D067A4-5AEF-4461-AEEE-9A30CDB6AB9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Both true Christians &amp; Antichrists claim to be Christians.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Jesus answered, “I am the way and the truth and the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comes to the Father except through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56FB5E9-9E7F-463E-B015-829F16A9387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8F59B-FCDF-4915-8DF5-73867AC1C6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9E2305-C069-432E-A0E3-E4CC2818E02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Both true Christians &amp; Antichrists claim to be Christians.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Jesus answered, “I am the way and the truth and the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comes to the Father except through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7:21 -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everyone who says to me, ‘Lord, Lord,’ will enter the kingdom of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only he who does the will of my Father who is in heaven.</a:t>
            </a:r>
          </a:p>
        </p:txBody>
      </p:sp>
      <p:sp>
        <p:nvSpPr>
          <p:cNvPr id="4" name="Rectangle 3">
            <a:extLst>
              <a:ext uri="{FF2B5EF4-FFF2-40B4-BE49-F238E27FC236}">
                <a16:creationId xmlns:a16="http://schemas.microsoft.com/office/drawing/2014/main" id="{035EB942-CCA3-4930-A05C-4AFABF8F65E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F22758-CF92-466B-A275-DB61588B7A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AEDC1B-303B-4090-A383-57A31A8460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Both true Christians &amp; Antichrists claim to be Christians.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I recognize the difference between a true Christian &amp; an Antichrist?</a:t>
            </a:r>
          </a:p>
        </p:txBody>
      </p:sp>
      <p:sp>
        <p:nvSpPr>
          <p:cNvPr id="4" name="Rectangle 3">
            <a:extLst>
              <a:ext uri="{FF2B5EF4-FFF2-40B4-BE49-F238E27FC236}">
                <a16:creationId xmlns:a16="http://schemas.microsoft.com/office/drawing/2014/main" id="{14AFD8FF-333C-4139-9288-97F56EB71C1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6041A7-4E28-4954-A3DE-274829EDAA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62DA8-5FD8-45A6-9B36-8BA18F43FE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True Christians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the 	truth.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Jude 3</a:t>
            </a:r>
          </a:p>
        </p:txBody>
      </p:sp>
      <p:sp>
        <p:nvSpPr>
          <p:cNvPr id="4" name="Rectangle 3">
            <a:extLst>
              <a:ext uri="{FF2B5EF4-FFF2-40B4-BE49-F238E27FC236}">
                <a16:creationId xmlns:a16="http://schemas.microsoft.com/office/drawing/2014/main" id="{5ED6B8C1-3152-4BF0-8C65-79DBFF7E2E5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41F75D-8251-47D1-9286-3CBD0F0837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44E615-6CB4-43F2-8275-FE8E4362450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True Christians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the 	truth.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Jude 3</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See that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you have heard from the beginning remains in you</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If it does, you also will remain in the Son and in the Father. - v24</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anointing you received from him remains in you</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do not need anyone to teach you. But as his anointing teaches you about all things and as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anointing is real, not counterfeit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just as it has taught you, remain in him. - v27</a:t>
            </a:r>
          </a:p>
        </p:txBody>
      </p:sp>
      <p:sp>
        <p:nvSpPr>
          <p:cNvPr id="4" name="Rectangle 3">
            <a:extLst>
              <a:ext uri="{FF2B5EF4-FFF2-40B4-BE49-F238E27FC236}">
                <a16:creationId xmlns:a16="http://schemas.microsoft.com/office/drawing/2014/main" id="{D683E797-7AC7-4BFE-A88D-BF8568BA272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43342D-8AD3-4B13-994B-B969FC6573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E8AFFB-0062-4006-9B90-0583957959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True Christians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the 	truth.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Jude 3</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went out from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they did not really belong to us.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they had belonged to us, they would have remained with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their going showed that none of them belonged to us. - v19</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AC79E43-D3AB-4C78-BA48-D67EF263B7E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A463CB-ED8E-4BB3-BDD8-B3C3F15FE1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3E5A49-6125-41D1-B6D1-CE572F67E2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True Christians are the ones 	who have the real </a:t>
            </a:r>
            <a:r>
              <a:rPr lang="en-US" sz="4400" b="1" u="sng" dirty="0">
                <a:solidFill>
                  <a:srgbClr val="990033"/>
                </a:solidFill>
                <a:effectLst>
                  <a:outerShdw blurRad="38100" dist="38100" dir="2700000" algn="tl">
                    <a:srgbClr val="000000">
                      <a:alpha val="43137"/>
                    </a:srgbClr>
                  </a:outerShdw>
                </a:effectLst>
                <a:latin typeface="Arial Narrow" pitchFamily="34" charset="0"/>
              </a:rPr>
              <a:t>knowledge</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you have an anointing from the Holy One, and all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know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do not write to you because you do not know the truth, but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do know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because no lie comes from the truth. - v20-21</a:t>
            </a:r>
          </a:p>
          <a:p>
            <a:pPr marL="609600" indent="-609600" algn="just" eaLnBrk="1" fontAlgn="auto" hangingPunct="1">
              <a:spcAft>
                <a:spcPts val="0"/>
              </a:spcAft>
              <a:buFont typeface="Wingdings 2" panose="05020102010507070707" pitchFamily="18" charset="2"/>
              <a:buNone/>
              <a:defRPr/>
            </a:pPr>
            <a:br>
              <a:rPr lang="en-US" sz="2800" b="1" dirty="0">
                <a:solidFill>
                  <a:srgbClr val="990033"/>
                </a:solidFill>
                <a:effectLst>
                  <a:outerShdw blurRad="38100" dist="38100" dir="2700000" algn="tl">
                    <a:srgbClr val="000000">
                      <a:alpha val="43137"/>
                    </a:srgbClr>
                  </a:outerShdw>
                </a:effectLst>
                <a:latin typeface="Arial Narrow" pitchFamily="34" charset="0"/>
              </a:rPr>
            </a:b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BB0D3E9-AD79-480E-9292-42C718D6ABA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29B67E-B33D-49C6-AEC7-772F673E99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0E68AD-E414-4945-87F0-7923598875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True Christians are the ones 	who have the real </a:t>
            </a:r>
            <a:r>
              <a:rPr lang="en-US" sz="4400" b="1" u="sng" dirty="0">
                <a:solidFill>
                  <a:srgbClr val="990033"/>
                </a:solidFill>
                <a:effectLst>
                  <a:outerShdw blurRad="38100" dist="38100" dir="2700000" algn="tl">
                    <a:srgbClr val="000000">
                      <a:alpha val="43137"/>
                    </a:srgbClr>
                  </a:outerShdw>
                </a:effectLst>
                <a:latin typeface="Arial Narrow" pitchFamily="34" charset="0"/>
              </a:rPr>
              <a:t>knowledge</a:t>
            </a:r>
            <a:r>
              <a:rPr lang="en-US" sz="4400" b="1" dirty="0">
                <a:solidFill>
                  <a:srgbClr val="990033"/>
                </a:solidFill>
                <a:effectLst>
                  <a:outerShdw blurRad="38100" dist="38100" dir="2700000" algn="tl">
                    <a:srgbClr val="000000">
                      <a:alpha val="43137"/>
                    </a:srgbClr>
                  </a:outerShdw>
                </a:effectLst>
                <a:latin typeface="Arial Narrow" pitchFamily="34" charset="0"/>
              </a:rPr>
              <a:t>.</a:t>
            </a: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is the liar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man who denies that Jesus is 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Such a man is the antichrist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he denies the Father and the Son. - v22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writing these things to you about those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are trying to lead you astray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v26</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5EB235E-A115-43C2-A9F0-E66356E2E34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DD3F7D-59BA-4622-98B2-F6069C86B9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9324E9-7A41-4247-944B-66209D987F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True Christians are the ones 	who proclaim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Confession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is the liar? It is the man who denies that Jesus is the Christ. Such a man is the antichrist — he denies the Father and the Son. No one who denies the Son has the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acknowledges the Son has the Father also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v22-23</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3028946-0BCA-4E39-A9C0-29D74BE3099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7DA5BE-9D85-4F03-80DE-56A91327E6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5FF6E9-97C3-4F85-974E-DBBE4F2ED7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True Christians are the ones 	who proclaim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Confession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is the liar? It is the man who denies that Jesus is the Christ. Such a man is the antichrist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he denies the Father and the Son. No one who denies the Son has the Father; whoever acknowledges the Son has the Father also. - v22-23</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AFC57B7-B976-4977-B92A-30DA9C6240E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582B78-2B74-4B0C-A11A-9D4512DA97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EEF2F4-5D56-4A90-8EC8-04C8D46617AC}"/>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4 characteristics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a 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They have left the faith.</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C17EA9-5318-41A7-926F-C1238B6BA7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15A9CA-3CDF-48E8-A8B2-890D984FDB9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consequences of remaining true to the Good Confession?</a:t>
            </a:r>
          </a:p>
        </p:txBody>
      </p:sp>
      <p:sp>
        <p:nvSpPr>
          <p:cNvPr id="4" name="Rectangle 3">
            <a:extLst>
              <a:ext uri="{FF2B5EF4-FFF2-40B4-BE49-F238E27FC236}">
                <a16:creationId xmlns:a16="http://schemas.microsoft.com/office/drawing/2014/main" id="{82003631-6D54-4B79-8E47-855EBC2D9EC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1999F0-F24C-4C83-9428-FFEA706955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759BD9-9AA1-4E3D-B37E-C9B97A6D017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consequences of remaining true to the Good Confession?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By confessing the Son you 	have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Father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denies the Son has the Father;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acknowledges the Son has the Father also</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p>
        </p:txBody>
      </p:sp>
      <p:sp>
        <p:nvSpPr>
          <p:cNvPr id="4" name="Rectangle 3">
            <a:extLst>
              <a:ext uri="{FF2B5EF4-FFF2-40B4-BE49-F238E27FC236}">
                <a16:creationId xmlns:a16="http://schemas.microsoft.com/office/drawing/2014/main" id="{04172903-5425-437C-9FAD-EEDFE7E8399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22ECFF-3141-493C-8733-51A24A5A0C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37CAEF-6A27-4898-9811-F283C10FE071}"/>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consequences of remaining true to the Good Confession?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denies the Son has the Father</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whoever acknowledges the Son has the Father also. - v23</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14:6-7 - Jesus answered, “I am the way and the truth and the life.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comes to the Father except through me. If you really knew me, you would know my Father as well</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now on, you do know him and have seen him.”</a:t>
            </a:r>
          </a:p>
        </p:txBody>
      </p:sp>
      <p:sp>
        <p:nvSpPr>
          <p:cNvPr id="4" name="Rectangle 3">
            <a:extLst>
              <a:ext uri="{FF2B5EF4-FFF2-40B4-BE49-F238E27FC236}">
                <a16:creationId xmlns:a16="http://schemas.microsoft.com/office/drawing/2014/main" id="{1FBEAB93-F4B6-489A-A3FE-44BA17E2940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42ED83-F7E9-4211-AF1D-AFE74993CE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7B0073-8326-4301-B5C9-3464DEB1EA8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are the consequences of remaining true to the Good Confession?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what he promised us — even eternal life. - v25</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EA008ED-FA53-459E-B21C-3DABF2B77F4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Church People Can Be Either True Christians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or Antichrists!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83BA8B-9C3B-4431-92AA-E2FE103C889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ABB127-2760-4FA4-BFA2-48876B5DFADF}"/>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must never make a test of fellowship out of something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not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found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God’s Word!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But you must recognize those things which God’s Word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does make a test of fellowship</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so you won’t be led astray by the Antichrists!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0BA969-D5B3-46A6-BFD9-57AF53F871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1E73B7-42AE-4664-B2AE-B521770963AC}"/>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4 characteristics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a 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They have left the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They reject the deity of Christ.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87CD5B-312C-4055-AA3B-9CCBEB52E3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237BE5-9FCB-46C0-A4FA-6BE8D19096AB}"/>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4 characteristics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a 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They have left the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They reject the deity of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They recognize only themselves as Christians.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15C6DE-0F1A-4AE2-969A-D8DC72BB4C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8EAD9E-2FC3-43B0-A52C-4228B34E9C4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4 characteristics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a cult?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They have left the faith.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They reject the deity of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They recognize only themselves as Christians.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They have other “revelations”.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6E57B8-4341-4BA9-943E-DE2171D6D6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F03951-0AC7-4150-9C4E-64238FBE6372}"/>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Second Divine Test of Fellowship</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Commitment to the Lordship of Jesus Christ!</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49DDC6-CBF0-4BF4-9CDE-A030F84884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AE05D2-9C2C-4B8E-A3B9-88FCEDEA7C2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2:18-19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Dear children, this is the last hour; and as you have heard that the antichrist is coming, even now many antichrists have come. This is how we know it is the last hour. They went out from us, but they did not really belong to us. For if they had belonged to us, they would have remained with us; but their going showed that none of them belonged to us.</a:t>
            </a:r>
          </a:p>
        </p:txBody>
      </p:sp>
    </p:spTree>
    <p:extLst>
      <p:ext uri="{BB962C8B-B14F-4D97-AF65-F5344CB8AC3E}">
        <p14:creationId xmlns:p14="http://schemas.microsoft.com/office/powerpoint/2010/main" val="2771121719"/>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35546</TotalTime>
  <Words>2517</Words>
  <Application>Microsoft Office PowerPoint</Application>
  <PresentationFormat>On-screen Show (4:3)</PresentationFormat>
  <Paragraphs>258</Paragraphs>
  <Slides>44</Slides>
  <Notes>44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Arial Narrow</vt:lpstr>
      <vt:lpstr>Calibri</vt:lpstr>
      <vt:lpstr>Franklin Gothic Medium</vt:lpstr>
      <vt:lpstr>FrankRuehl</vt:lpstr>
      <vt:lpstr>Lucida Sans Unicode</vt:lpstr>
      <vt:lpstr>Segoe UI Symbol</vt:lpstr>
      <vt:lpstr>Times New Roman</vt:lpstr>
      <vt:lpstr>Wingdings 2</vt:lpstr>
      <vt:lpstr>Trek</vt:lpstr>
      <vt:lpstr>the  second divine  test  of fellowship</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1795</cp:revision>
  <dcterms:created xsi:type="dcterms:W3CDTF">2005-04-23T22:37:40Z</dcterms:created>
  <dcterms:modified xsi:type="dcterms:W3CDTF">2021-04-15T00:44:26Z</dcterms:modified>
</cp:coreProperties>
</file>