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0"/>
  </p:notesMasterIdLst>
  <p:handoutMasterIdLst>
    <p:handoutMasterId r:id="rId61"/>
  </p:handoutMasterIdLst>
  <p:sldIdLst>
    <p:sldId id="398" r:id="rId2"/>
    <p:sldId id="2979" r:id="rId3"/>
    <p:sldId id="2978" r:id="rId4"/>
    <p:sldId id="2854" r:id="rId5"/>
    <p:sldId id="2980" r:id="rId6"/>
    <p:sldId id="1362" r:id="rId7"/>
    <p:sldId id="2078" r:id="rId8"/>
    <p:sldId id="2981" r:id="rId9"/>
    <p:sldId id="2982" r:id="rId10"/>
    <p:sldId id="2983" r:id="rId11"/>
    <p:sldId id="2984" r:id="rId12"/>
    <p:sldId id="2985" r:id="rId13"/>
    <p:sldId id="2986" r:id="rId14"/>
    <p:sldId id="2987" r:id="rId15"/>
    <p:sldId id="2988" r:id="rId16"/>
    <p:sldId id="2871" r:id="rId17"/>
    <p:sldId id="2989" r:id="rId18"/>
    <p:sldId id="2990" r:id="rId19"/>
    <p:sldId id="2991" r:id="rId20"/>
    <p:sldId id="2992" r:id="rId21"/>
    <p:sldId id="2993" r:id="rId22"/>
    <p:sldId id="2994" r:id="rId23"/>
    <p:sldId id="2995" r:id="rId24"/>
    <p:sldId id="2996" r:id="rId25"/>
    <p:sldId id="2997" r:id="rId26"/>
    <p:sldId id="2998" r:id="rId27"/>
    <p:sldId id="2999" r:id="rId28"/>
    <p:sldId id="3000" r:id="rId29"/>
    <p:sldId id="3001" r:id="rId30"/>
    <p:sldId id="3002" r:id="rId31"/>
    <p:sldId id="3003" r:id="rId32"/>
    <p:sldId id="3004" r:id="rId33"/>
    <p:sldId id="3005" r:id="rId34"/>
    <p:sldId id="3006" r:id="rId35"/>
    <p:sldId id="3007" r:id="rId36"/>
    <p:sldId id="3008" r:id="rId37"/>
    <p:sldId id="3009" r:id="rId38"/>
    <p:sldId id="3010" r:id="rId39"/>
    <p:sldId id="3011" r:id="rId40"/>
    <p:sldId id="3012" r:id="rId41"/>
    <p:sldId id="3013" r:id="rId42"/>
    <p:sldId id="3014" r:id="rId43"/>
    <p:sldId id="3015" r:id="rId44"/>
    <p:sldId id="3016" r:id="rId45"/>
    <p:sldId id="3017" r:id="rId46"/>
    <p:sldId id="3018" r:id="rId47"/>
    <p:sldId id="3019" r:id="rId48"/>
    <p:sldId id="3020" r:id="rId49"/>
    <p:sldId id="3021" r:id="rId50"/>
    <p:sldId id="3022" r:id="rId51"/>
    <p:sldId id="3023" r:id="rId52"/>
    <p:sldId id="3030" r:id="rId53"/>
    <p:sldId id="3024" r:id="rId54"/>
    <p:sldId id="3025" r:id="rId55"/>
    <p:sldId id="3026" r:id="rId56"/>
    <p:sldId id="3027" r:id="rId57"/>
    <p:sldId id="3029" r:id="rId58"/>
    <p:sldId id="3031" r:id="rId59"/>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006600"/>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2645" autoAdjust="0"/>
    <p:restoredTop sz="90401" autoAdjust="0"/>
  </p:normalViewPr>
  <p:slideViewPr>
    <p:cSldViewPr>
      <p:cViewPr varScale="1">
        <p:scale>
          <a:sx n="103" d="100"/>
          <a:sy n="103" d="100"/>
        </p:scale>
        <p:origin x="145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FF53C6C0-8E5F-4D0B-9CDB-5DB0FB75CB6E}"/>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9498E86E-0F1E-488A-B7C1-915A4549A89F}"/>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4D11D4F-D125-4677-BF45-B8083607346C}"/>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6DC8A65E-A6FE-4902-ABCC-74062D84EDBD}"/>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BC751625-E4DD-4E2B-B38C-977931966BF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5505496-A5F4-4721-BC3C-2EF246D8456A}"/>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F97C3878-3CEA-4311-865A-CEA2ED7C7E4B}"/>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1D3E1B5A-055E-4D69-89C7-13AB40505447}" type="datetimeFigureOut">
              <a:rPr lang="en-US"/>
              <a:pPr>
                <a:defRPr/>
              </a:pPr>
              <a:t>2/15/2021</a:t>
            </a:fld>
            <a:endParaRPr lang="en-US" dirty="0"/>
          </a:p>
        </p:txBody>
      </p:sp>
      <p:sp>
        <p:nvSpPr>
          <p:cNvPr id="4" name="Slide Image Placeholder 3">
            <a:extLst>
              <a:ext uri="{FF2B5EF4-FFF2-40B4-BE49-F238E27FC236}">
                <a16:creationId xmlns:a16="http://schemas.microsoft.com/office/drawing/2014/main" id="{AA0D2C4E-3E7A-4FAF-AADC-5C7A83B5A535}"/>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E480452-4851-4425-97A2-00D5A29065E3}"/>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382BAC7-BC45-4DC6-8B75-3C8D69BD5991}"/>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976439B8-4272-4A55-AD92-68295D89FB7D}"/>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BDA949B-0167-4B9D-9190-B0EBF7B6A1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530AFD8F-B9E5-4C82-B75B-88AE65A9A0F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823E0F7-E250-41DB-83A1-8CD524315D2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285F6F8F-2994-41D1-A17B-FF508AD3629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8AECB6-0D21-4B59-AE63-273087782C26}"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946E085-5396-42D3-AAFC-3583933591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D1D5BEEC-1519-49F6-AE2F-A04DFAC0AD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0A5F6322-4270-4E74-AE79-2E4FE215D69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1B1DD3A-A142-4FCE-BD95-7BB428693249}"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C80FACA-1611-4AC9-9810-C221D6B2CCA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047E0CD1-71D1-4D49-BD06-BD07D52374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26E919B0-6DA2-4629-8C67-ABB99EF9602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CAC60D-199D-4B6E-B3E9-F9995A283384}"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783A900D-BBB7-4A9A-8BAD-7070A41A0B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E985B77-BFE2-4A2C-B6D9-8132779CC1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DEBB7179-E74B-48D8-A622-A8C4FB47E2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AC87EF5-B0E2-4348-929B-A90E7A99C7B8}"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40376A1-E351-4C18-9606-3691FA1547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A092BD26-F704-4761-A1FC-CA77ADBAAE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AA33EAA6-1F90-401F-89B8-1E8ECF975D7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484DA8E-A0B9-42AB-96A3-885F8BD0BB0E}"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F46410C-6C38-4C5E-95EE-26D8F7B072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35F8F815-732A-45E2-8182-2A2C1ADA08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23E35275-FBD7-4844-9083-B22A422ECE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3A1C74D-6AD7-43BE-A825-48C494C9D62F}"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0C55554-C763-4E0A-A1B8-B5744902DEC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9208FA78-CC55-4902-A157-5FA24B380B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D8C8FF61-CAC1-452A-BDFB-7CBE1F0E474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5B800D6-DA37-4277-8CE1-829D60F12337}"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A9950B7F-FAD5-4A37-8908-07DB4C5A777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1AC96534-F6FE-479C-9EEF-220D4DB5D0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C0C9E584-1624-4C92-8A47-F578E74012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F87459A-746F-4F98-9371-F82B9AA17505}"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EF77AE1A-FD36-46E2-9088-85F1788477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608B93C-74D2-4180-80E2-15A8069B08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B12C3892-7A8A-453F-BB0A-4E47855BEB7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9BE2CA2-9D25-4536-B992-0FB9ECCFC798}"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07FB98E7-8A5F-4160-BB4A-2F7AC6AE43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15F75F95-0C91-486E-9D60-1FD40644F7A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5973D1F8-5221-4B8F-A652-E16D7191CE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4E3EA71-9D83-4507-94CC-B55568817910}"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1F2DF576-ACFF-4247-B327-7E785A53BB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F1D0B1C0-A7E0-4512-B6C5-BDAA06EBB7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5F84C500-4DF9-4D9D-B4F5-DFB67C621A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AA3B4A-0AD7-4D00-92C5-7131AB93004B}"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88D3A36A-1E5E-4941-851A-20E0E5C99E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993F06C1-B69F-4897-9F02-F07F8F59A9F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24DA817A-23C3-460D-AC75-93D7C3079BE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C1CE3D5-C715-4A3C-B4E7-AF23F323CCC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E905675F-79C7-45CE-8EA2-2482E99167A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B9FD3A2A-66E0-4541-9B00-E93B9007BE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2E95AE30-3611-4203-84E6-46641FAF26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DD7CC7-8D06-4974-97D3-BDB59BDD36CE}"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216671B-2652-4060-9B35-2FE8539AF7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D0C90B9-874D-4A44-8C36-518A7FA75B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A94615DB-6A73-43A8-BEEF-59F663967A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F054139-52F7-4C6F-B76F-019134BD75B4}"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E1C198F3-74B4-4FED-9B9B-C0E3128C3C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0DE8E10E-441E-452E-ADAF-E5B91667CB8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EF83CB70-106E-4C20-BA58-C8553617A1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8B477AD-1C29-427D-8EC2-A9461233177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2BFD4F50-03E6-40BB-AF5C-9D021719FA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FC3EF1AA-A507-4EF2-8B55-E23B3E0A79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A971AAA-9AAD-4E3D-80A3-45C0A8DE6A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231A887-1E15-41CB-9FF1-AC7A4AA734A6}"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0CE5362-1941-45CA-9614-8BC6A17C0F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E0ACEF1F-C5EA-4E80-A778-1815B6B5C9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55B55150-98B1-4168-A510-B76479D2D0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94D440-FE65-44EF-9C31-D61C8DCB56CD}"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F25A200F-0730-434A-B977-0221E0036C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074D7FF7-C8E3-4418-864A-34F4F77EA2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17DC4263-3BA2-49D7-93C5-D25944F1183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BD9843-AA4D-49EA-B343-018F697CE5E9}"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9E29BCB-4FE8-4339-9A76-4E55EF05D9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A7247FE2-7AB1-4852-9E7A-915EC886A8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F7ADF761-2BD9-49FE-B25F-B77945E362E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46055BD-D36B-4895-9D25-1F73A21E2094}"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E1BD8B5F-4405-465E-88E0-F09DCF916D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0A610F39-5EFF-4EDC-960E-1975BBCE2BE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E1F23DA0-2DE4-4656-BAE3-1FFB9388AA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125060-A006-4EC7-BB19-30B2465E3542}"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5BEE652A-FC6F-44EE-B64A-914AC5F61EF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A25630BA-BC09-4836-A5A8-851EDA4BB3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80C4617D-BACF-44AD-933F-215463A035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77C329-F379-415C-B393-8B76EF05E823}"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9E4E6BCB-DDEB-4FFF-9639-D5EA23C38C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F375B3CB-E462-4AE0-A343-0D9F003CEC4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2818628C-F259-486C-854A-7008007128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09EDFB-3687-48C6-8D24-BA83EF35DC46}"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5C1CB1A-C92B-4B2C-8D9A-B7FBBD2121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044ACC55-9BDB-42A7-8F41-9F65216393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9A695BB5-42D2-4570-A51B-8943248C78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D55B2FA-1ED7-4055-B937-EA9483484280}"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6B0D21AD-3287-4DF6-AF6B-4A44E71B49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0827223-D338-480C-85F2-2738A2CA97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AE98A6B6-6CC4-48AF-BF19-2A3B93C1211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467204F-5D07-4938-AC65-3E77B3815AE2}"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86C6DB92-66A0-4E64-BD67-8682F7E7D2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2FD17FCA-D4CE-4084-9841-437EA19891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B3456CFF-9E9F-4037-B60C-04E04E37548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B2E0AB5-1E57-4957-8409-088D1C33EB95}"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9F2D3F6A-EA6F-4EC0-8B98-E3F31EDDD41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A2D6EB6D-B0B1-4835-A00F-3ADB46E5380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B37F4CF7-62EF-4B62-8FD1-566263D4F81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FE5530-4653-42C1-A0C1-581AB607BE4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A5458928-D68B-4B56-9770-BFDB3DE139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DBEA962A-5C80-453B-96F6-BEBED6C633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8E1DDBD9-8D67-4A13-BDA9-D299EF2FAE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7F634E1-8B53-45B7-A48D-693219607D0D}"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8188631A-CAC0-4FDB-A762-2D0BD568B9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2F042F4-57C8-4323-8154-153C4AF657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6DC11112-CAC8-47A3-9077-9C2FD1AD2A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0BF843-EBB5-4DE0-AE91-E2469935266A}"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76CE210-DCF1-4905-9041-9ED002964F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5CDAD34-E45D-4FBA-B61F-2FA16E9CA51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D9B6C1AF-D3AD-4A88-A5A1-4ACA0A96A3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0414BF4-8706-4E76-8297-E7FB76849E8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BFE69083-D077-4161-BC01-FAEEAC2E23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87B6E7DA-EC91-45A7-ADBE-0FE95451B8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6C056BDA-7C7F-4979-AC79-14F8B20CAC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44DFDFF-2725-4F1E-82B7-7103CD07064C}"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138C22B9-3FD6-4D19-898B-032437CDA27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207EF7FF-A68E-43FC-8079-A95A542371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6DAE2BA5-8BF8-49D0-8C4E-05FE255335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CCB9834-314B-4871-A1EF-2572EF8C04AF}"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8E4CB855-FBF9-4323-A91B-D45B0DC92B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F530FC0-C2B9-4E67-97F2-FD57BF0F7A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643B0654-0F89-4E4E-92FA-FB779C75028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81E7F3-D443-47D4-B363-09D7F0C5FFB9}"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4B5F4719-016B-4C48-873A-7F9D61EA07B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58F579F3-F308-44BC-9BF7-C3D79431F00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CEF97EF8-8E73-46BA-AD48-D501FD2DFA6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6716916-5419-4A60-8C2E-E942DDDDB31E}"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3FCF31F-E6A6-48E6-9176-010D0DA25B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24F0F61-F8E0-45E0-BA1D-9FB6312BAD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31411DD0-4E2F-4797-8DC0-347273B6FF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AFFC4C7-1B70-4055-9AC9-EF7DB0D5F0A6}"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9394A4CE-186E-4A43-BC68-48665E3548A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A5399AA3-2D30-43A3-8C0E-8F7990528D7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58C9AEC4-91E8-4F91-90B9-66F7B3A918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2B2D37C-8DC3-407C-BBBD-FAFCAC493E37}"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EB4C38FA-6888-4265-AD1B-8106641E9CC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31C79292-80AD-46EA-9FFD-3841EC67AF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F52E948A-2302-4406-BF63-514AD11F94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93B3CBD-A170-4FE7-93D0-33999DB679E6}"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A1AD1289-0923-4A64-B744-9EB06CF02B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CBD61EDB-D512-4B62-A213-275E336564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69F270A7-957E-42BC-A282-B6212CDFE88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4E3A493-9A30-4C86-81F4-6C6A003158E1}"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0BC8E28E-E53C-4E3C-92EA-C6A2AF1590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135A43D7-1EBB-4537-8390-CF34940EA4F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E2D74883-4108-4430-B67C-283EEACE7A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3C94A8-4DEF-4944-AF58-830D8C1ABEAD}"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966FB953-5874-4A2C-9C93-B46CDCAB98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0F055C21-1A13-4D06-AA60-E75FD6592CA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0457C14D-27BD-464B-AB7A-F74606F28C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303F63-6EEF-4564-96B6-F9E70C89D617}"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a:extLst>
              <a:ext uri="{FF2B5EF4-FFF2-40B4-BE49-F238E27FC236}">
                <a16:creationId xmlns:a16="http://schemas.microsoft.com/office/drawing/2014/main" id="{30F9F16B-19FB-48B8-8402-D746C4EADD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a:extLst>
              <a:ext uri="{FF2B5EF4-FFF2-40B4-BE49-F238E27FC236}">
                <a16:creationId xmlns:a16="http://schemas.microsoft.com/office/drawing/2014/main" id="{E829BA84-2F28-471E-9ACC-BB97BADF73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3428" name="Slide Number Placeholder 3">
            <a:extLst>
              <a:ext uri="{FF2B5EF4-FFF2-40B4-BE49-F238E27FC236}">
                <a16:creationId xmlns:a16="http://schemas.microsoft.com/office/drawing/2014/main" id="{8B0684AC-72D7-4E5C-98F6-47BE31AA7A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47465FE-7EFE-4A32-A5AB-B58574F3BAD6}"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a:extLst>
              <a:ext uri="{FF2B5EF4-FFF2-40B4-BE49-F238E27FC236}">
                <a16:creationId xmlns:a16="http://schemas.microsoft.com/office/drawing/2014/main" id="{7D88AA84-3134-4791-B118-16DED57A8C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a:extLst>
              <a:ext uri="{FF2B5EF4-FFF2-40B4-BE49-F238E27FC236}">
                <a16:creationId xmlns:a16="http://schemas.microsoft.com/office/drawing/2014/main" id="{EE204FE9-340F-43A8-946B-5497DB00492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5476" name="Slide Number Placeholder 3">
            <a:extLst>
              <a:ext uri="{FF2B5EF4-FFF2-40B4-BE49-F238E27FC236}">
                <a16:creationId xmlns:a16="http://schemas.microsoft.com/office/drawing/2014/main" id="{54A230ED-9CA8-4631-AA13-ACBF0E6828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2D9D176-962F-4AB9-B6AF-75B8CAAAD27E}"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a:extLst>
              <a:ext uri="{FF2B5EF4-FFF2-40B4-BE49-F238E27FC236}">
                <a16:creationId xmlns:a16="http://schemas.microsoft.com/office/drawing/2014/main" id="{BDC04055-3CAB-4EC2-AC33-95ADDC9858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a:extLst>
              <a:ext uri="{FF2B5EF4-FFF2-40B4-BE49-F238E27FC236}">
                <a16:creationId xmlns:a16="http://schemas.microsoft.com/office/drawing/2014/main" id="{7A28B13C-B7DB-4ED4-AF68-70031B1FD3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7524" name="Slide Number Placeholder 3">
            <a:extLst>
              <a:ext uri="{FF2B5EF4-FFF2-40B4-BE49-F238E27FC236}">
                <a16:creationId xmlns:a16="http://schemas.microsoft.com/office/drawing/2014/main" id="{2F3FE411-CCA6-4AE5-BC2D-ABDA290690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C203ED-0E6B-4D18-9386-5589D35982DC}"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a:extLst>
              <a:ext uri="{FF2B5EF4-FFF2-40B4-BE49-F238E27FC236}">
                <a16:creationId xmlns:a16="http://schemas.microsoft.com/office/drawing/2014/main" id="{C9D5D26F-EEBC-4646-A27A-4FA7C26ED7A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a:extLst>
              <a:ext uri="{FF2B5EF4-FFF2-40B4-BE49-F238E27FC236}">
                <a16:creationId xmlns:a16="http://schemas.microsoft.com/office/drawing/2014/main" id="{4714FC36-ECF0-48B0-8F3E-F3F4925ACB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9572" name="Slide Number Placeholder 3">
            <a:extLst>
              <a:ext uri="{FF2B5EF4-FFF2-40B4-BE49-F238E27FC236}">
                <a16:creationId xmlns:a16="http://schemas.microsoft.com/office/drawing/2014/main" id="{915BD11D-F4FA-4CF2-8F60-3AB013F6FB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7F0F28A-BCA4-47FF-A0E1-AF0200B443B4}"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a:extLst>
              <a:ext uri="{FF2B5EF4-FFF2-40B4-BE49-F238E27FC236}">
                <a16:creationId xmlns:a16="http://schemas.microsoft.com/office/drawing/2014/main" id="{0F4A3341-EDE2-4697-BDC1-A5F3550916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a:extLst>
              <a:ext uri="{FF2B5EF4-FFF2-40B4-BE49-F238E27FC236}">
                <a16:creationId xmlns:a16="http://schemas.microsoft.com/office/drawing/2014/main" id="{F7CCEDFE-4D6E-4643-B57B-987A041F979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1620" name="Slide Number Placeholder 3">
            <a:extLst>
              <a:ext uri="{FF2B5EF4-FFF2-40B4-BE49-F238E27FC236}">
                <a16:creationId xmlns:a16="http://schemas.microsoft.com/office/drawing/2014/main" id="{C921D7DD-904A-4F5D-A76E-BE5EAFE997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91194A-E2AC-437A-9035-CBCB96E212EF}"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1CEC6F4-A421-4EFB-97EE-8C482F28D14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DC27F3B-824C-45D4-BD1C-1EA9148D71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E4CCD2A5-EADB-47DD-AB87-9F4E929CF2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FF94AE-84B2-4C71-8BA9-E825649B92B2}"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a:extLst>
              <a:ext uri="{FF2B5EF4-FFF2-40B4-BE49-F238E27FC236}">
                <a16:creationId xmlns:a16="http://schemas.microsoft.com/office/drawing/2014/main" id="{AA8B2020-E29F-48FB-B346-36EA0DA9BB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Notes Placeholder 2">
            <a:extLst>
              <a:ext uri="{FF2B5EF4-FFF2-40B4-BE49-F238E27FC236}">
                <a16:creationId xmlns:a16="http://schemas.microsoft.com/office/drawing/2014/main" id="{6B3A6E7E-D47B-4658-9890-8B1E34CE37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3668" name="Slide Number Placeholder 3">
            <a:extLst>
              <a:ext uri="{FF2B5EF4-FFF2-40B4-BE49-F238E27FC236}">
                <a16:creationId xmlns:a16="http://schemas.microsoft.com/office/drawing/2014/main" id="{9A3B35B7-1D7D-417D-A00A-B3BEB852011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8BD663E-91C6-4DAE-9C48-3270ED0186CF}"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a:extLst>
              <a:ext uri="{FF2B5EF4-FFF2-40B4-BE49-F238E27FC236}">
                <a16:creationId xmlns:a16="http://schemas.microsoft.com/office/drawing/2014/main" id="{63C32991-FB33-4E8F-89A4-C97AF6E339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Notes Placeholder 2">
            <a:extLst>
              <a:ext uri="{FF2B5EF4-FFF2-40B4-BE49-F238E27FC236}">
                <a16:creationId xmlns:a16="http://schemas.microsoft.com/office/drawing/2014/main" id="{6A87DF7C-E02E-4EF8-84ED-96CCAE210D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5716" name="Slide Number Placeholder 3">
            <a:extLst>
              <a:ext uri="{FF2B5EF4-FFF2-40B4-BE49-F238E27FC236}">
                <a16:creationId xmlns:a16="http://schemas.microsoft.com/office/drawing/2014/main" id="{2F3E6016-66EB-4885-9C9D-68E22CC0489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93B123-47E8-49C0-BA2C-7DDD8BABAB69}" type="slidenum">
              <a:rPr lang="en-US" altLang="en-US">
                <a:solidFill>
                  <a:srgbClr val="990033"/>
                </a:solidFill>
                <a:latin typeface="Arial Narrow" panose="020B0606020202030204" pitchFamily="34" charset="0"/>
              </a:rPr>
              <a:pPr>
                <a:spcBef>
                  <a:spcPct val="0"/>
                </a:spcBef>
              </a:pPr>
              <a:t>51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a:extLst>
              <a:ext uri="{FF2B5EF4-FFF2-40B4-BE49-F238E27FC236}">
                <a16:creationId xmlns:a16="http://schemas.microsoft.com/office/drawing/2014/main" id="{C6000F5F-83D3-4172-857D-753C284F5CA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Notes Placeholder 2">
            <a:extLst>
              <a:ext uri="{FF2B5EF4-FFF2-40B4-BE49-F238E27FC236}">
                <a16:creationId xmlns:a16="http://schemas.microsoft.com/office/drawing/2014/main" id="{65762F77-5F72-430B-A6A2-5485A7D57C9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17764" name="Slide Number Placeholder 3">
            <a:extLst>
              <a:ext uri="{FF2B5EF4-FFF2-40B4-BE49-F238E27FC236}">
                <a16:creationId xmlns:a16="http://schemas.microsoft.com/office/drawing/2014/main" id="{C9FCB944-E48F-4B49-B2C5-3FA7A313B8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C7BCA2F-0BB4-48F3-AC9B-1E79C3C9C9C5}" type="slidenum">
              <a:rPr lang="en-US" altLang="en-US">
                <a:solidFill>
                  <a:srgbClr val="990033"/>
                </a:solidFill>
                <a:latin typeface="Arial Narrow" panose="020B0606020202030204" pitchFamily="34" charset="0"/>
              </a:rPr>
              <a:pPr>
                <a:spcBef>
                  <a:spcPct val="0"/>
                </a:spcBef>
              </a:pPr>
              <a:t>52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7139090C-823B-4DF2-BD4C-C7B4D0E976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EC92EE32-F269-445D-A7AA-74F2AA32181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D0308D5B-519F-4DEC-92BA-0D8D63D2BB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93952AF-B73A-4A7D-A82C-63F8D04E9BB4}" type="slidenum">
              <a:rPr lang="en-US" altLang="en-US">
                <a:solidFill>
                  <a:srgbClr val="990033"/>
                </a:solidFill>
                <a:latin typeface="Arial Narrow" panose="020B0606020202030204" pitchFamily="34" charset="0"/>
              </a:rPr>
              <a:pPr>
                <a:spcBef>
                  <a:spcPct val="0"/>
                </a:spcBef>
              </a:pPr>
              <a:t>53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a:extLst>
              <a:ext uri="{FF2B5EF4-FFF2-40B4-BE49-F238E27FC236}">
                <a16:creationId xmlns:a16="http://schemas.microsoft.com/office/drawing/2014/main" id="{D0FEB3D4-0106-4295-AC3A-0AC101BD9A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a:extLst>
              <a:ext uri="{FF2B5EF4-FFF2-40B4-BE49-F238E27FC236}">
                <a16:creationId xmlns:a16="http://schemas.microsoft.com/office/drawing/2014/main" id="{06DE6B09-564F-4E0E-8B60-C683A757BA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1860" name="Slide Number Placeholder 3">
            <a:extLst>
              <a:ext uri="{FF2B5EF4-FFF2-40B4-BE49-F238E27FC236}">
                <a16:creationId xmlns:a16="http://schemas.microsoft.com/office/drawing/2014/main" id="{EF87FC3D-3C29-4551-B50B-0C2AEBA19E6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81ADDB-807A-47FA-8444-ECB0A18BD947}" type="slidenum">
              <a:rPr lang="en-US" altLang="en-US">
                <a:solidFill>
                  <a:srgbClr val="990033"/>
                </a:solidFill>
                <a:latin typeface="Arial Narrow" panose="020B0606020202030204" pitchFamily="34" charset="0"/>
              </a:rPr>
              <a:pPr>
                <a:spcBef>
                  <a:spcPct val="0"/>
                </a:spcBef>
              </a:pPr>
              <a:t>54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a:extLst>
              <a:ext uri="{FF2B5EF4-FFF2-40B4-BE49-F238E27FC236}">
                <a16:creationId xmlns:a16="http://schemas.microsoft.com/office/drawing/2014/main" id="{0C44632D-D07E-447F-B60E-0F0EDF12EBD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a:extLst>
              <a:ext uri="{FF2B5EF4-FFF2-40B4-BE49-F238E27FC236}">
                <a16:creationId xmlns:a16="http://schemas.microsoft.com/office/drawing/2014/main" id="{BFD6BA86-2530-4D32-82AE-FE02466269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3908" name="Slide Number Placeholder 3">
            <a:extLst>
              <a:ext uri="{FF2B5EF4-FFF2-40B4-BE49-F238E27FC236}">
                <a16:creationId xmlns:a16="http://schemas.microsoft.com/office/drawing/2014/main" id="{E128D1F1-D300-4329-B695-DF268CE88B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161A11-755E-4595-A01A-55AC248278BF}" type="slidenum">
              <a:rPr lang="en-US" altLang="en-US">
                <a:solidFill>
                  <a:srgbClr val="990033"/>
                </a:solidFill>
                <a:latin typeface="Arial Narrow" panose="020B0606020202030204" pitchFamily="34" charset="0"/>
              </a:rPr>
              <a:pPr>
                <a:spcBef>
                  <a:spcPct val="0"/>
                </a:spcBef>
              </a:pPr>
              <a:t>55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a:extLst>
              <a:ext uri="{FF2B5EF4-FFF2-40B4-BE49-F238E27FC236}">
                <a16:creationId xmlns:a16="http://schemas.microsoft.com/office/drawing/2014/main" id="{AEA7D7B2-C199-49F7-995F-BA3CBCD566C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Notes Placeholder 2">
            <a:extLst>
              <a:ext uri="{FF2B5EF4-FFF2-40B4-BE49-F238E27FC236}">
                <a16:creationId xmlns:a16="http://schemas.microsoft.com/office/drawing/2014/main" id="{9A84C3AD-2610-472D-B48D-A9A881A205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5956" name="Slide Number Placeholder 3">
            <a:extLst>
              <a:ext uri="{FF2B5EF4-FFF2-40B4-BE49-F238E27FC236}">
                <a16:creationId xmlns:a16="http://schemas.microsoft.com/office/drawing/2014/main" id="{FCAFFC1E-108B-4285-85A1-26DDA1AC40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66ADAA5-36D0-4C63-A4FE-1DF8ACDAB420}" type="slidenum">
              <a:rPr lang="en-US" altLang="en-US">
                <a:solidFill>
                  <a:srgbClr val="990033"/>
                </a:solidFill>
                <a:latin typeface="Arial Narrow" panose="020B0606020202030204" pitchFamily="34" charset="0"/>
              </a:rPr>
              <a:pPr>
                <a:spcBef>
                  <a:spcPct val="0"/>
                </a:spcBef>
              </a:pPr>
              <a:t>56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a:extLst>
              <a:ext uri="{FF2B5EF4-FFF2-40B4-BE49-F238E27FC236}">
                <a16:creationId xmlns:a16="http://schemas.microsoft.com/office/drawing/2014/main" id="{42122F7E-2314-4D65-B6E7-5E2AB1401B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8003" name="Notes Placeholder 2">
            <a:extLst>
              <a:ext uri="{FF2B5EF4-FFF2-40B4-BE49-F238E27FC236}">
                <a16:creationId xmlns:a16="http://schemas.microsoft.com/office/drawing/2014/main" id="{457954D4-9FCB-458D-8DF4-20BF2411F7C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8004" name="Slide Number Placeholder 3">
            <a:extLst>
              <a:ext uri="{FF2B5EF4-FFF2-40B4-BE49-F238E27FC236}">
                <a16:creationId xmlns:a16="http://schemas.microsoft.com/office/drawing/2014/main" id="{7CC16D18-023D-4812-877E-31B40C9E15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6B4D92E-CD72-49ED-A7A8-DA2CB66A5680}" type="slidenum">
              <a:rPr lang="en-US" altLang="en-US">
                <a:solidFill>
                  <a:srgbClr val="990033"/>
                </a:solidFill>
                <a:latin typeface="Arial Narrow" panose="020B0606020202030204" pitchFamily="34" charset="0"/>
              </a:rPr>
              <a:pPr>
                <a:spcBef>
                  <a:spcPct val="0"/>
                </a:spcBef>
              </a:pPr>
              <a:t>57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a:extLst>
              <a:ext uri="{FF2B5EF4-FFF2-40B4-BE49-F238E27FC236}">
                <a16:creationId xmlns:a16="http://schemas.microsoft.com/office/drawing/2014/main" id="{E382323B-5AB1-4486-ADDC-E0DCD69446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0051" name="Notes Placeholder 2">
            <a:extLst>
              <a:ext uri="{FF2B5EF4-FFF2-40B4-BE49-F238E27FC236}">
                <a16:creationId xmlns:a16="http://schemas.microsoft.com/office/drawing/2014/main" id="{157EE825-9F00-4A46-A942-E2A9F96F77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0052" name="Slide Number Placeholder 3">
            <a:extLst>
              <a:ext uri="{FF2B5EF4-FFF2-40B4-BE49-F238E27FC236}">
                <a16:creationId xmlns:a16="http://schemas.microsoft.com/office/drawing/2014/main" id="{B7E5DE30-C655-4ABE-8D12-8CDE36A6B4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B04A43-9348-47D9-ADCB-4E396FCB283F}" type="slidenum">
              <a:rPr lang="en-US" altLang="en-US">
                <a:solidFill>
                  <a:srgbClr val="990033"/>
                </a:solidFill>
                <a:latin typeface="Arial Narrow" panose="020B0606020202030204" pitchFamily="34" charset="0"/>
              </a:rPr>
              <a:pPr>
                <a:spcBef>
                  <a:spcPct val="0"/>
                </a:spcBef>
              </a:pPr>
              <a:t>58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25A9B052-8F16-4E52-AC98-95709AD141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D87A9D5-5B26-4E84-B250-03FE0901E2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EFECD2AE-1DE7-4FDA-A28F-2AEE049ACE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B4494E-3E8D-4D9C-BB99-21763E12DD62}"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8D53DBD-8F95-4D65-89E4-94E8674B769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AB07EF0E-C955-4BAD-8C23-590F43F7BC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D0296D97-7760-4A8D-8D4E-9B3C1E38E1E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E63813D-3BE8-4936-9476-50AF0670A5A6}"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85AF75BB-8A4F-41FE-BD07-002B6BBCBF2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B3CA6D8-AC5C-40C4-A338-0A319D1FBC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89E975D-BACF-42CB-A3E6-4216F3D208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336C6C4-ECBB-4DEF-AA9A-2BBF8FBDEF50}"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D931747C-0051-4E4A-B445-6A94C0E7C1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12E630F-1958-47D0-B140-A6FBCF8EE5C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AE025237-9D19-41CC-AF87-ABA51FCCA47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38B6FA0-00A2-43A8-9FAF-A17E0D5124D9}"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BFE39CA0-674F-4383-9E37-097CB5AC0ED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9418A9FC-CE1B-4AE2-9553-E694B78F465B}"/>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CDC36F01-85AB-4C3E-B645-1AF206AF1D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09B7E799-CE32-4F01-BFDF-C8BA4B14FAFC}"/>
              </a:ext>
            </a:extLst>
          </p:cNvPr>
          <p:cNvSpPr>
            <a:spLocks noGrp="1"/>
          </p:cNvSpPr>
          <p:nvPr>
            <p:ph type="sldNum" sz="quarter" idx="12"/>
          </p:nvPr>
        </p:nvSpPr>
        <p:spPr>
          <a:xfrm>
            <a:off x="8229600" y="6473825"/>
            <a:ext cx="758825" cy="247650"/>
          </a:xfrm>
        </p:spPr>
        <p:txBody>
          <a:bodyPr/>
          <a:lstStyle>
            <a:lvl1pPr>
              <a:defRPr smtClean="0"/>
            </a:lvl1pPr>
          </a:lstStyle>
          <a:p>
            <a:pPr>
              <a:defRPr/>
            </a:pPr>
            <a:fld id="{11729264-5881-4EF5-A57A-46073261A2F5}" type="slidenum">
              <a:rPr lang="en-US" altLang="en-US"/>
              <a:pPr>
                <a:defRPr/>
              </a:pPr>
              <a:t>‹#›</a:t>
            </a:fld>
            <a:endParaRPr lang="en-US" altLang="en-US"/>
          </a:p>
        </p:txBody>
      </p:sp>
    </p:spTree>
    <p:extLst>
      <p:ext uri="{BB962C8B-B14F-4D97-AF65-F5344CB8AC3E}">
        <p14:creationId xmlns:p14="http://schemas.microsoft.com/office/powerpoint/2010/main" val="82007120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D893BC5C-43E8-4E95-8C5E-715A4477C41C}"/>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B13AEAF6-E9D7-408B-8641-2D42FB72597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CE19637-3C27-4DCB-8895-7E011A65F61F}"/>
              </a:ext>
            </a:extLst>
          </p:cNvPr>
          <p:cNvSpPr>
            <a:spLocks noGrp="1"/>
          </p:cNvSpPr>
          <p:nvPr>
            <p:ph type="sldNum" sz="quarter" idx="12"/>
          </p:nvPr>
        </p:nvSpPr>
        <p:spPr/>
        <p:txBody>
          <a:bodyPr/>
          <a:lstStyle>
            <a:lvl1pPr>
              <a:defRPr/>
            </a:lvl1pPr>
          </a:lstStyle>
          <a:p>
            <a:pPr>
              <a:defRPr/>
            </a:pPr>
            <a:fld id="{C0EC7C68-6671-4637-8C97-C597764AC69B}" type="slidenum">
              <a:rPr lang="en-US" altLang="en-US"/>
              <a:pPr>
                <a:defRPr/>
              </a:pPr>
              <a:t>‹#›</a:t>
            </a:fld>
            <a:endParaRPr lang="en-US" altLang="en-US"/>
          </a:p>
        </p:txBody>
      </p:sp>
    </p:spTree>
    <p:extLst>
      <p:ext uri="{BB962C8B-B14F-4D97-AF65-F5344CB8AC3E}">
        <p14:creationId xmlns:p14="http://schemas.microsoft.com/office/powerpoint/2010/main" val="2542018618"/>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865394-12E6-4A06-9CCD-C4963A8A3981}"/>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C6077DD2-9554-4998-8468-4768A368557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FE58F3-C715-4A8A-B3E2-DEAE14E3DAFA}"/>
              </a:ext>
            </a:extLst>
          </p:cNvPr>
          <p:cNvSpPr>
            <a:spLocks noGrp="1"/>
          </p:cNvSpPr>
          <p:nvPr>
            <p:ph type="sldNum" sz="quarter" idx="12"/>
          </p:nvPr>
        </p:nvSpPr>
        <p:spPr/>
        <p:txBody>
          <a:bodyPr/>
          <a:lstStyle>
            <a:lvl1pPr>
              <a:defRPr smtClean="0"/>
            </a:lvl1pPr>
          </a:lstStyle>
          <a:p>
            <a:pPr>
              <a:defRPr/>
            </a:pPr>
            <a:fld id="{EC118745-0985-492F-9C14-3623433E7ADB}" type="slidenum">
              <a:rPr lang="en-US" altLang="en-US"/>
              <a:pPr>
                <a:defRPr/>
              </a:pPr>
              <a:t>‹#›</a:t>
            </a:fld>
            <a:endParaRPr lang="en-US" altLang="en-US"/>
          </a:p>
        </p:txBody>
      </p:sp>
    </p:spTree>
    <p:extLst>
      <p:ext uri="{BB962C8B-B14F-4D97-AF65-F5344CB8AC3E}">
        <p14:creationId xmlns:p14="http://schemas.microsoft.com/office/powerpoint/2010/main" val="1258033975"/>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B8F47AB6-D170-45D1-B353-69611ED0C934}"/>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308F5065-3CD0-447C-BE67-BE0B4E56F709}"/>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9AD6D01B-AA4A-484E-A1D0-FF3A4143034B}"/>
              </a:ext>
            </a:extLst>
          </p:cNvPr>
          <p:cNvSpPr>
            <a:spLocks noGrp="1"/>
          </p:cNvSpPr>
          <p:nvPr>
            <p:ph type="sldNum" sz="quarter" idx="12"/>
          </p:nvPr>
        </p:nvSpPr>
        <p:spPr>
          <a:xfrm>
            <a:off x="8229600" y="6473825"/>
            <a:ext cx="758825" cy="247650"/>
          </a:xfrm>
        </p:spPr>
        <p:txBody>
          <a:bodyPr/>
          <a:lstStyle>
            <a:lvl1pPr>
              <a:defRPr smtClean="0"/>
            </a:lvl1pPr>
          </a:lstStyle>
          <a:p>
            <a:pPr>
              <a:defRPr/>
            </a:pPr>
            <a:fld id="{6571B878-E746-45FF-BD97-938264DFB4C3}" type="slidenum">
              <a:rPr lang="en-US" altLang="en-US"/>
              <a:pPr>
                <a:defRPr/>
              </a:pPr>
              <a:t>‹#›</a:t>
            </a:fld>
            <a:endParaRPr lang="en-US" altLang="en-US"/>
          </a:p>
        </p:txBody>
      </p:sp>
    </p:spTree>
    <p:extLst>
      <p:ext uri="{BB962C8B-B14F-4D97-AF65-F5344CB8AC3E}">
        <p14:creationId xmlns:p14="http://schemas.microsoft.com/office/powerpoint/2010/main" val="2935422529"/>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9F3A3BFC-B85F-48D1-B52C-B7345AE15296}"/>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4EA39888-9900-4D43-B0DE-69993090B2B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2B4C9157-D2F8-4A32-97A1-4E61F8DC8238}"/>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076504A6-91CF-408C-8469-C479C7798C9F}"/>
              </a:ext>
            </a:extLst>
          </p:cNvPr>
          <p:cNvSpPr>
            <a:spLocks noGrp="1"/>
          </p:cNvSpPr>
          <p:nvPr>
            <p:ph type="sldNum" sz="quarter" idx="12"/>
          </p:nvPr>
        </p:nvSpPr>
        <p:spPr/>
        <p:txBody>
          <a:bodyPr/>
          <a:lstStyle>
            <a:lvl1pPr>
              <a:defRPr smtClean="0"/>
            </a:lvl1pPr>
          </a:lstStyle>
          <a:p>
            <a:pPr>
              <a:defRPr/>
            </a:pPr>
            <a:fld id="{E6AB7FCA-AEF7-49D5-A37C-C536E9B1645A}" type="slidenum">
              <a:rPr lang="en-US" altLang="en-US"/>
              <a:pPr>
                <a:defRPr/>
              </a:pPr>
              <a:t>‹#›</a:t>
            </a:fld>
            <a:endParaRPr lang="en-US" altLang="en-US"/>
          </a:p>
        </p:txBody>
      </p:sp>
    </p:spTree>
    <p:extLst>
      <p:ext uri="{BB962C8B-B14F-4D97-AF65-F5344CB8AC3E}">
        <p14:creationId xmlns:p14="http://schemas.microsoft.com/office/powerpoint/2010/main" val="417653525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182697D5-F92A-4D98-A6A9-9C110B4F2FE2}"/>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009F7B1-A13A-4E33-9949-377286AA2D5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C878F791-23A0-4FB6-A08E-CED39D7D3C08}"/>
              </a:ext>
            </a:extLst>
          </p:cNvPr>
          <p:cNvSpPr>
            <a:spLocks noGrp="1"/>
          </p:cNvSpPr>
          <p:nvPr>
            <p:ph type="sldNum" sz="quarter" idx="12"/>
          </p:nvPr>
        </p:nvSpPr>
        <p:spPr/>
        <p:txBody>
          <a:bodyPr/>
          <a:lstStyle>
            <a:lvl1pPr>
              <a:defRPr/>
            </a:lvl1pPr>
          </a:lstStyle>
          <a:p>
            <a:pPr>
              <a:defRPr/>
            </a:pPr>
            <a:fld id="{B08710E9-48BE-4236-ABE7-BAA870B7680E}" type="slidenum">
              <a:rPr lang="en-US" altLang="en-US"/>
              <a:pPr>
                <a:defRPr/>
              </a:pPr>
              <a:t>‹#›</a:t>
            </a:fld>
            <a:endParaRPr lang="en-US" altLang="en-US"/>
          </a:p>
        </p:txBody>
      </p:sp>
    </p:spTree>
    <p:extLst>
      <p:ext uri="{BB962C8B-B14F-4D97-AF65-F5344CB8AC3E}">
        <p14:creationId xmlns:p14="http://schemas.microsoft.com/office/powerpoint/2010/main" val="1050006750"/>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3D1EF7CC-F63E-4B4A-9C9E-1CE011C37C2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7652DD62-A0EA-4EAA-BB6B-64D7D7AB76DF}"/>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CDD021AE-D5C2-4D1A-B777-A94F7387E4A1}"/>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77D225A6-56CB-4F44-8B8B-ADAFCAC56B51}"/>
              </a:ext>
            </a:extLst>
          </p:cNvPr>
          <p:cNvSpPr>
            <a:spLocks noGrp="1"/>
          </p:cNvSpPr>
          <p:nvPr>
            <p:ph type="sldNum" sz="quarter" idx="12"/>
          </p:nvPr>
        </p:nvSpPr>
        <p:spPr>
          <a:xfrm>
            <a:off x="8229600" y="6477000"/>
            <a:ext cx="762000" cy="247650"/>
          </a:xfrm>
        </p:spPr>
        <p:txBody>
          <a:bodyPr/>
          <a:lstStyle>
            <a:lvl1pPr>
              <a:defRPr smtClean="0"/>
            </a:lvl1pPr>
          </a:lstStyle>
          <a:p>
            <a:pPr>
              <a:defRPr/>
            </a:pPr>
            <a:fld id="{2012F83A-5E78-46A7-A128-29C88D6652C8}" type="slidenum">
              <a:rPr lang="en-US" altLang="en-US"/>
              <a:pPr>
                <a:defRPr/>
              </a:pPr>
              <a:t>‹#›</a:t>
            </a:fld>
            <a:endParaRPr lang="en-US" altLang="en-US"/>
          </a:p>
        </p:txBody>
      </p:sp>
    </p:spTree>
    <p:extLst>
      <p:ext uri="{BB962C8B-B14F-4D97-AF65-F5344CB8AC3E}">
        <p14:creationId xmlns:p14="http://schemas.microsoft.com/office/powerpoint/2010/main" val="2875400194"/>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27FEC1D9-D91E-4FC7-A1E6-3156C76FBCD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98230AEF-FFE3-4300-BAD6-62DF9DC8B44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7443E29B-3BAD-418D-9881-3DB5D4A312DA}"/>
              </a:ext>
            </a:extLst>
          </p:cNvPr>
          <p:cNvSpPr>
            <a:spLocks noGrp="1"/>
          </p:cNvSpPr>
          <p:nvPr>
            <p:ph type="sldNum" sz="quarter" idx="12"/>
          </p:nvPr>
        </p:nvSpPr>
        <p:spPr/>
        <p:txBody>
          <a:bodyPr/>
          <a:lstStyle>
            <a:lvl1pPr>
              <a:defRPr/>
            </a:lvl1pPr>
          </a:lstStyle>
          <a:p>
            <a:pPr>
              <a:defRPr/>
            </a:pPr>
            <a:fld id="{1B6B6A16-9E8A-4FDC-8575-D5989B9B41FF}" type="slidenum">
              <a:rPr lang="en-US" altLang="en-US"/>
              <a:pPr>
                <a:defRPr/>
              </a:pPr>
              <a:t>‹#›</a:t>
            </a:fld>
            <a:endParaRPr lang="en-US" altLang="en-US"/>
          </a:p>
        </p:txBody>
      </p:sp>
    </p:spTree>
    <p:extLst>
      <p:ext uri="{BB962C8B-B14F-4D97-AF65-F5344CB8AC3E}">
        <p14:creationId xmlns:p14="http://schemas.microsoft.com/office/powerpoint/2010/main" val="1234094348"/>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3ED9C304-C849-4892-ACCC-0CE4DA679A65}"/>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D8A59918-2987-406A-9C9B-D62F9DBF271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D94E3D97-2277-4DF8-8182-5F4AAE22A0DE}"/>
              </a:ext>
            </a:extLst>
          </p:cNvPr>
          <p:cNvSpPr>
            <a:spLocks noGrp="1"/>
          </p:cNvSpPr>
          <p:nvPr>
            <p:ph type="sldNum" sz="quarter" idx="12"/>
          </p:nvPr>
        </p:nvSpPr>
        <p:spPr/>
        <p:txBody>
          <a:bodyPr/>
          <a:lstStyle>
            <a:lvl1pPr>
              <a:defRPr smtClean="0"/>
            </a:lvl1pPr>
          </a:lstStyle>
          <a:p>
            <a:pPr>
              <a:defRPr/>
            </a:pPr>
            <a:fld id="{57F319BC-E77F-456A-881E-B4585A609AED}" type="slidenum">
              <a:rPr lang="en-US" altLang="en-US"/>
              <a:pPr>
                <a:defRPr/>
              </a:pPr>
              <a:t>‹#›</a:t>
            </a:fld>
            <a:endParaRPr lang="en-US" altLang="en-US"/>
          </a:p>
        </p:txBody>
      </p:sp>
    </p:spTree>
    <p:extLst>
      <p:ext uri="{BB962C8B-B14F-4D97-AF65-F5344CB8AC3E}">
        <p14:creationId xmlns:p14="http://schemas.microsoft.com/office/powerpoint/2010/main" val="75224209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FA3D1A03-BADD-4567-A055-84B9862FAE82}"/>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81F66138-0C4B-444B-AD6A-6F8F28FF7400}"/>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6CC2CE11-0796-499F-914E-F394777D228D}"/>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82180D1F-9781-403C-A19E-8F260FA40325}"/>
              </a:ext>
            </a:extLst>
          </p:cNvPr>
          <p:cNvSpPr>
            <a:spLocks noGrp="1"/>
          </p:cNvSpPr>
          <p:nvPr>
            <p:ph type="sldNum" sz="quarter" idx="12"/>
          </p:nvPr>
        </p:nvSpPr>
        <p:spPr/>
        <p:txBody>
          <a:bodyPr/>
          <a:lstStyle>
            <a:lvl1pPr>
              <a:defRPr smtClean="0"/>
            </a:lvl1pPr>
          </a:lstStyle>
          <a:p>
            <a:pPr>
              <a:defRPr/>
            </a:pPr>
            <a:fld id="{08A25EA7-6E0C-4232-A39E-7632D35392B2}" type="slidenum">
              <a:rPr lang="en-US" altLang="en-US"/>
              <a:pPr>
                <a:defRPr/>
              </a:pPr>
              <a:t>‹#›</a:t>
            </a:fld>
            <a:endParaRPr lang="en-US" altLang="en-US"/>
          </a:p>
        </p:txBody>
      </p:sp>
    </p:spTree>
    <p:extLst>
      <p:ext uri="{BB962C8B-B14F-4D97-AF65-F5344CB8AC3E}">
        <p14:creationId xmlns:p14="http://schemas.microsoft.com/office/powerpoint/2010/main" val="371826417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E32B637C-E013-4033-9150-E44AA8B002B2}"/>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E1756E3-D037-4093-89E0-CF6966C31E5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26F95D09-4490-4839-847A-FF3F120D8D03}"/>
              </a:ext>
            </a:extLst>
          </p:cNvPr>
          <p:cNvSpPr>
            <a:spLocks noGrp="1"/>
          </p:cNvSpPr>
          <p:nvPr>
            <p:ph type="sldNum" sz="quarter" idx="12"/>
          </p:nvPr>
        </p:nvSpPr>
        <p:spPr/>
        <p:txBody>
          <a:bodyPr/>
          <a:lstStyle>
            <a:lvl1pPr>
              <a:defRPr smtClean="0"/>
            </a:lvl1pPr>
          </a:lstStyle>
          <a:p>
            <a:pPr>
              <a:defRPr/>
            </a:pPr>
            <a:fld id="{97FD5290-330E-44AC-A4C5-D1C8DD2F681C}" type="slidenum">
              <a:rPr lang="en-US" altLang="en-US"/>
              <a:pPr>
                <a:defRPr/>
              </a:pPr>
              <a:t>‹#›</a:t>
            </a:fld>
            <a:endParaRPr lang="en-US" altLang="en-US"/>
          </a:p>
        </p:txBody>
      </p:sp>
    </p:spTree>
    <p:extLst>
      <p:ext uri="{BB962C8B-B14F-4D97-AF65-F5344CB8AC3E}">
        <p14:creationId xmlns:p14="http://schemas.microsoft.com/office/powerpoint/2010/main" val="1907788510"/>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7A184EEA-318E-4044-8D53-34AEA46440EA}"/>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A5A22426-C008-41A0-B11F-DD101842C419}"/>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8C29729-7656-4E9D-A632-EFA5EEDA5459}"/>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7A1D94E-2BB6-4F94-8C3A-6137E4A2032F}"/>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A7044B1-238E-4024-BD8E-DD3DF6126F7D}"/>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CF26181F-7686-4A9E-B245-791C776F1646}"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3B3E2B34-BD75-4711-BEFA-6EABB242A94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7A08C82-593F-4426-8D7E-E7F1DC4C4B71}"/>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6E7B6AE8-BBFA-4278-B9CC-38C373454610}"/>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6849" r:id="rId1"/>
    <p:sldLayoutId id="2147486850" r:id="rId2"/>
    <p:sldLayoutId id="2147486851" r:id="rId3"/>
    <p:sldLayoutId id="2147486846" r:id="rId4"/>
    <p:sldLayoutId id="2147486852" r:id="rId5"/>
    <p:sldLayoutId id="2147486847" r:id="rId6"/>
    <p:sldLayoutId id="2147486853" r:id="rId7"/>
    <p:sldLayoutId id="2147486854" r:id="rId8"/>
    <p:sldLayoutId id="2147486855" r:id="rId9"/>
    <p:sldLayoutId id="2147486848" r:id="rId10"/>
    <p:sldLayoutId id="214748685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77D15EE3-67DC-4CF8-B901-DDDE0EAC93CF}"/>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000" b="1" dirty="0">
                <a:solidFill>
                  <a:srgbClr val="002060"/>
                </a:solidFill>
                <a:effectLst>
                  <a:outerShdw blurRad="38100" dist="38100" dir="2700000" algn="tl">
                    <a:srgbClr val="000000">
                      <a:alpha val="43137"/>
                    </a:srgbClr>
                  </a:outerShdw>
                </a:effectLst>
              </a:rPr>
              <a:t>can  </a:t>
            </a:r>
            <a:r>
              <a:rPr lang="en-US" sz="6000" b="1" dirty="0" err="1">
                <a:solidFill>
                  <a:srgbClr val="002060"/>
                </a:solidFill>
                <a:effectLst>
                  <a:outerShdw blurRad="38100" dist="38100" dir="2700000" algn="tl">
                    <a:srgbClr val="000000">
                      <a:alpha val="43137"/>
                    </a:srgbClr>
                  </a:outerShdw>
                </a:effectLst>
              </a:rPr>
              <a:t>i</a:t>
            </a:r>
            <a:r>
              <a:rPr lang="en-US" sz="6000" b="1" dirty="0">
                <a:solidFill>
                  <a:srgbClr val="002060"/>
                </a:solidFill>
                <a:effectLst>
                  <a:outerShdw blurRad="38100" dist="38100" dir="2700000" algn="tl">
                    <a:srgbClr val="000000">
                      <a:alpha val="43137"/>
                    </a:srgbClr>
                  </a:outerShdw>
                </a:effectLst>
              </a:rPr>
              <a:t>  know  for sure  if  </a:t>
            </a:r>
            <a:r>
              <a:rPr lang="en-US" sz="6000" b="1" dirty="0" err="1">
                <a:solidFill>
                  <a:srgbClr val="002060"/>
                </a:solidFill>
                <a:effectLst>
                  <a:outerShdw blurRad="38100" dist="38100" dir="2700000" algn="tl">
                    <a:srgbClr val="000000">
                      <a:alpha val="43137"/>
                    </a:srgbClr>
                  </a:outerShdw>
                </a:effectLst>
              </a:rPr>
              <a:t>i</a:t>
            </a:r>
            <a:r>
              <a:rPr lang="en-US" sz="6000" b="1" dirty="0">
                <a:solidFill>
                  <a:srgbClr val="002060"/>
                </a:solidFill>
                <a:effectLst>
                  <a:outerShdw blurRad="38100" dist="38100" dir="2700000" algn="tl">
                    <a:srgbClr val="000000">
                      <a:alpha val="43137"/>
                    </a:srgbClr>
                  </a:outerShdw>
                </a:effectLst>
              </a:rPr>
              <a:t>  have  a relationship  with  god?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51FACF-A1AB-4245-8F21-123E912C32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0F9F5F9-3E46-4570-89BD-E6774F434654}"/>
              </a:ext>
            </a:extLst>
          </p:cNvPr>
          <p:cNvSpPr>
            <a:spLocks noGrp="1" noChangeArrowheads="1"/>
          </p:cNvSpPr>
          <p:nvPr>
            <p:ph idx="1"/>
          </p:nvPr>
        </p:nvSpPr>
        <p:spPr>
          <a:xfrm>
            <a:off x="457200" y="9144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get this fellowship by walking in the light.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walk in the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he is in the light,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fellowship with 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- 1:7.</a:t>
            </a:r>
          </a:p>
        </p:txBody>
      </p:sp>
      <p:sp>
        <p:nvSpPr>
          <p:cNvPr id="4" name="Rectangle 3">
            <a:extLst>
              <a:ext uri="{FF2B5EF4-FFF2-40B4-BE49-F238E27FC236}">
                <a16:creationId xmlns:a16="http://schemas.microsoft.com/office/drawing/2014/main" id="{C5A5E74C-C13E-46CA-B078-0E58C0E136D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BE6AD20-5904-4AA4-8B09-B8791E3BF89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54F4FDD-E34F-495F-8486-FAFAFDA129F6}"/>
              </a:ext>
            </a:extLst>
          </p:cNvPr>
          <p:cNvSpPr>
            <a:spLocks noGrp="1" noChangeArrowheads="1"/>
          </p:cNvSpPr>
          <p:nvPr>
            <p:ph idx="1"/>
          </p:nvPr>
        </p:nvSpPr>
        <p:spPr>
          <a:xfrm>
            <a:off x="457200" y="9144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get this fellowship by walking in the light.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message we have heard from him and declare to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is light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him there is no darkness at all. - 1:5.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implications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God is glory, 	pure, gives direction, self 	revealing &amp; reveals.</a:t>
            </a:r>
          </a:p>
        </p:txBody>
      </p:sp>
      <p:sp>
        <p:nvSpPr>
          <p:cNvPr id="4" name="Rectangle 3">
            <a:extLst>
              <a:ext uri="{FF2B5EF4-FFF2-40B4-BE49-F238E27FC236}">
                <a16:creationId xmlns:a16="http://schemas.microsoft.com/office/drawing/2014/main" id="{9B245A03-A5A0-4DF4-B780-71BE923F785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789B8CA-532F-4312-86D0-31CCC86283A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84EC56A-CA7D-464F-8514-3390624BAB4C}"/>
              </a:ext>
            </a:extLst>
          </p:cNvPr>
          <p:cNvSpPr>
            <a:spLocks noGrp="1" noChangeArrowheads="1"/>
          </p:cNvSpPr>
          <p:nvPr>
            <p:ph idx="1"/>
          </p:nvPr>
        </p:nvSpPr>
        <p:spPr>
          <a:xfrm>
            <a:off x="457200" y="9144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get this fellowship by walking in the light.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message we have heard from him and declare to you: God is light; in him there is no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darkness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all. - 1:5.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separation from 	God!</a:t>
            </a:r>
          </a:p>
        </p:txBody>
      </p:sp>
      <p:sp>
        <p:nvSpPr>
          <p:cNvPr id="4" name="Rectangle 3">
            <a:extLst>
              <a:ext uri="{FF2B5EF4-FFF2-40B4-BE49-F238E27FC236}">
                <a16:creationId xmlns:a16="http://schemas.microsoft.com/office/drawing/2014/main" id="{C928889E-6EDC-4826-81F3-12168D82F40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EF6A7A8-247F-4B06-9636-85A4C2B56A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DDFAB5-59E5-4AAC-9360-BFA6A4286F83}"/>
              </a:ext>
            </a:extLst>
          </p:cNvPr>
          <p:cNvSpPr>
            <a:spLocks noGrp="1" noChangeArrowheads="1"/>
          </p:cNvSpPr>
          <p:nvPr>
            <p:ph idx="1"/>
          </p:nvPr>
        </p:nvSpPr>
        <p:spPr>
          <a:xfrm>
            <a:off x="457200" y="914400"/>
            <a:ext cx="8229600" cy="5943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get this fellowship by walking in the light.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message we have heard from him and declare to you: God is light; in him there is no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darkness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all. - 1:5.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separation from 	God!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2:9 - . . . that you may declare the praises of him who called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out of darkness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into his wonderful light.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3185D01D-05F9-4630-B19C-3D904C1440D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98936DA-2E9C-4A0D-A5EB-547BC4D3CD1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B01CA9E-88F0-4730-A558-DD5D5E2CEFB1}"/>
              </a:ext>
            </a:extLst>
          </p:cNvPr>
          <p:cNvSpPr>
            <a:spLocks noGrp="1" noChangeArrowheads="1"/>
          </p:cNvSpPr>
          <p:nvPr>
            <p:ph idx="1"/>
          </p:nvPr>
        </p:nvSpPr>
        <p:spPr>
          <a:xfrm>
            <a:off x="457200" y="914400"/>
            <a:ext cx="8229600" cy="5943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get this fellowship by walking in the light.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message we have heard from him and declare to you: God is light; in him there is no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darkness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all. - 1:5.</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Darkness</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 separation from 	God!</a:t>
            </a:r>
          </a:p>
          <a:p>
            <a:pPr marL="609600" indent="-609600" algn="just" eaLnBrk="1" fontAlgn="auto" hangingPunct="1">
              <a:spcAft>
                <a:spcPts val="0"/>
              </a:spcAf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John 3:19 - This is the verdict: Light has come into the world,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men loved darkness instead of light because their deeds were evil</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3FC96E0-531F-4E12-B08A-A04E7024BC2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C2E2E3-475D-4A81-95E8-CB2B50C7AD7F}"/>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847E74B-3390-4845-BBD0-D775DFA383B0}"/>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Divine  Fellowship Anyway?</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How Would I Know if I Don’t Have This Fellowship?</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93D8E6F-CBBD-4A57-93EE-2C40ED445E8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B2CAE2-D950-4E82-B8D8-816B198C287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p:txBody>
      </p:sp>
      <p:sp>
        <p:nvSpPr>
          <p:cNvPr id="4" name="Rectangle 3">
            <a:extLst>
              <a:ext uri="{FF2B5EF4-FFF2-40B4-BE49-F238E27FC236}">
                <a16:creationId xmlns:a16="http://schemas.microsoft.com/office/drawing/2014/main" id="{0EE3E2EC-4352-404D-BD1F-46896E123B4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3C09514-E699-4396-8C62-42DD3066987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9E6064-D58B-4274-8CA1-6C97B608BB6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“What I do is not 	important as long as I believe 	the right stuff!”</a:t>
            </a:r>
          </a:p>
        </p:txBody>
      </p:sp>
      <p:sp>
        <p:nvSpPr>
          <p:cNvPr id="4" name="Rectangle 3">
            <a:extLst>
              <a:ext uri="{FF2B5EF4-FFF2-40B4-BE49-F238E27FC236}">
                <a16:creationId xmlns:a16="http://schemas.microsoft.com/office/drawing/2014/main" id="{612F24AF-2CAE-42FD-B619-36DC781F7DC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6E4A601-C9E6-4A9F-A08F-2F8CD79661A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D0DDE94-5FFB-456A-AD55-B4EAB00CC93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“What I do is not 	important as long as I believe 	the right stuff!”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3:16 - So, because you are lukewarm — neither hot nor cold — I am about to spit you out of my mouth.</a:t>
            </a:r>
          </a:p>
        </p:txBody>
      </p:sp>
      <p:sp>
        <p:nvSpPr>
          <p:cNvPr id="4" name="Rectangle 3">
            <a:extLst>
              <a:ext uri="{FF2B5EF4-FFF2-40B4-BE49-F238E27FC236}">
                <a16:creationId xmlns:a16="http://schemas.microsoft.com/office/drawing/2014/main" id="{AD97226C-C4A0-47D4-95F3-E9163B631D8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F2114D4-A567-4A3D-B750-4C03131CE2E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8794DC2-EECC-4D79-A362-01803D5F7CE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“What I do is not 	important as long as I believe 	the right stuff!”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24:12 - Because of the increase of wickedness,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love of most will grow cold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p>
        </p:txBody>
      </p:sp>
      <p:sp>
        <p:nvSpPr>
          <p:cNvPr id="4" name="Rectangle 3">
            <a:extLst>
              <a:ext uri="{FF2B5EF4-FFF2-40B4-BE49-F238E27FC236}">
                <a16:creationId xmlns:a16="http://schemas.microsoft.com/office/drawing/2014/main" id="{B37F61EB-42D5-484C-96FA-188DF2575BC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21A85F8-D972-4E41-987B-8AE5C8E2B5A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E25A536-B920-414A-BF02-D608C36C9F6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1:5-7</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is the message we have heard from him and declare to you: God is light; in him there is no darkness at all. If we claim to have fellowship with him yet walk in the darkness, we lie and do not live by the truth. But if we walk in the light, as he is in the light, we have fellowship with one another, and the blood of Jesus, his Son, purifies us from all sin.</a:t>
            </a:r>
            <a:r>
              <a:rPr lang="en-US" sz="2800" dirty="0"/>
              <a:t>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D6B0A14-C55F-4F58-BBD0-49A33ED3D6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37B169B-A722-4909-90B2-6FE6FD25AF0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“What I do is not 	important as long as I believe 	the right stuff!”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Timothy 4:1 - The Spirit clearly says that in later times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some will abandon the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follow deceiving spirits and things taught by demons.</a:t>
            </a:r>
          </a:p>
        </p:txBody>
      </p:sp>
      <p:sp>
        <p:nvSpPr>
          <p:cNvPr id="4" name="Rectangle 3">
            <a:extLst>
              <a:ext uri="{FF2B5EF4-FFF2-40B4-BE49-F238E27FC236}">
                <a16:creationId xmlns:a16="http://schemas.microsoft.com/office/drawing/2014/main" id="{4F637A8F-CD7D-4A14-AA42-D1A7E261094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E0C47EA-C40A-40AD-B7F5-148F0C18E94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DC6ED3E-9128-46CA-9755-8F56131E5C5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“What I do is not 	important as long as I believe 	the right stuff!”</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6:4-6 - It is impossible for those who have once been enlightened . . . if they fall away, to be brought back to repentance . . .</a:t>
            </a:r>
          </a:p>
        </p:txBody>
      </p:sp>
      <p:sp>
        <p:nvSpPr>
          <p:cNvPr id="4" name="Rectangle 3">
            <a:extLst>
              <a:ext uri="{FF2B5EF4-FFF2-40B4-BE49-F238E27FC236}">
                <a16:creationId xmlns:a16="http://schemas.microsoft.com/office/drawing/2014/main" id="{6D522670-8B11-4ABE-A193-35BA0A16C3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5D6D022-B427-4AB7-A91F-61074BA1C5E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3C2CFF-B73B-4C42-8707-4BD8082E5918}"/>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truth is something you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do</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17D13144-9825-4E8A-8343-4CF0CA3802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5BBE5F-261C-4B81-BC94-2D98AF9814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704E7CD-2467-44E0-9F43-AC389EEECFE6}"/>
              </a:ext>
            </a:extLst>
          </p:cNvPr>
          <p:cNvSpPr>
            <a:spLocks noGrp="1" noChangeArrowheads="1"/>
          </p:cNvSpPr>
          <p:nvPr>
            <p:ph idx="1"/>
          </p:nvPr>
        </p:nvSpPr>
        <p:spPr>
          <a:xfrm>
            <a:off x="457200" y="1066800"/>
            <a:ext cx="83058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truth is something you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do</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1:18 - The wrath of God is being revealed from heaven against all the godlessness and wickedness of men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suppress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their wickedness . . .</a:t>
            </a:r>
          </a:p>
        </p:txBody>
      </p:sp>
      <p:sp>
        <p:nvSpPr>
          <p:cNvPr id="4" name="Rectangle 3">
            <a:extLst>
              <a:ext uri="{FF2B5EF4-FFF2-40B4-BE49-F238E27FC236}">
                <a16:creationId xmlns:a16="http://schemas.microsoft.com/office/drawing/2014/main" id="{AE2063DC-A9AE-46B6-A569-4273AAA0F77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BB4BC5E-2506-4D3F-8BA2-997AC3D7F9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B015C1A-3748-447C-A5FF-895302A4E0C3}"/>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truth is something you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do</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1:18 - The wrath of God is being revealed from heaven against all the godlessness and wickedness of men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 suppress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by their wickedness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5:7 - Who cut in on you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kept you from obeying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D798ACAF-8D4D-4795-9CFA-088C4637F0E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9B02FA-E3A6-4662-8836-95EFEE5B2D5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045D3E-A98F-421D-8169-0B55E466CD6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truth is something you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do</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III John 3 - It gave me great joy to have some brothers come and tell about your faithfulness to the truth and how you continue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walk in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BFE1639C-9A79-4F78-9C39-A1A249ECFDF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10AA975-56D0-4BB1-B01E-D726901631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28BCC11-D865-4934-BCD5-7947B67521A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truth is something you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do</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III John 3 - It gave me great joy to have some brothers come and tell about your faithfulness to the truth and how you continue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walk in the truth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2:24 - You see that a person is justified by what he does and not by faith alone. </a:t>
            </a:r>
          </a:p>
        </p:txBody>
      </p:sp>
      <p:sp>
        <p:nvSpPr>
          <p:cNvPr id="4" name="Rectangle 3">
            <a:extLst>
              <a:ext uri="{FF2B5EF4-FFF2-40B4-BE49-F238E27FC236}">
                <a16:creationId xmlns:a16="http://schemas.microsoft.com/office/drawing/2014/main" id="{1181A87E-B9A1-4C37-8C9A-5E810A185F7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1D71A9-D79F-4992-8AE0-6143027DA64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A68507E-7DAB-4394-810A-F0FDD96C3F5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So - “I am not responsible for 	what I do!”</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C50D3FC-40B3-48B4-AB61-DF50E928F9E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2E19BE8-A2D8-4869-9688-BCD2B7DC54A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706F4C2-8C45-4787-911C-A48A5EA8590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deceive ourselves and the truth is not in us. - 1:8</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So - “I am not responsible for 	what I do!”</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You are saved by grace -</a:t>
            </a: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but there will be a judgment!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F174A5F-6282-41DD-B578-0DCDAFBB6E3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17B301C-2BFC-4137-B942-40507E083B2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568CB34-A140-4322-AB08-FFE901006EB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may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aseline="30000" dirty="0"/>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we have not sinned, we make him out to be a liar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his word has no place in our lives. - 1:10</a:t>
            </a:r>
          </a:p>
        </p:txBody>
      </p:sp>
      <p:sp>
        <p:nvSpPr>
          <p:cNvPr id="4" name="Rectangle 3">
            <a:extLst>
              <a:ext uri="{FF2B5EF4-FFF2-40B4-BE49-F238E27FC236}">
                <a16:creationId xmlns:a16="http://schemas.microsoft.com/office/drawing/2014/main" id="{647FEC41-F917-4210-88B5-ECFF35041C1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62A2A9-680B-4154-A08D-18275F136B6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B293FE1-4198-44BF-8ECE-2D56F0BD124A}"/>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1:8-10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we claim to be without sin, we deceive ourselves and the truth is not in us. If we confess our sins, he is faithful and just and will forgive us our sins and purify us from all unrighteousness. If we claim we have not sinned, we make him out to be a liar and his word has no place in our lives.</a:t>
            </a:r>
            <a:endParaRPr lang="en-US" sz="2800" dirty="0"/>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475DE1-58E2-40B4-9942-1524A6A0EB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9AC4FF0-C431-4666-8189-AF114846994C}"/>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may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cs typeface="Arial"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“I don’t do 	anything bad enough to get into 	the newspapers!”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C8DDB1B1-0127-44D7-94C3-259A7675BFF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BC9A0E9-E147-48F7-93A0-7E99072248D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C8BA2E-C7C3-4CD7-B027-EA252AA71883}"/>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You may make sin too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big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Sin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falling short of the 	target.</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ἁμαρτία</a:t>
            </a:r>
            <a:endParaRPr lang="en-US" altLang="en-US" sz="2800" b="1">
              <a:solidFill>
                <a:schemeClr val="tx1"/>
              </a:solidFill>
              <a:effectLst>
                <a:outerShdw blurRad="38100" dist="38100" dir="2700000" algn="tl">
                  <a:srgbClr val="C0C0C0"/>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1E66CCD0-0E0B-4C08-9450-6B1E8C3142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6A18BB5-AD92-429B-B97A-DD118F67CF9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40D2E9A-27C3-4529-B34A-5EE60AEA869D}"/>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You may make sin too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big</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2.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Sin</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falling short of the 	target.</a:t>
            </a: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Romans 3:23 - . . . For all have sinned and fall short of the glory of God.</a:t>
            </a: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ἁμαρτία</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164F0A26-5A59-4B61-8054-503E5AF9AE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22F3504-29F2-4A3F-AB9F-146185C33FC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5B4ACE2-A2C0-48B5-B0D5-14588EEA862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may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 man who says, “I know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does not do what he commands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is a liar, and the truth is not in him. - 2:4</a:t>
            </a:r>
          </a:p>
        </p:txBody>
      </p:sp>
      <p:sp>
        <p:nvSpPr>
          <p:cNvPr id="4" name="Rectangle 3">
            <a:extLst>
              <a:ext uri="{FF2B5EF4-FFF2-40B4-BE49-F238E27FC236}">
                <a16:creationId xmlns:a16="http://schemas.microsoft.com/office/drawing/2014/main" id="{A7154395-B7D8-4EDE-BC99-FEE70D6D946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AB91888-E150-4638-AA7E-685836BEDED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B2E7EC-07C1-47B4-8A75-30AA5B74223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a:t>
            </a:r>
            <a:r>
              <a:rPr lang="en-US" sz="4400" b="1" dirty="0">
                <a:solidFill>
                  <a:srgbClr val="006600"/>
                </a:solidFill>
                <a:effectLst>
                  <a:outerShdw blurRad="38100" dist="38100" dir="2700000" algn="tl">
                    <a:srgbClr val="000000">
                      <a:alpha val="43137"/>
                    </a:srgbClr>
                  </a:outerShdw>
                </a:effectLst>
                <a:latin typeface="Arial Narrow" pitchFamily="34" charset="0"/>
              </a:rPr>
              <a:t>The attitude</a:t>
            </a:r>
            <a:r>
              <a:rPr lang="en-US" sz="4400" b="1" dirty="0">
                <a:solidFill>
                  <a:srgbClr val="990033"/>
                </a:solidFill>
                <a:effectLst>
                  <a:outerShdw blurRad="38100" dist="38100" dir="2700000" algn="tl">
                    <a:srgbClr val="000000">
                      <a:alpha val="43137"/>
                    </a:srgbClr>
                  </a:outerShdw>
                </a:effectLst>
                <a:latin typeface="Arial Narrow" pitchFamily="34" charset="0"/>
              </a:rPr>
              <a:t>: “All I have to do 	is have faith” or “All I have to do 	is be baptized”.</a:t>
            </a:r>
          </a:p>
        </p:txBody>
      </p:sp>
      <p:sp>
        <p:nvSpPr>
          <p:cNvPr id="4" name="Rectangle 3">
            <a:extLst>
              <a:ext uri="{FF2B5EF4-FFF2-40B4-BE49-F238E27FC236}">
                <a16:creationId xmlns:a16="http://schemas.microsoft.com/office/drawing/2014/main" id="{7860CD94-51AC-4FCA-80D2-52AE3CEF0D8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B466EAD-4494-4765-A673-6DB972D6EDB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2B73BB-D19E-4EBD-9B4E-3484F6E5E9A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2:8 - </a:t>
            </a: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92B918BB-A1A5-4C2B-AE03-F4709221A94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98415E-8004-42DA-844C-934999C121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77AE19-533A-4E52-90A7-333350591C35}"/>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2:8 - </a:t>
            </a: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3:21 - This water symbolizes baptism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now saves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6B4AC355-B02F-4249-B38E-75F663C6FD5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2DE6AFE-8FC3-4749-886A-0350291169E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1633EF-19D3-4A6D-ACC1-E383EA3870C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2:8 - </a:t>
            </a:r>
            <a:r>
              <a:rPr lang="en-US" sz="2800" baseline="30000" dirty="0"/>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For it is by grace you have been saved,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through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3:21 - This water symbolizes baptism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that now saves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5:10 - For if, when we were God’s enemies, we were reconciled to him through the death of his Son, how much more, having been reconciled,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shall we be saved through his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7E966B83-26A4-4DB0-83F8-06E1B922EFB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D118370-E5A1-49F3-A19C-62313AD15B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7F7C84-0DCE-4E52-B744-A26E8A3BF61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1:16 - I am not ashamed of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the power of God for the salvation of everyone who believes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15:2 - </a:t>
            </a:r>
            <a:r>
              <a:rPr lang="en-US" sz="2800" baseline="30000" dirty="0"/>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By this gospel you are saved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you hold firmly to the word I preached to you.</a:t>
            </a:r>
          </a:p>
        </p:txBody>
      </p:sp>
      <p:sp>
        <p:nvSpPr>
          <p:cNvPr id="4" name="Rectangle 3">
            <a:extLst>
              <a:ext uri="{FF2B5EF4-FFF2-40B4-BE49-F238E27FC236}">
                <a16:creationId xmlns:a16="http://schemas.microsoft.com/office/drawing/2014/main" id="{043E16C6-EA4C-4422-A0A2-83BBC7943D8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EACB9C9-9EE5-4B8D-A337-4661C60A62A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4B104A-8357-43A8-8E89-2B8FF4A1399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2:5 - It is by grace you have been saved.</a:t>
            </a:r>
          </a:p>
        </p:txBody>
      </p:sp>
      <p:sp>
        <p:nvSpPr>
          <p:cNvPr id="4" name="Rectangle 3">
            <a:extLst>
              <a:ext uri="{FF2B5EF4-FFF2-40B4-BE49-F238E27FC236}">
                <a16:creationId xmlns:a16="http://schemas.microsoft.com/office/drawing/2014/main" id="{2C346657-9608-4F24-A00F-D847FEA97ED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C46C8FE-B245-4F98-B84C-3024F8D9431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1F52616-1B10-4EF5-A0BC-8484E62B8C7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2:1-2</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My dear children, I write this to you so that you will not sin. But if anybody does sin, we have one who speaks to the Father in our defense — Jesus Christ, the Righteous One. He is the atoning sacrifice for our sins, and not only for ours but also for the sins of the whole world.</a:t>
            </a:r>
            <a:endParaRPr lang="en-US" sz="2800" dirty="0"/>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9BE5F48-E16D-4506-BBE7-69D65A5A6E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E8214A0-D97D-435B-B85F-3077D4656A1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2:5 - It is by grace you have been saved.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5:9 - . . . once made perfect,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became the source of eternal salvation for all who obey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E079519B-5C06-4965-A07B-FEA24CD9AA1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915437-5187-43D7-BCAE-294AFAE9656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8EEB06B-1D3E-477A-92BC-CA2FA623AB40}"/>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2:5 - It is by grace you have been saved.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5:9 - . . . once made perfect,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became the source of eternal salvation for all who obey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8:24 - For in this hope we were saved. </a:t>
            </a:r>
          </a:p>
        </p:txBody>
      </p:sp>
      <p:sp>
        <p:nvSpPr>
          <p:cNvPr id="4" name="Rectangle 3">
            <a:extLst>
              <a:ext uri="{FF2B5EF4-FFF2-40B4-BE49-F238E27FC236}">
                <a16:creationId xmlns:a16="http://schemas.microsoft.com/office/drawing/2014/main" id="{FF01C513-1A9D-4921-B3AD-56BBD1AEC4E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FECE21-8503-4CA0-8030-0A760B4C210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82ABF37-F00F-48CA-ABFD-D24549AF62FA}"/>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Ephesians 2:5 - It is by grace you have been saved.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5:9 - . . . once made perfect,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became the source of eternal salvation for all who obey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8:24 - For in this hope we were saved.</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James 2:17 - . . . faith by itself, if it is not accompanied by action, is dead.</a:t>
            </a:r>
          </a:p>
        </p:txBody>
      </p:sp>
      <p:sp>
        <p:nvSpPr>
          <p:cNvPr id="4" name="Rectangle 3">
            <a:extLst>
              <a:ext uri="{FF2B5EF4-FFF2-40B4-BE49-F238E27FC236}">
                <a16:creationId xmlns:a16="http://schemas.microsoft.com/office/drawing/2014/main" id="{318621D0-1205-4030-A230-9A78EE4F591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6DE5AC-939F-481F-9EF2-2FC12A94E3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691EC2-DA90-40EF-915C-68C208E283DB}"/>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You may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You may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You may say, “I am saved”, but fail to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 may not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growing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Whoever claims to live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must walk as Jesus did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- 2:6</a:t>
            </a:r>
          </a:p>
        </p:txBody>
      </p:sp>
      <p:sp>
        <p:nvSpPr>
          <p:cNvPr id="4" name="Rectangle 3">
            <a:extLst>
              <a:ext uri="{FF2B5EF4-FFF2-40B4-BE49-F238E27FC236}">
                <a16:creationId xmlns:a16="http://schemas.microsoft.com/office/drawing/2014/main" id="{D044A5D5-3444-4397-B8BF-C40C100657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4FE8E0-8650-4BAD-B545-8691E4F8774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8D08224-23F0-4057-9412-FBAF8418F461}"/>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 may not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growing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Whoever claims to live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must walk as Jesus did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- 2:6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12:1 - Therefore, I urge you, brothers, in view of God’s mercy,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offer your bodies as living sacrifices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4C3FFF2A-77FE-4B0B-9E2E-CAB473208D5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1CC32A2-34CE-4F9E-B931-89ADC0489BC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039B157-44C8-4B61-93C7-1EB408A7B7A4}"/>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You may not continue </a:t>
            </a:r>
            <a:r>
              <a:rPr lang="en-US" sz="4400" b="1" u="sng" dirty="0">
                <a:solidFill>
                  <a:srgbClr val="990033"/>
                </a:solidFill>
                <a:effectLst>
                  <a:outerShdw blurRad="38100" dist="38100" dir="2700000" algn="tl">
                    <a:srgbClr val="000000">
                      <a:alpha val="43137"/>
                    </a:srgbClr>
                  </a:outerShdw>
                </a:effectLst>
                <a:latin typeface="Arial Narrow" pitchFamily="34" charset="0"/>
              </a:rPr>
              <a:t>growing</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Whoever claims to live in him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must walk as Jesus did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- 2:6</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12:1 - Therefore, I urge you, brothers, in view of God’s mercy,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offer your bodies as living sacrifices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16:24 - If anyone would come after me, he must deny himself and take up his cross and follow me.</a:t>
            </a:r>
          </a:p>
        </p:txBody>
      </p:sp>
      <p:sp>
        <p:nvSpPr>
          <p:cNvPr id="4" name="Rectangle 3">
            <a:extLst>
              <a:ext uri="{FF2B5EF4-FFF2-40B4-BE49-F238E27FC236}">
                <a16:creationId xmlns:a16="http://schemas.microsoft.com/office/drawing/2014/main" id="{44E5DDEE-1F31-4F47-82B7-C0CF73F4617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How Would I Know if I Don’t Have This Fellowship?</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7CF331A-D606-4C9E-8A52-DDE82999DE3A}"/>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CFDA18-31D8-4AC6-AE25-413AECAAFC13}"/>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What  is  Divine  Fellowship Anyway?</a:t>
            </a:r>
          </a:p>
          <a:p>
            <a:pPr>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How Would I Know if I Don’t Have This Fellowship?</a:t>
            </a:r>
          </a:p>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So - What’s the Remedy?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6FC13E-4DAE-4E32-AF31-54496B2079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2BE4866-1A25-42E9-9F69-B26DFDE81FD2}"/>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If you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 - confess your sins!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we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confess our sins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he is faithful and just and will forgive us our sins and purify us from all unrighteousness. - 1:9</a:t>
            </a:r>
          </a:p>
        </p:txBody>
      </p:sp>
      <p:sp>
        <p:nvSpPr>
          <p:cNvPr id="4" name="Rectangle 3">
            <a:extLst>
              <a:ext uri="{FF2B5EF4-FFF2-40B4-BE49-F238E27FC236}">
                <a16:creationId xmlns:a16="http://schemas.microsoft.com/office/drawing/2014/main" id="{FF06D077-6E52-42BB-9469-4CEEA004205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0451452-6C30-4A7A-A500-5A29ED6C2D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74DA16B-4A33-432C-B7AE-7BCC8274F087}"/>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If you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 - confess your sins!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If we confess our sins, he is faithful and just and will forgive us our sins and purify us from all unrighteousness. - 1:9</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10:23 - Let us hold unswervingly to the hope we profess,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he who promised is faithful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Proverbs 28:13 - He who conceals his sins does not prosper,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whoever confesses and renounces them finds mercy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A8100236-1A2B-4079-9638-48C603DF543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81B26AD-0AD5-419D-B84D-C3F50821BDE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1FBF278-B23C-4595-A6FD-66D819CE696E}"/>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If you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 accept Jesus as Lord &amp; Savior!</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My dear children, I write this to you so that you will not sin. But if anybody does sin, we have one who speaks to the Father in our defense — Jesus Christ, the Righteous One. He is the atoning sacrifice for our sins, and not only for ours but also for the sins of the whole world. - 2:1-2</a:t>
            </a:r>
          </a:p>
        </p:txBody>
      </p:sp>
      <p:sp>
        <p:nvSpPr>
          <p:cNvPr id="4" name="Rectangle 3">
            <a:extLst>
              <a:ext uri="{FF2B5EF4-FFF2-40B4-BE49-F238E27FC236}">
                <a16:creationId xmlns:a16="http://schemas.microsoft.com/office/drawing/2014/main" id="{433978D7-E447-42AF-8878-F7462FE887A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D0C25D2-D129-4037-A269-7AB95B98170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69D7D6-A645-45B1-B6FB-810DF37F2BC1}"/>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John 2:3-6</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know that we have come to know him if we obey his commands. The man who says, “I know him,” but does not do what he commands is a liar, and the truth is not in him. But if anyone obeys his word, God’s love is truly made complete in him. This is how we know we are in him: Whoever claims to live in him must walk as Jesus did</a:t>
            </a:r>
            <a:r>
              <a:rPr lang="en-US" sz="2800" dirty="0"/>
              <a:t>. </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06B316F-9490-4A95-B586-09FDF77DABE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33F1F04-AEC4-4463-9455-9E140CF40C6D}"/>
              </a:ext>
            </a:extLst>
          </p:cNvPr>
          <p:cNvSpPr>
            <a:spLocks noGrp="1" noChangeArrowheads="1"/>
          </p:cNvSpPr>
          <p:nvPr>
            <p:ph idx="1"/>
          </p:nvPr>
        </p:nvSpPr>
        <p:spPr>
          <a:xfrm>
            <a:off x="4572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If you make sin too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big</a:t>
            </a:r>
            <a:r>
              <a:rPr lang="en-US" altLang="en-US" sz="4400" b="1">
                <a:solidFill>
                  <a:srgbClr val="990033"/>
                </a:solidFill>
                <a:effectLst>
                  <a:outerShdw blurRad="38100" dist="38100" dir="2700000" algn="tl">
                    <a:srgbClr val="C0C0C0"/>
                  </a:outerShdw>
                </a:effectLst>
                <a:latin typeface="Arial Narrow" panose="020B0606020202030204" pitchFamily="34" charset="0"/>
              </a:rPr>
              <a:t> - accept Jesus as Lord &amp; Savior!</a:t>
            </a:r>
          </a:p>
          <a:p>
            <a:pPr marL="609600" indent="-609600" algn="just">
              <a:buFont typeface="Wingdings 2" panose="05020102010507070707" pitchFamily="18" charset="2"/>
              <a:buNone/>
            </a:pPr>
            <a:r>
              <a:rPr lang="en-US" altLang="en-US" sz="26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My dear children, I write this to you so that you will not sin. But if anybody does sin, we have one who speaks to the Father in our defense — Jesus Christ, the Righteous One. He is the </a:t>
            </a:r>
            <a:r>
              <a:rPr lang="en-US" altLang="en-US" sz="26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atoning sacrifice</a:t>
            </a:r>
            <a:r>
              <a:rPr lang="en-US" altLang="en-US" sz="26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for our sins, and not only for ours but also for the sins of the whole world. - 2:1-2</a:t>
            </a:r>
          </a:p>
          <a:p>
            <a:pPr marL="609600" indent="-609600" algn="just">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Atoning Sacrifice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propitiation - “Mercy Seat”.                      </a:t>
            </a:r>
            <a:r>
              <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ἱλασμός</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8D71FED-486B-4602-90BC-286B18BB3D0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22DB73-FED2-4DF2-B1E8-4B56E1C57B4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79C4C7-DB34-463A-8FD6-1A26C99BF31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If you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 accept Jesus as Lord &amp; Savior!</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My dear children, I write this to you so that you will not sin. But if anybody does sin, we have one who speaks to the Father in our defense — Jesus Christ, the Righteous One. He is the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atoning sacrifice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for our sins, and not only for ours but also for the sins of the whole world. - 2:1-2</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It is the lid of the Ark of the 	Covenant.</a:t>
            </a:r>
          </a:p>
        </p:txBody>
      </p:sp>
      <p:sp>
        <p:nvSpPr>
          <p:cNvPr id="4" name="Rectangle 3">
            <a:extLst>
              <a:ext uri="{FF2B5EF4-FFF2-40B4-BE49-F238E27FC236}">
                <a16:creationId xmlns:a16="http://schemas.microsoft.com/office/drawing/2014/main" id="{4DBE7FD3-D666-4389-B2F6-5CFE9A3003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D11F7-D786-4096-9570-3101775FA9AC}"/>
              </a:ext>
            </a:extLst>
          </p:cNvPr>
          <p:cNvSpPr>
            <a:spLocks noGrp="1"/>
          </p:cNvSpPr>
          <p:nvPr>
            <p:ph type="title"/>
          </p:nvPr>
        </p:nvSpPr>
        <p:spPr/>
        <p:txBody>
          <a:bodyPr/>
          <a:lstStyle/>
          <a:p>
            <a:pPr>
              <a:defRPr/>
            </a:pPr>
            <a:endParaRPr lang="en-US"/>
          </a:p>
        </p:txBody>
      </p:sp>
      <p:pic>
        <p:nvPicPr>
          <p:cNvPr id="116739" name="Content Placeholder 3" descr="Ark of the Covenant.gif">
            <a:extLst>
              <a:ext uri="{FF2B5EF4-FFF2-40B4-BE49-F238E27FC236}">
                <a16:creationId xmlns:a16="http://schemas.microsoft.com/office/drawing/2014/main" id="{FB7EBC5A-8001-48AC-BFEB-183C5950741F}"/>
              </a:ext>
            </a:extLst>
          </p:cNvPr>
          <p:cNvPicPr>
            <a:picLocks noGrp="1" noChangeAspect="1" noChangeArrowheads="1"/>
          </p:cNvPicPr>
          <p:nvPr>
            <p:ph idx="1"/>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a:xfrm>
            <a:off x="1828800" y="465138"/>
            <a:ext cx="6172200" cy="6172200"/>
          </a:xfrm>
        </p:spPr>
      </p:pic>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4F74BF2-933D-41C4-9F8B-FFD144BF06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EF3DA98-8991-49D1-9D4D-54F7BF56F13D}"/>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If you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 accept Jesus as Lord &amp; Savior!</a:t>
            </a:r>
          </a:p>
          <a:p>
            <a:pPr algn="just">
              <a:buFont typeface="Wingdings 2" panose="05020102010507070707" pitchFamily="18" charset="2"/>
              <a:buNone/>
              <a:defRPr/>
            </a:pP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My dear children, I write this to you so that you will not sin. But if anybody does sin, we have one who speaks to the Father in our defense — Jesus Christ, the Righteous One. He is the </a:t>
            </a:r>
            <a:r>
              <a:rPr lang="en-US" sz="26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atoning sacrifice</a:t>
            </a:r>
            <a:r>
              <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rPr>
              <a:t> for our sins, and not only for ours but also for the sins of the whole world. - 2:1-2</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Jesus pays the price for your 	sins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continually</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CAB1E9E9-1646-46D9-A843-E088F5C77E7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F33CF6E-87BB-44C7-924E-A2B03F018FB6}"/>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92FFB71-9681-4DA1-A68B-C9E03C631626}"/>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If you sell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short</a:t>
            </a:r>
            <a:r>
              <a:rPr lang="en-US" sz="4400" b="1" dirty="0">
                <a:solidFill>
                  <a:srgbClr val="990033"/>
                </a:solidFill>
                <a:effectLst>
                  <a:outerShdw blurRad="38100" dist="38100" dir="2700000" algn="tl">
                    <a:srgbClr val="000000">
                      <a:alpha val="43137"/>
                    </a:srgbClr>
                  </a:outerShdw>
                </a:effectLst>
                <a:latin typeface="Arial Narrow" pitchFamily="34" charset="0"/>
              </a:rPr>
              <a:t> - confess your sins!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If you make sin too </a:t>
            </a:r>
            <a:r>
              <a:rPr lang="en-US" sz="4400" b="1" u="sng" dirty="0">
                <a:solidFill>
                  <a:srgbClr val="990033"/>
                </a:solidFill>
                <a:effectLst>
                  <a:outerShdw blurRad="38100" dist="38100" dir="2700000" algn="tl">
                    <a:srgbClr val="000000">
                      <a:alpha val="43137"/>
                    </a:srgbClr>
                  </a:outerShdw>
                </a:effectLst>
                <a:latin typeface="Arial Narrow" pitchFamily="34" charset="0"/>
              </a:rPr>
              <a:t>big</a:t>
            </a:r>
            <a:r>
              <a:rPr lang="en-US" sz="4400" b="1" dirty="0">
                <a:solidFill>
                  <a:srgbClr val="990033"/>
                </a:solidFill>
                <a:effectLst>
                  <a:outerShdw blurRad="38100" dist="38100" dir="2700000" algn="tl">
                    <a:srgbClr val="000000">
                      <a:alpha val="43137"/>
                    </a:srgbClr>
                  </a:outerShdw>
                </a:effectLst>
                <a:latin typeface="Arial Narrow" pitchFamily="34" charset="0"/>
              </a:rPr>
              <a:t> - accept Jesus as Lord &amp; Savior!</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If you have not been </a:t>
            </a:r>
            <a:r>
              <a:rPr lang="en-US" sz="4400" b="1" u="sng" dirty="0">
                <a:solidFill>
                  <a:srgbClr val="990033"/>
                </a:solidFill>
                <a:effectLst>
                  <a:outerShdw blurRad="38100" dist="38100" dir="2700000" algn="tl">
                    <a:srgbClr val="000000">
                      <a:alpha val="43137"/>
                    </a:srgbClr>
                  </a:outerShdw>
                </a:effectLst>
                <a:latin typeface="Arial Narrow" pitchFamily="34" charset="0"/>
              </a:rPr>
              <a:t>obeying</a:t>
            </a:r>
            <a:r>
              <a:rPr lang="en-US" sz="4400" b="1" dirty="0">
                <a:solidFill>
                  <a:srgbClr val="990033"/>
                </a:solidFill>
                <a:effectLst>
                  <a:outerShdw blurRad="38100" dist="38100" dir="2700000" algn="tl">
                    <a:srgbClr val="000000">
                      <a:alpha val="43137"/>
                    </a:srgbClr>
                  </a:outerShdw>
                </a:effectLst>
                <a:latin typeface="Arial Narrow" pitchFamily="34" charset="0"/>
              </a:rPr>
              <a:t>, start obeying His commands!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know that we have come to know him if we obey his commands. - 2:3</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9DB8C150-26B9-4982-8ABB-1DAAFC3D58F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663BACF-409E-4DD2-A967-936E466607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F209332-38CF-4C41-BDBD-1C5135C98A99}"/>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If you have not been </a:t>
            </a:r>
            <a:r>
              <a:rPr lang="en-US" sz="4400" b="1" u="sng" dirty="0">
                <a:solidFill>
                  <a:srgbClr val="990033"/>
                </a:solidFill>
                <a:effectLst>
                  <a:outerShdw blurRad="38100" dist="38100" dir="2700000" algn="tl">
                    <a:srgbClr val="000000">
                      <a:alpha val="43137"/>
                    </a:srgbClr>
                  </a:outerShdw>
                </a:effectLst>
                <a:latin typeface="Arial Narrow" pitchFamily="34" charset="0"/>
              </a:rPr>
              <a:t>obeying</a:t>
            </a:r>
            <a:r>
              <a:rPr lang="en-US" sz="4400" b="1" dirty="0">
                <a:solidFill>
                  <a:srgbClr val="990033"/>
                </a:solidFill>
                <a:effectLst>
                  <a:outerShdw blurRad="38100" dist="38100" dir="2700000" algn="tl">
                    <a:srgbClr val="000000">
                      <a:alpha val="43137"/>
                    </a:srgbClr>
                  </a:outerShdw>
                </a:effectLst>
                <a:latin typeface="Arial Narrow" pitchFamily="34" charset="0"/>
              </a:rPr>
              <a:t>, start obeying His commands!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know that we have come to know him if we obey his commands. - 2:3</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This is not referring to obeying 	the Law of Moses - the Old 	Testament laws.</a:t>
            </a:r>
          </a:p>
        </p:txBody>
      </p:sp>
      <p:sp>
        <p:nvSpPr>
          <p:cNvPr id="4" name="Rectangle 3">
            <a:extLst>
              <a:ext uri="{FF2B5EF4-FFF2-40B4-BE49-F238E27FC236}">
                <a16:creationId xmlns:a16="http://schemas.microsoft.com/office/drawing/2014/main" id="{646BF31D-1DBA-4BCB-9B9A-451A547D316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D13AB6-2638-4046-A17A-CA520D6D245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CA4A1F4-28F2-4672-AF17-6F4692118A98}"/>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If you have not been </a:t>
            </a:r>
            <a:r>
              <a:rPr lang="en-US" sz="4400" b="1" u="sng" dirty="0">
                <a:solidFill>
                  <a:srgbClr val="990033"/>
                </a:solidFill>
                <a:effectLst>
                  <a:outerShdw blurRad="38100" dist="38100" dir="2700000" algn="tl">
                    <a:srgbClr val="000000">
                      <a:alpha val="43137"/>
                    </a:srgbClr>
                  </a:outerShdw>
                </a:effectLst>
                <a:latin typeface="Arial Narrow" pitchFamily="34" charset="0"/>
              </a:rPr>
              <a:t>obeying</a:t>
            </a:r>
            <a:r>
              <a:rPr lang="en-US" sz="4400" b="1" dirty="0">
                <a:solidFill>
                  <a:srgbClr val="990033"/>
                </a:solidFill>
                <a:effectLst>
                  <a:outerShdw blurRad="38100" dist="38100" dir="2700000" algn="tl">
                    <a:srgbClr val="000000">
                      <a:alpha val="43137"/>
                    </a:srgbClr>
                  </a:outerShdw>
                </a:effectLst>
                <a:latin typeface="Arial Narrow" pitchFamily="34" charset="0"/>
              </a:rPr>
              <a:t>, start obeying His commands!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know that we have come to know him if we obey his commands. - 2:3</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The Lord’s command is the New 	Testament “Royal Law” to love 	your neighbor with all its 	implications.</a:t>
            </a:r>
          </a:p>
        </p:txBody>
      </p:sp>
      <p:sp>
        <p:nvSpPr>
          <p:cNvPr id="4" name="Rectangle 3">
            <a:extLst>
              <a:ext uri="{FF2B5EF4-FFF2-40B4-BE49-F238E27FC236}">
                <a16:creationId xmlns:a16="http://schemas.microsoft.com/office/drawing/2014/main" id="{7D831649-E171-4A55-AB66-3B128027398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BFB737-34D5-49DC-BDAC-69993E01B89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022F67E-3629-401C-900D-38D86E954E7F}"/>
              </a:ext>
            </a:extLst>
          </p:cNvPr>
          <p:cNvSpPr>
            <a:spLocks noGrp="1" noChangeArrowheads="1"/>
          </p:cNvSpPr>
          <p:nvPr>
            <p:ph idx="1"/>
          </p:nvPr>
        </p:nvSpPr>
        <p:spPr>
          <a:xfrm>
            <a:off x="457200" y="1066800"/>
            <a:ext cx="8229600" cy="5791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If you are not </a:t>
            </a:r>
            <a:r>
              <a:rPr lang="en-US" sz="4400" b="1" u="sng" dirty="0">
                <a:solidFill>
                  <a:srgbClr val="990033"/>
                </a:solidFill>
                <a:effectLst>
                  <a:outerShdw blurRad="38100" dist="38100" dir="2700000" algn="tl">
                    <a:srgbClr val="000000">
                      <a:alpha val="43137"/>
                    </a:srgbClr>
                  </a:outerShdw>
                </a:effectLst>
                <a:latin typeface="Arial Narrow" pitchFamily="34" charset="0"/>
              </a:rPr>
              <a:t>growing</a:t>
            </a:r>
            <a:r>
              <a:rPr lang="en-US" sz="4400" b="1" dirty="0">
                <a:solidFill>
                  <a:srgbClr val="990033"/>
                </a:solidFill>
                <a:effectLst>
                  <a:outerShdw blurRad="38100" dist="38100" dir="2700000" algn="tl">
                    <a:srgbClr val="000000">
                      <a:alpha val="43137"/>
                    </a:srgbClr>
                  </a:outerShdw>
                </a:effectLst>
                <a:latin typeface="Arial Narrow" pitchFamily="34" charset="0"/>
              </a:rPr>
              <a:t> - let God’s word mold you!</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if anyone obeys his word, God’s love is truly made complete in him. - 2:5</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FF5D509E-8E41-4795-85A2-22C4DF34D43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So - What’s the Remedy?</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CD1C967-4E16-4FF4-84D8-87C9C6395F1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82C39E-807C-4054-A848-E0451914189D}"/>
              </a:ext>
            </a:extLst>
          </p:cNvPr>
          <p:cNvSpPr>
            <a:spLocks noGrp="1" noChangeArrowheads="1"/>
          </p:cNvSpPr>
          <p:nvPr>
            <p:ph idx="1"/>
          </p:nvPr>
        </p:nvSpPr>
        <p:spPr>
          <a:xfrm>
            <a:off x="457200" y="1066800"/>
            <a:ext cx="8229600" cy="5791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Can </a:t>
            </a:r>
            <a:r>
              <a:rPr lang="en-US" sz="4400" b="1" dirty="0">
                <a:solidFill>
                  <a:srgbClr val="990033"/>
                </a:solidFill>
                <a:effectLst>
                  <a:outerShdw blurRad="38100" dist="38100" dir="2700000" algn="tl">
                    <a:srgbClr val="000000">
                      <a:alpha val="43137"/>
                    </a:srgbClr>
                  </a:outerShdw>
                </a:effectLst>
                <a:latin typeface="Arial Narrow" pitchFamily="34" charset="0"/>
              </a:rPr>
              <a:t>I know for sure if I have a relationship with God?</a:t>
            </a: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I think you can!</a:t>
            </a:r>
            <a:endParaRPr lang="en-US" sz="26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2033D97-A51B-44E9-AE92-ABF25F1EDB61}"/>
              </a:ext>
            </a:extLst>
          </p:cNvPr>
          <p:cNvSpPr/>
          <p:nvPr/>
        </p:nvSpPr>
        <p:spPr>
          <a:xfrm>
            <a:off x="762000" y="152400"/>
            <a:ext cx="7848600" cy="523875"/>
          </a:xfrm>
          <a:prstGeom prst="rect">
            <a:avLst/>
          </a:prstGeom>
        </p:spPr>
        <p:txBody>
          <a:bodyPr>
            <a:spAutoFit/>
          </a:bodyPr>
          <a:lstStyle/>
          <a:p>
            <a:pPr algn="ctr" eaLnBrk="1" hangingPunct="1">
              <a:defRPr/>
            </a:pP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C3021EE-AA45-4E96-AEDB-45AA7F2D4691}"/>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757B265-7C69-4E11-B870-D8A0C79CCD0D}"/>
              </a:ext>
            </a:extLst>
          </p:cNvPr>
          <p:cNvSpPr>
            <a:spLocks noGrp="1" noChangeArrowheads="1"/>
          </p:cNvSpPr>
          <p:nvPr>
            <p:ph idx="1"/>
          </p:nvPr>
        </p:nvSpPr>
        <p:spPr>
          <a:xfrm>
            <a:off x="457200" y="1143000"/>
            <a:ext cx="8229600" cy="4648200"/>
          </a:xfrm>
        </p:spPr>
        <p:txBody>
          <a:bodyPr>
            <a:normAutofit/>
          </a:bodyPr>
          <a:lstStyle/>
          <a:p>
            <a:pPr>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What  is  Divine  Fellowship Anyway?</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F9192E-00AA-4D41-A3EA-31FF037E763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E9FCA47-DDBF-4FC3-AD5D-6775DA3DDC1C}"/>
              </a:ext>
            </a:extLst>
          </p:cNvPr>
          <p:cNvSpPr>
            <a:spLocks noGrp="1" noChangeArrowheads="1"/>
          </p:cNvSpPr>
          <p:nvPr>
            <p:ph idx="1"/>
          </p:nvPr>
        </p:nvSpPr>
        <p:spPr>
          <a:xfrm>
            <a:off x="457200" y="9144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fellowship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Father</a:t>
            </a:r>
            <a:r>
              <a:rPr lang="en-US" sz="4400" b="1" dirty="0">
                <a:solidFill>
                  <a:srgbClr val="990033"/>
                </a:solidFill>
                <a:effectLst>
                  <a:outerShdw blurRad="38100" dist="38100" dir="2700000" algn="tl">
                    <a:srgbClr val="000000">
                      <a:alpha val="43137"/>
                    </a:srgbClr>
                  </a:outerShdw>
                </a:effectLst>
                <a:latin typeface="Arial Narrow" pitchFamily="34" charset="0"/>
              </a:rPr>
              <a:t> &amp;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Son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We proclaim to you what we have seen and heard, so that you also may have fellowship with us.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our fellowship is with the Father and with his 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Jesus Christ.- 1:3.</a:t>
            </a:r>
          </a:p>
        </p:txBody>
      </p:sp>
      <p:sp>
        <p:nvSpPr>
          <p:cNvPr id="4" name="Rectangle 3">
            <a:extLst>
              <a:ext uri="{FF2B5EF4-FFF2-40B4-BE49-F238E27FC236}">
                <a16:creationId xmlns:a16="http://schemas.microsoft.com/office/drawing/2014/main" id="{C9C839BF-F975-40C0-90F0-4DCD64F5E7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327A80-0ADC-4E4C-BF0F-A15F4394E18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E5D6A22-A876-4531-B1F0-606388B85835}"/>
              </a:ext>
            </a:extLst>
          </p:cNvPr>
          <p:cNvSpPr>
            <a:spLocks noGrp="1" noChangeArrowheads="1"/>
          </p:cNvSpPr>
          <p:nvPr>
            <p:ph idx="1"/>
          </p:nvPr>
        </p:nvSpPr>
        <p:spPr>
          <a:xfrm>
            <a:off x="457200" y="914400"/>
            <a:ext cx="8229600" cy="5410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It’s fellowship with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Father</a:t>
            </a:r>
            <a:r>
              <a:rPr lang="en-US" altLang="en-US" sz="4400" b="1">
                <a:solidFill>
                  <a:srgbClr val="990033"/>
                </a:solidFill>
                <a:effectLst>
                  <a:outerShdw blurRad="38100" dist="38100" dir="2700000" algn="tl">
                    <a:srgbClr val="C0C0C0"/>
                  </a:outerShdw>
                </a:effectLst>
                <a:latin typeface="Arial Narrow" panose="020B0606020202030204" pitchFamily="34" charset="0"/>
              </a:rPr>
              <a:t> &amp; with the </a:t>
            </a:r>
            <a:r>
              <a:rPr lang="en-US" altLang="en-US" sz="4400" b="1" u="sng">
                <a:solidFill>
                  <a:srgbClr val="990033"/>
                </a:solidFill>
                <a:effectLst>
                  <a:outerShdw blurRad="38100" dist="38100" dir="2700000" algn="tl">
                    <a:srgbClr val="C0C0C0"/>
                  </a:outerShdw>
                </a:effectLst>
                <a:latin typeface="Arial Narrow" panose="020B0606020202030204" pitchFamily="34" charset="0"/>
              </a:rPr>
              <a:t>Son</a:t>
            </a:r>
            <a:r>
              <a:rPr lang="en-US" altLang="en-US" sz="4400" b="1">
                <a:solidFill>
                  <a:srgbClr val="990033"/>
                </a:solidFill>
                <a:effectLst>
                  <a:outerShdw blurRad="38100" dist="38100" dir="2700000" algn="tl">
                    <a:srgbClr val="C0C0C0"/>
                  </a:outerShdw>
                </a:effectLst>
                <a:latin typeface="Arial Narrow" panose="020B0606020202030204" pitchFamily="34" charset="0"/>
              </a:rPr>
              <a:t>.</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We proclaim to you what we have seen and heard, so that you also may have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fellowship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with us. And our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fellowship</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is with the Father and with his Son, Jesus Christ. - 1:3.</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1. </a:t>
            </a:r>
            <a:r>
              <a:rPr lang="en-US" altLang="en-US" sz="4400" b="1">
                <a:solidFill>
                  <a:srgbClr val="006600"/>
                </a:solidFill>
                <a:effectLst>
                  <a:outerShdw blurRad="38100" dist="38100" dir="2700000" algn="tl">
                    <a:srgbClr val="C0C0C0"/>
                  </a:outerShdw>
                </a:effectLst>
                <a:latin typeface="Arial Narrow" panose="020B0606020202030204" pitchFamily="34" charset="0"/>
                <a:cs typeface="Arial" panose="020B0604020202020204" pitchFamily="34" charset="0"/>
              </a:rPr>
              <a:t>Fellowship</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a common 	sharing experience.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κοινωνία</a:t>
            </a:r>
            <a:endParaRPr lang="en-US" altLang="en-US" sz="28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BD34B414-D199-4695-8008-FF99DF4B50E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9D760A0-1AE6-48D7-8F42-10224CCE332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9374DB4-CD2D-487F-AA27-DEF6FF7BDFD4}"/>
              </a:ext>
            </a:extLst>
          </p:cNvPr>
          <p:cNvSpPr>
            <a:spLocks noGrp="1" noChangeArrowheads="1"/>
          </p:cNvSpPr>
          <p:nvPr>
            <p:ph idx="1"/>
          </p:nvPr>
        </p:nvSpPr>
        <p:spPr>
          <a:xfrm>
            <a:off x="457200" y="9144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It’s fellowship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Father</a:t>
            </a:r>
            <a:r>
              <a:rPr lang="en-US" sz="4400" b="1" dirty="0">
                <a:solidFill>
                  <a:srgbClr val="990033"/>
                </a:solidFill>
                <a:effectLst>
                  <a:outerShdw blurRad="38100" dist="38100" dir="2700000" algn="tl">
                    <a:srgbClr val="000000">
                      <a:alpha val="43137"/>
                    </a:srgbClr>
                  </a:outerShdw>
                </a:effectLst>
                <a:latin typeface="Arial Narrow" pitchFamily="34" charset="0"/>
              </a:rPr>
              <a:t> &amp; with the </a:t>
            </a:r>
            <a:r>
              <a:rPr lang="en-US" sz="4400" b="1" u="sng" dirty="0">
                <a:solidFill>
                  <a:srgbClr val="990033"/>
                </a:solidFill>
                <a:effectLst>
                  <a:outerShdw blurRad="38100" dist="38100" dir="2700000" algn="tl">
                    <a:srgbClr val="000000">
                      <a:alpha val="43137"/>
                    </a:srgbClr>
                  </a:outerShdw>
                </a:effectLst>
                <a:latin typeface="Arial Narrow" pitchFamily="34" charset="0"/>
              </a:rPr>
              <a:t>Son</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But if we walk in the light, as he is in the light,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have fellowship with one another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- 1:7.</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When you have this fellowship 	with the Lord, you also have it 	with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one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another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p:txBody>
      </p:sp>
      <p:sp>
        <p:nvSpPr>
          <p:cNvPr id="4" name="Rectangle 3">
            <a:extLst>
              <a:ext uri="{FF2B5EF4-FFF2-40B4-BE49-F238E27FC236}">
                <a16:creationId xmlns:a16="http://schemas.microsoft.com/office/drawing/2014/main" id="{AE8565ED-F01F-4039-ADE5-0C795E9BF5E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What is Divine Fellowship Anyway? </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34863</TotalTime>
  <Words>4005</Words>
  <Application>Microsoft Office PowerPoint</Application>
  <PresentationFormat>On-screen Show (4:3)</PresentationFormat>
  <Paragraphs>350</Paragraphs>
  <Slides>58</Slides>
  <Notes>58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 Narrow</vt:lpstr>
      <vt:lpstr>Arial</vt:lpstr>
      <vt:lpstr>Lucida Sans Unicode</vt:lpstr>
      <vt:lpstr>Wingdings 2</vt:lpstr>
      <vt:lpstr>Calibri</vt:lpstr>
      <vt:lpstr>Times New Roman</vt:lpstr>
      <vt:lpstr>Segoe UI Symbol</vt:lpstr>
      <vt:lpstr>Trek</vt:lpstr>
      <vt:lpstr>can  i  know  for sure  if  i  have  a relationship  with  god?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1789</cp:revision>
  <dcterms:created xsi:type="dcterms:W3CDTF">2005-04-23T22:37:40Z</dcterms:created>
  <dcterms:modified xsi:type="dcterms:W3CDTF">2021-02-16T01:26:01Z</dcterms:modified>
</cp:coreProperties>
</file>