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398" r:id="rId2"/>
    <p:sldId id="1897" r:id="rId3"/>
    <p:sldId id="1362" r:id="rId4"/>
    <p:sldId id="1503" r:id="rId5"/>
    <p:sldId id="1898" r:id="rId6"/>
    <p:sldId id="1899" r:id="rId7"/>
    <p:sldId id="1900" r:id="rId8"/>
    <p:sldId id="1901" r:id="rId9"/>
    <p:sldId id="1902" r:id="rId10"/>
    <p:sldId id="1903" r:id="rId11"/>
    <p:sldId id="1904" r:id="rId12"/>
    <p:sldId id="1905" r:id="rId13"/>
    <p:sldId id="1906" r:id="rId14"/>
    <p:sldId id="1939" r:id="rId15"/>
    <p:sldId id="1762" r:id="rId16"/>
    <p:sldId id="1907" r:id="rId17"/>
    <p:sldId id="1909" r:id="rId18"/>
    <p:sldId id="1932" r:id="rId19"/>
    <p:sldId id="1910" r:id="rId20"/>
    <p:sldId id="1933" r:id="rId21"/>
    <p:sldId id="1911" r:id="rId22"/>
    <p:sldId id="1912" r:id="rId23"/>
    <p:sldId id="1913" r:id="rId24"/>
    <p:sldId id="1914" r:id="rId25"/>
    <p:sldId id="1934" r:id="rId26"/>
    <p:sldId id="1915" r:id="rId27"/>
    <p:sldId id="1916" r:id="rId28"/>
    <p:sldId id="1917" r:id="rId29"/>
    <p:sldId id="1918" r:id="rId30"/>
    <p:sldId id="1882" r:id="rId31"/>
    <p:sldId id="1935" r:id="rId32"/>
    <p:sldId id="1940" r:id="rId33"/>
    <p:sldId id="1930" r:id="rId34"/>
    <p:sldId id="1936" r:id="rId35"/>
    <p:sldId id="1919" r:id="rId36"/>
    <p:sldId id="1920" r:id="rId37"/>
    <p:sldId id="1921" r:id="rId38"/>
    <p:sldId id="1922" r:id="rId39"/>
    <p:sldId id="1923" r:id="rId40"/>
    <p:sldId id="1938" r:id="rId41"/>
    <p:sldId id="1924" r:id="rId42"/>
    <p:sldId id="1931" r:id="rId43"/>
    <p:sldId id="1941" r:id="rId44"/>
    <p:sldId id="1926" r:id="rId45"/>
    <p:sldId id="1927" r:id="rId46"/>
    <p:sldId id="1928" r:id="rId47"/>
    <p:sldId id="1929" r:id="rId48"/>
    <p:sldId id="1708" r:id="rId49"/>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1FA1B2A-C705-4FA9-9FCB-B0ED451B9DED}"/>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7BB0F7DA-FC0D-4F1A-8A2D-474FD72A29F4}"/>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5365AD01-BAFF-43DE-B6D2-415CE1E5E406}"/>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141B380-39A5-4F08-A1FF-61B12B8A1499}"/>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37B224D-6250-46B9-A1EF-1FFA9B625DB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10FFEE-55D7-4AE2-81A6-2CE2CED2DA76}"/>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C0FBBE9-01EA-4C62-A513-65FCEC9CD798}"/>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37F80A9C-A7E6-49CA-A68B-B31AA3189D2F}"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1CF330DB-EA09-4424-9F17-1B8397C83E59}"/>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6AD4A9E-D8F1-43F5-8FA6-DADDD1B1C4CF}"/>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3949FAA-A804-43B3-B746-6CF3772B0AE1}"/>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5A59238-502B-4E7D-9A1A-1E0A7C8A2FBD}"/>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F508C4D-4724-4FFA-8D64-6CAFA4D2BE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61C96E9-C604-47B1-AB8D-77346F7E39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BE6C476-808B-4000-A8E8-946434DFA2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D5B3C41-33B9-43B0-A228-5AA1B56DDF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93BF40-E283-48F0-8651-D207E86E6F0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22527C7-498C-4B90-A059-F610AAF27A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6287083-073C-44D7-8205-37E2978DFD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B12B203-657F-479F-BBA9-61CAF311BB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89B024-F59C-48CB-91C0-1CA94FDC7D5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DED9864-27C6-49E1-B755-2A4E6E1E90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540F6F0-DF6D-48B3-AEC5-6320CD4345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AF05D11-1083-4D19-83A1-7AD6AEA7E0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838782-C85D-47BA-98C9-A68CD012241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A2D5901-AD78-4DDA-8F24-7820A71E47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D8AE19E-23C7-4F50-9164-F4A57675BA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12BF4785-024D-4E0F-9270-D54F1D2BFC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8E94D0-D07C-442F-8990-502F1C319066}"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D33651F-8E38-4DA5-A485-286E23C18C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21D01C7-2D3A-4BDA-BDCE-5513BD0917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EE6166C-78F2-4E92-AD2C-0ED4C587B0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451D0E-1931-429C-B228-DB35261B0417}"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78C7748-BC41-4A33-A4C8-56D4D01453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D7E3B5D-3EE8-4010-9D8D-878D2BE4C9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9ECF5013-B2B6-4E7A-894D-E6979EB063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454049-AB49-4BB0-A989-DFE38A435034}"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BCC5129-64E0-47F1-A38C-F7AD12FA1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19ED250-17F3-4133-A09B-22514A56C6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04A4AA67-AA9D-47CC-96BD-756CFAB66E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D19A5C-0E38-4A73-8539-B3DC35D43FC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21CDDF0-64D0-4321-80C9-C23E29F72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15A4E39-D663-441A-AFAF-B0D0E02B23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CDFC8D5-7A74-4ED3-A35A-AFDEC2B704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D479F4-384B-44B4-8231-4D87184EDB86}"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D8FF7988-D0D3-47A4-A46B-EBC3BD6BD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B896B54-AB98-4A68-B060-F548AD046B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583E1D7-756C-4D3B-9BA5-1EF49D5F87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910674-ADAB-464E-8C57-12E7ACFCE75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50DF9ADD-8BBC-4C49-B337-8B9D753F12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E955B97-0986-457B-A602-24CF8A9CC4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742409D-31D3-4231-9875-F811330668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5C63FC-9520-426D-A87F-C7BC2784325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DBDDE2E-C5AE-4EF1-A9E5-965A65C6E8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A30D57D-29EC-42FB-85F2-58EAD14340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828AC4F-31C1-46D7-822D-96B36D75FC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D8DB39-EC0F-427C-BCDA-C270AE199F5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151A492-4842-4BCB-B8CF-24D2E12AD5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8561ECB-2120-44A5-8426-4D2EB300CC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1E902D1-73A2-49B0-ABEA-10F7F64883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82EB61-4611-4C37-963F-1A91405F3075}"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438F084-39A6-450D-B84C-891C414F76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66C753A-A0E1-47E5-81C1-05F68F1406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7EEA62E-03D8-49CD-9050-3D2945F27A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EF518E-9B5B-410B-98EC-520E57ACCDF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AD80B3D-B49F-4146-9282-066701D734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E110F15-B531-4723-9392-1DC510322C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6D2781C-1EED-423E-9EC8-96DA6A1B62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34AFE4-9822-480F-96C9-27D57BB7D5B9}"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5FF82D5-6E5B-4E04-BC03-D47F086E84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0EC8E1E-BD43-4514-82F1-70C6D59AD5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81A7FAB-D136-42D2-90C6-A8EA172BA6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4B7EF6-3CAC-461D-9E89-EDF4672BEB1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E0E40F9-B211-4270-A44B-3E1C88118D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960D296-38BD-4DC0-8FCB-CC004DDF17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09F0B54-54CE-473C-BA60-CADA6D1113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DD7218-97B5-40DA-8079-6D7C86A8C38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8FA2FA2-0BD3-48B9-945F-30C8B6D428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57265AD-84E3-4945-B0C6-5764714656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3C61BDB-880F-46DD-B029-00BC9914ED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478175-397D-479E-89BD-9D47FD59D06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AF376F0-9ADB-46D4-978F-31559794CC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3BE0C27-E593-41BA-9FA3-68E9DD92B9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0B469C2-CA64-4E09-B205-E18F5E8778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35A6DB-1BFC-414C-A540-EF00C19D27D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369E4C7-7535-4109-8865-DFA409F0BA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546FFB0-9095-41FC-9CD8-C7F039C495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4CD7571-8E31-42C2-A8DA-747245DAE0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5F3B56-C2A1-424A-97AD-3CB2F4D96E22}"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C93E99B-1FB3-4C52-B5C2-8EA54095C1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B365AF2-992F-4E52-8BF0-1A39F5A429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3DE4E2F3-AECE-4A84-ADA7-BA593E6E4D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7CB2CE-5C29-4D31-AE13-4E9DC8DBFC0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D956C3D-F3F9-4BCB-9570-7FE4CA6F5D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132FD20-C5E3-41E4-9D0A-46823C825F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3D4C5AB4-7CFD-4AA7-9F96-57805EEBD3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56056A-9924-431D-AE73-99683278215D}"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5C961CC0-5C19-4475-963D-859DF60784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1EC9473-3285-4054-A27A-697C7E8ACA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60304607-9449-4689-B42A-5F8856D665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46F3EB-1FB0-4DC2-8501-4B1635F0CD3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8406CFD-383A-4308-826F-AE8A7ADE1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7C4517B-D4D4-403D-8BD0-0DF8AF032A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E08436A4-54A1-4FD1-B956-81F1B17D31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7B56C8-D430-45FD-AE04-319C09FF97A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EE10933-37C5-4946-944C-832B4C2C95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42AACF73-70A5-4D11-96C3-AEDE20A463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95B90900-2F4A-4ECD-B549-D95DBF1567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45A017-BDDC-4EB1-AC03-F05D9370602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FCE0A9D-FD7C-4A61-9A32-34386A7CBD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53CA966-8E59-4EED-AFB1-290424BF7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0A8B762-A4D2-4754-9199-FA600F0378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D4463B-18DC-4AF1-B5CF-68C4CBC2354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7D48D07-D0D6-44B9-945E-BE28E758DE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7E99B68-8E9B-4E77-B28C-B7E3BA163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3F08B1E-A472-44B8-ADEA-A4DB62213A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0914B8-E267-4882-9C43-1FA12914C0A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4437E0A-2384-4CF2-9C98-ACB909E778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7DDB4FE-3B9E-4E8B-AEB2-BB24CAC427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94688D80-3E9D-4ECC-8A10-1DE465DCBE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9D6209-AD80-4633-ABFE-46539381D4C7}"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C934219-D476-4B42-90D8-99D3B0D3D0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19D6858-C453-4BB3-99DA-591C02D8F2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F116D03-C9E4-48B6-9E8F-1BD4BFCB8C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397191-3708-48E2-856D-22F421C287DD}"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E81848E-9414-4343-BD6A-5DB2B4270B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609D4292-F927-41B1-92A8-1808CBCFC2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E0FC9200-640F-438B-B25A-6EE5596ADC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6B1C47-788B-49F1-BA93-7313669A1D9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2150BFC-E547-4EB5-B30F-80B722667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9F0E6DD-1209-4EE2-B7C0-8087CD14F7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72EE13BE-60FB-4EF2-A4BF-9C432A97D4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2D4956-35FF-4CBA-B9A6-ACF383D516AB}"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3B426B7D-D8B4-45C6-8D14-D4C63753FE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15C74B5-F71A-438D-BF77-1086F6F01C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A6FF7FAC-6A5E-44BC-9FEA-BB6A4D64B0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75A71F-1164-49BF-949C-4EA24AA177B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0BFF5BE-71C9-4940-8758-33088CD7E2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3E44C558-3993-4136-AFE3-05177FC3D1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2BC28DDF-9E73-4DC9-85BA-524EB7A94A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5080EB-6780-48A1-AC74-8E55672D060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3E42C6F-0797-44F9-8454-308AD25F84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2526C41-7C28-4A30-B2FD-C74F278153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7D51BB7-11D8-48C8-8B6C-961606222B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EE0EC1-2786-4BBC-86C5-4D2A550602A2}"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163A3F7-2739-4434-BD24-91FC9BACE6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0B79C67-14A2-4E98-A1FE-FBE224798A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CCE5E1CD-5C09-4390-94E1-F2ED348E5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D9A177-819B-4779-8FE9-BAACF44B640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24EF544-6347-4975-8785-885D2409AA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436BB90-8715-4527-8DBA-469DA14AD8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3BFBF46-A51F-4EBA-8E38-9494F1C657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2587EF-82FF-494D-B5E0-D9E7CAB100AD}"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D134DA6-715E-4219-B17D-FE069ADD66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957A72A4-F05D-4CCC-AF7A-2E1C0002D7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5069019A-0AE3-49E5-82C2-28D68C75EF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1ADB9D-6F69-4113-AAA4-D381B55F0432}"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6353493E-FE75-4563-B5F9-5E0AC11B44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F1650F9-00DD-4C81-94B1-0EE19DE8BA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41667711-201A-4EBB-92D9-153264A3D3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75334A-E4E7-4847-8747-A4F52062C97B}"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5741889C-36C7-47B7-9E9F-93F04C5ED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D4093A2-D423-4E69-9D37-A8DEDDB460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3C7DDB9-645A-40A5-A485-CCDE0D79CF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DC204F-D02A-42D0-8B6B-53754B640DD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4BE902A-8876-4F93-93BB-0039489D0B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529731E-3DA9-4803-84B8-57CDFCDE50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A654BFAE-7802-4765-BC8C-DBD6BB1BD7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DD96D2-EB16-424B-9F71-1C686B6A72B2}"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8092B7A7-7036-45B9-B016-2B2E123B44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B67DCA5F-E714-4113-AB5E-353CE5E5B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4AF93115-7228-4419-8392-CC0053F808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D6377E-0824-46C0-9AAB-B6266899F05E}"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3323F882-DE6D-4256-AA65-B19D9584B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CAD467E2-87F0-41EE-A17A-F76E9DD6E3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BB1AEEDD-8732-4DC3-98D3-150292DC20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E6D871-6A86-45E7-9EB3-AD7F1F86F312}"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903795E5-276B-4B56-8C22-6869D6DB43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56AE5D99-30FB-4C2E-8BDF-EF03E45ECC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9E6A9C23-8BDA-452F-98DF-F1851E805B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E16261-1A01-4FED-8D4C-B815BCCCDFA9}"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A77914FF-0672-44FD-8F3D-BD96B6870E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B6FCA518-CAC5-4758-8A85-CEFF149119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3C6E68C9-0566-4717-87AF-CF1ED13BC4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5EFDB7-D031-4D3F-9C16-D90D96081839}"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709AE3D-C050-4A92-9E91-390E7BFD9F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C310311-F5E9-4EA5-BD08-C941D1F631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8F728066-826B-4546-AC83-17A2AB6B6B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E86C4A-67E7-4E58-B418-AD235F285B00}"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CB268E9-F0CB-4F5F-9EED-EBBB4D05E4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3753B19-9D70-45C0-AF5C-4C9BA1D7D1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7F5200C-13A6-4937-9A3B-FEBCA3C1E7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D34CDB-5B37-4173-9329-F391F900256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BCB0D60-9360-4DB5-926A-93AD62506B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7D11561-CB8C-4876-8CE7-22BCA21AB0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7D95EE14-EDA2-4B0C-8695-5DA4AAA59E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F47FA5-8E30-4D41-AE69-5A0369C02CE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A88697D-490F-46DE-92E8-8D75208EC2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85D6ECC-33CF-4CA4-ADDD-38E709B01C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915FC7C-5D56-4B3E-B166-7E4E93CECF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93DD89-3607-4EBB-BB6C-516E9D82880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7C9477E-DCF2-4EEA-9ACD-107BBE14FD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EC3265C-E418-4E85-BEDE-3F91ACE505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6994943-F7CB-46D2-9994-E2171E219C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953D4D-65DB-405A-AE90-7E16E2B69242}"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FF5698B-C2DC-4F2F-857F-519494EBB14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CD0919C-25BC-4AE9-A8FE-C030EF9BD01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4C729E97-9FC5-46D5-B998-4735701CED6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365C703-4A56-4EC3-A696-B818BD5C5376}"/>
              </a:ext>
            </a:extLst>
          </p:cNvPr>
          <p:cNvSpPr>
            <a:spLocks noGrp="1"/>
          </p:cNvSpPr>
          <p:nvPr>
            <p:ph type="sldNum" sz="quarter" idx="12"/>
          </p:nvPr>
        </p:nvSpPr>
        <p:spPr>
          <a:xfrm>
            <a:off x="8229600" y="6473825"/>
            <a:ext cx="758825" cy="247650"/>
          </a:xfrm>
        </p:spPr>
        <p:txBody>
          <a:bodyPr/>
          <a:lstStyle>
            <a:lvl1pPr>
              <a:defRPr smtClean="0"/>
            </a:lvl1pPr>
          </a:lstStyle>
          <a:p>
            <a:pPr>
              <a:defRPr/>
            </a:pPr>
            <a:fld id="{F942FC6D-8F97-4D20-9B9E-2FCC4E72DB06}" type="slidenum">
              <a:rPr lang="en-US" altLang="en-US"/>
              <a:pPr>
                <a:defRPr/>
              </a:pPr>
              <a:t>‹#›</a:t>
            </a:fld>
            <a:endParaRPr lang="en-US" altLang="en-US"/>
          </a:p>
        </p:txBody>
      </p:sp>
    </p:spTree>
    <p:extLst>
      <p:ext uri="{BB962C8B-B14F-4D97-AF65-F5344CB8AC3E}">
        <p14:creationId xmlns:p14="http://schemas.microsoft.com/office/powerpoint/2010/main" val="98990929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A57CAC2-D351-45F6-8A7F-8621C54C09B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8DCD1C8-842D-46C3-89DE-EFB0DB15765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61A3970-0716-484C-8E0D-68CC105E6FC2}"/>
              </a:ext>
            </a:extLst>
          </p:cNvPr>
          <p:cNvSpPr>
            <a:spLocks noGrp="1"/>
          </p:cNvSpPr>
          <p:nvPr>
            <p:ph type="sldNum" sz="quarter" idx="12"/>
          </p:nvPr>
        </p:nvSpPr>
        <p:spPr/>
        <p:txBody>
          <a:bodyPr/>
          <a:lstStyle>
            <a:lvl1pPr>
              <a:defRPr/>
            </a:lvl1pPr>
          </a:lstStyle>
          <a:p>
            <a:pPr>
              <a:defRPr/>
            </a:pPr>
            <a:fld id="{1B6962DE-B4A1-45A1-A95E-1E762803772E}" type="slidenum">
              <a:rPr lang="en-US" altLang="en-US"/>
              <a:pPr>
                <a:defRPr/>
              </a:pPr>
              <a:t>‹#›</a:t>
            </a:fld>
            <a:endParaRPr lang="en-US" altLang="en-US"/>
          </a:p>
        </p:txBody>
      </p:sp>
    </p:spTree>
    <p:extLst>
      <p:ext uri="{BB962C8B-B14F-4D97-AF65-F5344CB8AC3E}">
        <p14:creationId xmlns:p14="http://schemas.microsoft.com/office/powerpoint/2010/main" val="6405703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822C5-3ADE-4102-B59E-5EF2BEB6025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A16BB0-8D0B-49CF-94C0-B53DF1827E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B0AAB2-4660-413B-82D6-6A82B957446A}"/>
              </a:ext>
            </a:extLst>
          </p:cNvPr>
          <p:cNvSpPr>
            <a:spLocks noGrp="1"/>
          </p:cNvSpPr>
          <p:nvPr>
            <p:ph type="sldNum" sz="quarter" idx="12"/>
          </p:nvPr>
        </p:nvSpPr>
        <p:spPr/>
        <p:txBody>
          <a:bodyPr/>
          <a:lstStyle>
            <a:lvl1pPr>
              <a:defRPr smtClean="0"/>
            </a:lvl1pPr>
          </a:lstStyle>
          <a:p>
            <a:pPr>
              <a:defRPr/>
            </a:pPr>
            <a:fld id="{DFBCD845-4FF4-4530-8758-665BFA4BE22E}" type="slidenum">
              <a:rPr lang="en-US" altLang="en-US"/>
              <a:pPr>
                <a:defRPr/>
              </a:pPr>
              <a:t>‹#›</a:t>
            </a:fld>
            <a:endParaRPr lang="en-US" altLang="en-US"/>
          </a:p>
        </p:txBody>
      </p:sp>
    </p:spTree>
    <p:extLst>
      <p:ext uri="{BB962C8B-B14F-4D97-AF65-F5344CB8AC3E}">
        <p14:creationId xmlns:p14="http://schemas.microsoft.com/office/powerpoint/2010/main" val="50589484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85700CD-65AD-47CE-A649-BAE0DE6C3B8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85535FC3-4243-4347-8B32-D27062F0AD5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3A90ED0F-738E-4066-8CBF-80D72E51D08D}"/>
              </a:ext>
            </a:extLst>
          </p:cNvPr>
          <p:cNvSpPr>
            <a:spLocks noGrp="1"/>
          </p:cNvSpPr>
          <p:nvPr>
            <p:ph type="sldNum" sz="quarter" idx="12"/>
          </p:nvPr>
        </p:nvSpPr>
        <p:spPr>
          <a:xfrm>
            <a:off x="8229600" y="6473825"/>
            <a:ext cx="758825" cy="247650"/>
          </a:xfrm>
        </p:spPr>
        <p:txBody>
          <a:bodyPr/>
          <a:lstStyle>
            <a:lvl1pPr>
              <a:defRPr smtClean="0"/>
            </a:lvl1pPr>
          </a:lstStyle>
          <a:p>
            <a:pPr>
              <a:defRPr/>
            </a:pPr>
            <a:fld id="{2DD5472D-33A1-42C2-8B98-7569BFE4F262}" type="slidenum">
              <a:rPr lang="en-US" altLang="en-US"/>
              <a:pPr>
                <a:defRPr/>
              </a:pPr>
              <a:t>‹#›</a:t>
            </a:fld>
            <a:endParaRPr lang="en-US" altLang="en-US"/>
          </a:p>
        </p:txBody>
      </p:sp>
    </p:spTree>
    <p:extLst>
      <p:ext uri="{BB962C8B-B14F-4D97-AF65-F5344CB8AC3E}">
        <p14:creationId xmlns:p14="http://schemas.microsoft.com/office/powerpoint/2010/main" val="414591405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F8BB354-7AEB-4539-AAAE-93C0599A856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D7DC52FF-3AEA-451F-BE07-53F12434A73C}"/>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F65FC6E-42D5-4158-BFD2-55862E51433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A7776260-4431-4401-A0E3-E792A5779CA1}"/>
              </a:ext>
            </a:extLst>
          </p:cNvPr>
          <p:cNvSpPr>
            <a:spLocks noGrp="1"/>
          </p:cNvSpPr>
          <p:nvPr>
            <p:ph type="sldNum" sz="quarter" idx="12"/>
          </p:nvPr>
        </p:nvSpPr>
        <p:spPr/>
        <p:txBody>
          <a:bodyPr/>
          <a:lstStyle>
            <a:lvl1pPr>
              <a:defRPr smtClean="0"/>
            </a:lvl1pPr>
          </a:lstStyle>
          <a:p>
            <a:pPr>
              <a:defRPr/>
            </a:pPr>
            <a:fld id="{708981C8-43DC-4619-A295-7C2776560C80}" type="slidenum">
              <a:rPr lang="en-US" altLang="en-US"/>
              <a:pPr>
                <a:defRPr/>
              </a:pPr>
              <a:t>‹#›</a:t>
            </a:fld>
            <a:endParaRPr lang="en-US" altLang="en-US"/>
          </a:p>
        </p:txBody>
      </p:sp>
    </p:spTree>
    <p:extLst>
      <p:ext uri="{BB962C8B-B14F-4D97-AF65-F5344CB8AC3E}">
        <p14:creationId xmlns:p14="http://schemas.microsoft.com/office/powerpoint/2010/main" val="372073606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FD3D41A-0484-4AC9-9CF6-3418E6328FD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0C739C9E-358C-48A6-A2A2-F288C8C9041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0D9543F-BA3A-4B5B-98C5-451339D5F993}"/>
              </a:ext>
            </a:extLst>
          </p:cNvPr>
          <p:cNvSpPr>
            <a:spLocks noGrp="1"/>
          </p:cNvSpPr>
          <p:nvPr>
            <p:ph type="sldNum" sz="quarter" idx="12"/>
          </p:nvPr>
        </p:nvSpPr>
        <p:spPr/>
        <p:txBody>
          <a:bodyPr/>
          <a:lstStyle>
            <a:lvl1pPr>
              <a:defRPr/>
            </a:lvl1pPr>
          </a:lstStyle>
          <a:p>
            <a:pPr>
              <a:defRPr/>
            </a:pPr>
            <a:fld id="{3168EC89-57C2-4172-96F8-B1766B853C41}" type="slidenum">
              <a:rPr lang="en-US" altLang="en-US"/>
              <a:pPr>
                <a:defRPr/>
              </a:pPr>
              <a:t>‹#›</a:t>
            </a:fld>
            <a:endParaRPr lang="en-US" altLang="en-US"/>
          </a:p>
        </p:txBody>
      </p:sp>
    </p:spTree>
    <p:extLst>
      <p:ext uri="{BB962C8B-B14F-4D97-AF65-F5344CB8AC3E}">
        <p14:creationId xmlns:p14="http://schemas.microsoft.com/office/powerpoint/2010/main" val="406610767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11FBA83-D9D5-4490-AE6D-E5E8496DFC79}"/>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241C0CA-CA09-4BB6-9E77-5DC0C1DED3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510A4118-5C19-492B-B703-F627BDB00A6F}"/>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B00AAD3-DE14-4D9B-8869-3E4A8953ECCF}"/>
              </a:ext>
            </a:extLst>
          </p:cNvPr>
          <p:cNvSpPr>
            <a:spLocks noGrp="1"/>
          </p:cNvSpPr>
          <p:nvPr>
            <p:ph type="sldNum" sz="quarter" idx="12"/>
          </p:nvPr>
        </p:nvSpPr>
        <p:spPr>
          <a:xfrm>
            <a:off x="8229600" y="6477000"/>
            <a:ext cx="762000" cy="247650"/>
          </a:xfrm>
        </p:spPr>
        <p:txBody>
          <a:bodyPr/>
          <a:lstStyle>
            <a:lvl1pPr>
              <a:defRPr smtClean="0"/>
            </a:lvl1pPr>
          </a:lstStyle>
          <a:p>
            <a:pPr>
              <a:defRPr/>
            </a:pPr>
            <a:fld id="{FBD3CC94-1607-498C-8EC2-6E1794766575}" type="slidenum">
              <a:rPr lang="en-US" altLang="en-US"/>
              <a:pPr>
                <a:defRPr/>
              </a:pPr>
              <a:t>‹#›</a:t>
            </a:fld>
            <a:endParaRPr lang="en-US" altLang="en-US"/>
          </a:p>
        </p:txBody>
      </p:sp>
    </p:spTree>
    <p:extLst>
      <p:ext uri="{BB962C8B-B14F-4D97-AF65-F5344CB8AC3E}">
        <p14:creationId xmlns:p14="http://schemas.microsoft.com/office/powerpoint/2010/main" val="179920720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21FB048-DD8F-4462-B6AB-539EB538BB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C7EB256-0F0E-45DD-A5A3-A6D65F11B1C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E905B0F-514E-416F-894F-BB94746EF4FF}"/>
              </a:ext>
            </a:extLst>
          </p:cNvPr>
          <p:cNvSpPr>
            <a:spLocks noGrp="1"/>
          </p:cNvSpPr>
          <p:nvPr>
            <p:ph type="sldNum" sz="quarter" idx="12"/>
          </p:nvPr>
        </p:nvSpPr>
        <p:spPr/>
        <p:txBody>
          <a:bodyPr/>
          <a:lstStyle>
            <a:lvl1pPr>
              <a:defRPr/>
            </a:lvl1pPr>
          </a:lstStyle>
          <a:p>
            <a:pPr>
              <a:defRPr/>
            </a:pPr>
            <a:fld id="{AFBE6542-8F53-4C96-B9AA-F81CA70CB534}" type="slidenum">
              <a:rPr lang="en-US" altLang="en-US"/>
              <a:pPr>
                <a:defRPr/>
              </a:pPr>
              <a:t>‹#›</a:t>
            </a:fld>
            <a:endParaRPr lang="en-US" altLang="en-US"/>
          </a:p>
        </p:txBody>
      </p:sp>
    </p:spTree>
    <p:extLst>
      <p:ext uri="{BB962C8B-B14F-4D97-AF65-F5344CB8AC3E}">
        <p14:creationId xmlns:p14="http://schemas.microsoft.com/office/powerpoint/2010/main" val="150601668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1E8AFB9-A42E-4B29-B80B-822AEAE9447D}"/>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889FBB1-C5CB-4EF8-ABEA-33954E289AA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B2EAC645-F901-40DF-9805-7D2682EC51B0}"/>
              </a:ext>
            </a:extLst>
          </p:cNvPr>
          <p:cNvSpPr>
            <a:spLocks noGrp="1"/>
          </p:cNvSpPr>
          <p:nvPr>
            <p:ph type="sldNum" sz="quarter" idx="12"/>
          </p:nvPr>
        </p:nvSpPr>
        <p:spPr/>
        <p:txBody>
          <a:bodyPr/>
          <a:lstStyle>
            <a:lvl1pPr>
              <a:defRPr smtClean="0"/>
            </a:lvl1pPr>
          </a:lstStyle>
          <a:p>
            <a:pPr>
              <a:defRPr/>
            </a:pPr>
            <a:fld id="{ACD08B55-5882-4084-8BA9-334CE0CB24A3}" type="slidenum">
              <a:rPr lang="en-US" altLang="en-US"/>
              <a:pPr>
                <a:defRPr/>
              </a:pPr>
              <a:t>‹#›</a:t>
            </a:fld>
            <a:endParaRPr lang="en-US" altLang="en-US"/>
          </a:p>
        </p:txBody>
      </p:sp>
    </p:spTree>
    <p:extLst>
      <p:ext uri="{BB962C8B-B14F-4D97-AF65-F5344CB8AC3E}">
        <p14:creationId xmlns:p14="http://schemas.microsoft.com/office/powerpoint/2010/main" val="417070956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8E45F25-0C74-4CA6-B02A-D4BCFED82D1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DB6E320-BBC9-42DB-9D5B-78309FC9861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07B51BB-8E0D-4888-8E42-FDD2EFC5AE1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59DCBD9-649D-4787-BA35-58FC80BDC921}"/>
              </a:ext>
            </a:extLst>
          </p:cNvPr>
          <p:cNvSpPr>
            <a:spLocks noGrp="1"/>
          </p:cNvSpPr>
          <p:nvPr>
            <p:ph type="sldNum" sz="quarter" idx="12"/>
          </p:nvPr>
        </p:nvSpPr>
        <p:spPr/>
        <p:txBody>
          <a:bodyPr/>
          <a:lstStyle>
            <a:lvl1pPr>
              <a:defRPr smtClean="0"/>
            </a:lvl1pPr>
          </a:lstStyle>
          <a:p>
            <a:pPr>
              <a:defRPr/>
            </a:pPr>
            <a:fld id="{39F13D5F-D53D-4F2A-B9DF-5ECC48D9A2A8}" type="slidenum">
              <a:rPr lang="en-US" altLang="en-US"/>
              <a:pPr>
                <a:defRPr/>
              </a:pPr>
              <a:t>‹#›</a:t>
            </a:fld>
            <a:endParaRPr lang="en-US" altLang="en-US"/>
          </a:p>
        </p:txBody>
      </p:sp>
    </p:spTree>
    <p:extLst>
      <p:ext uri="{BB962C8B-B14F-4D97-AF65-F5344CB8AC3E}">
        <p14:creationId xmlns:p14="http://schemas.microsoft.com/office/powerpoint/2010/main" val="147234343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2A1B95E-AD91-4C5C-B001-F27A8D7BAA3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CA28A48-9129-4656-A165-A536EC20D9E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93581D0-2D34-4769-8823-A80E1452EF6A}"/>
              </a:ext>
            </a:extLst>
          </p:cNvPr>
          <p:cNvSpPr>
            <a:spLocks noGrp="1"/>
          </p:cNvSpPr>
          <p:nvPr>
            <p:ph type="sldNum" sz="quarter" idx="12"/>
          </p:nvPr>
        </p:nvSpPr>
        <p:spPr/>
        <p:txBody>
          <a:bodyPr/>
          <a:lstStyle>
            <a:lvl1pPr>
              <a:defRPr smtClean="0"/>
            </a:lvl1pPr>
          </a:lstStyle>
          <a:p>
            <a:pPr>
              <a:defRPr/>
            </a:pPr>
            <a:fld id="{5995663A-9749-44FC-A9D3-992F588439B3}" type="slidenum">
              <a:rPr lang="en-US" altLang="en-US"/>
              <a:pPr>
                <a:defRPr/>
              </a:pPr>
              <a:t>‹#›</a:t>
            </a:fld>
            <a:endParaRPr lang="en-US" altLang="en-US"/>
          </a:p>
        </p:txBody>
      </p:sp>
    </p:spTree>
    <p:extLst>
      <p:ext uri="{BB962C8B-B14F-4D97-AF65-F5344CB8AC3E}">
        <p14:creationId xmlns:p14="http://schemas.microsoft.com/office/powerpoint/2010/main" val="342438597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CF28C8F-AE46-4332-8823-68DF8B35948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F571769-E847-4531-8D87-25397D176C7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EE59E99-95D4-4251-A012-C64371681B23}"/>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4795B25-9E64-445D-BAF9-7728CA106441}"/>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D6EB491-D10E-4BFB-B7DE-678E7DA2DE6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7E84E965-5F0C-4434-83A2-EA91F3523F9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C819FC8-32E2-4A98-BFD8-3944B00AF22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34FEC84-1D74-4201-AA41-0CC6240C948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16887A6-17FA-4098-AFCC-039CCD90717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538" r:id="rId1"/>
    <p:sldLayoutId id="2147485539" r:id="rId2"/>
    <p:sldLayoutId id="2147485540" r:id="rId3"/>
    <p:sldLayoutId id="2147485535" r:id="rId4"/>
    <p:sldLayoutId id="2147485541" r:id="rId5"/>
    <p:sldLayoutId id="2147485536" r:id="rId6"/>
    <p:sldLayoutId id="2147485542" r:id="rId7"/>
    <p:sldLayoutId id="2147485543" r:id="rId8"/>
    <p:sldLayoutId id="2147485544" r:id="rId9"/>
    <p:sldLayoutId id="2147485537" r:id="rId10"/>
    <p:sldLayoutId id="214748554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0097EEBD-C2FA-4C4E-9011-E16F25C54CC2}"/>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being  holy means forsaking  the world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FDAF82-0E7F-436C-87E9-8FA7E9A28A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0C707F-6236-4283-BC4B-B2C3CDD8A5A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Lord’s example.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He suffered </a:t>
            </a:r>
            <a:r>
              <a:rPr lang="en-US" sz="4400" b="1" u="sng" dirty="0">
                <a:solidFill>
                  <a:srgbClr val="990033"/>
                </a:solidFill>
                <a:effectLst>
                  <a:outerShdw blurRad="38100" dist="38100" dir="2700000" algn="tl">
                    <a:srgbClr val="000000">
                      <a:alpha val="43137"/>
                    </a:srgbClr>
                  </a:outerShdw>
                </a:effectLst>
                <a:latin typeface="Arial Narrow" pitchFamily="34" charset="0"/>
              </a:rPr>
              <a:t>torture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27:26 - Then he released Barabbas to them. But he had Jesus flogged, and handed him over to be crucified.</a:t>
            </a:r>
          </a:p>
        </p:txBody>
      </p:sp>
      <p:sp>
        <p:nvSpPr>
          <p:cNvPr id="4" name="Rectangle 3">
            <a:extLst>
              <a:ext uri="{FF2B5EF4-FFF2-40B4-BE49-F238E27FC236}">
                <a16:creationId xmlns:a16="http://schemas.microsoft.com/office/drawing/2014/main" id="{567FC074-024F-433F-B9AD-F6EAAA6E2D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DBD78E-3EBA-49DB-856B-959EA289A3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EF7E94-E05B-4996-AAD6-AB2F9114BB9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Lord’s example.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He suffered </a:t>
            </a:r>
            <a:r>
              <a:rPr lang="en-US" sz="4400" b="1" u="sng" dirty="0">
                <a:solidFill>
                  <a:srgbClr val="990033"/>
                </a:solidFill>
                <a:effectLst>
                  <a:outerShdw blurRad="38100" dist="38100" dir="2700000" algn="tl">
                    <a:srgbClr val="000000">
                      <a:alpha val="43137"/>
                    </a:srgbClr>
                  </a:outerShdw>
                </a:effectLst>
                <a:latin typeface="Arial Narrow" pitchFamily="34" charset="0"/>
              </a:rPr>
              <a:t>death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24:20 - The chief priests and our rulers handed him over to be sentenced to death,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crucified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E13A8EC-ED3E-4FF4-AAF0-E7DA234912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B96652-BB68-48F8-ACAF-0D58BA0B36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FE57F1-2502-4503-99FF-248BE63AB98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When you suffer for the </a:t>
            </a:r>
            <a:r>
              <a:rPr lang="en-US" sz="4400" b="1">
                <a:solidFill>
                  <a:srgbClr val="990033"/>
                </a:solidFill>
                <a:effectLst>
                  <a:outerShdw blurRad="38100" dist="38100" dir="2700000" algn="tl">
                    <a:srgbClr val="000000">
                      <a:alpha val="43137"/>
                    </a:srgbClr>
                  </a:outerShdw>
                </a:effectLst>
                <a:latin typeface="Arial Narrow" pitchFamily="34" charset="0"/>
              </a:rPr>
              <a:t>Lord 	it’s </a:t>
            </a:r>
            <a:r>
              <a:rPr lang="en-US" sz="4400" b="1" dirty="0">
                <a:solidFill>
                  <a:srgbClr val="990033"/>
                </a:solidFill>
                <a:effectLst>
                  <a:outerShdw blurRad="38100" dist="38100" dir="2700000" algn="tl">
                    <a:srgbClr val="000000">
                      <a:alpha val="43137"/>
                    </a:srgbClr>
                  </a:outerShdw>
                </a:effectLst>
                <a:latin typeface="Arial Narrow" pitchFamily="34" charset="0"/>
              </a:rPr>
              <a:t>a symbol that you </a:t>
            </a:r>
            <a:r>
              <a:rPr lang="en-US" sz="4400" b="1">
                <a:solidFill>
                  <a:srgbClr val="990033"/>
                </a:solidFill>
                <a:effectLst>
                  <a:outerShdw blurRad="38100" dist="38100" dir="2700000" algn="tl">
                    <a:srgbClr val="000000">
                      <a:alpha val="43137"/>
                    </a:srgbClr>
                  </a:outerShdw>
                </a:effectLst>
                <a:latin typeface="Arial Narrow" pitchFamily="34" charset="0"/>
              </a:rPr>
              <a:t>have 	forsaken </a:t>
            </a:r>
            <a:r>
              <a:rPr lang="en-US" sz="4400" b="1" dirty="0">
                <a:solidFill>
                  <a:srgbClr val="990033"/>
                </a:solidFill>
                <a:effectLst>
                  <a:outerShdw blurRad="38100" dist="38100" dir="2700000" algn="tl">
                    <a:srgbClr val="000000">
                      <a:alpha val="43137"/>
                    </a:srgbClr>
                  </a:outerShdw>
                </a:effectLst>
                <a:latin typeface="Arial Narrow" pitchFamily="34" charset="0"/>
              </a:rPr>
              <a:t>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3:17 - It is better, if it is God’s will,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suffer for doing good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than for doing evil. </a:t>
            </a:r>
          </a:p>
        </p:txBody>
      </p:sp>
      <p:sp>
        <p:nvSpPr>
          <p:cNvPr id="4" name="Rectangle 3">
            <a:extLst>
              <a:ext uri="{FF2B5EF4-FFF2-40B4-BE49-F238E27FC236}">
                <a16:creationId xmlns:a16="http://schemas.microsoft.com/office/drawing/2014/main" id="{406F177B-057B-45CB-8306-D28342A35B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90F8E8-8D23-4C0E-B24D-B45D9242CD2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234E7E-5206-4103-9762-9DBF0BC5B55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Is a Definite Choice Necessary? </a:t>
            </a:r>
            <a:r>
              <a:rPr lang="en-US" sz="2800" b="1">
                <a:solidFill>
                  <a:srgbClr val="002060"/>
                </a:solidFill>
                <a:effectLst>
                  <a:outerShdw blurRad="38100" dist="38100" dir="2700000" algn="tl">
                    <a:srgbClr val="000000">
                      <a:alpha val="43137"/>
                    </a:srgbClr>
                  </a:outerShdw>
                </a:effectLst>
                <a:latin typeface="Arial" pitchFamily="34" charset="0"/>
                <a:cs typeface="Arial" pitchFamily="34" charset="0"/>
              </a:rPr>
              <a:t>- v1-2</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a:t>
            </a:r>
            <a:r>
              <a:rPr lang="en-US" sz="4400" b="1" dirty="0">
                <a:solidFill>
                  <a:srgbClr val="002060"/>
                </a:solidFill>
                <a:effectLst>
                  <a:outerShdw blurRad="38100" dist="38100" dir="2700000" algn="tl">
                    <a:srgbClr val="000000">
                      <a:alpha val="43137"/>
                    </a:srgbClr>
                  </a:outerShdw>
                </a:effectLst>
                <a:latin typeface="Arial Narrow" pitchFamily="34" charset="0"/>
              </a:rPr>
              <a:t>. What Do You Mean by the Sin Oriented Life?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v3-6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B390F5-5507-49C0-91FF-B24063C30D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B76442-959E-4F8E-8BE6-36D5606CD49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“sin” in I John mean?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7905A0C-055F-4DFE-A30A-B35189D13E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B8B775-9C81-40CC-93A8-D8C691B50E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DA3406-08A2-42FA-BB8E-BBB3E17A2968}"/>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have spent enough time in the past doing what pagans choose to do — living in debauchery, lust, drunkenness, orgies, carousing and detestable idolatry. They think it strange that you do not plunge with them into the same flood of dissipation, and they heap abuse on you. But they will have to give account to him who is ready to judge the living and the dead. For this is the reason the gospel was preached even to those who are now dead, so that they might be judged according to men in regard to the body, but live according to God in regard to the spirit. - v3-6</a:t>
            </a:r>
          </a:p>
        </p:txBody>
      </p:sp>
      <p:sp>
        <p:nvSpPr>
          <p:cNvPr id="4" name="Rectangle 3">
            <a:extLst>
              <a:ext uri="{FF2B5EF4-FFF2-40B4-BE49-F238E27FC236}">
                <a16:creationId xmlns:a16="http://schemas.microsoft.com/office/drawing/2014/main" id="{0D0EE32A-2E34-48C5-A4CC-FC5BF1E0A8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E9DEA3-3847-43CC-AEC9-2AEFD38A16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FA765B-CD54-4E61-A2D0-112CF45F7B9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It’s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evil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human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desire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evil human desires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rather for the will of God. - v2</a:t>
            </a:r>
          </a:p>
        </p:txBody>
      </p:sp>
      <p:sp>
        <p:nvSpPr>
          <p:cNvPr id="4" name="Rectangle 3">
            <a:extLst>
              <a:ext uri="{FF2B5EF4-FFF2-40B4-BE49-F238E27FC236}">
                <a16:creationId xmlns:a16="http://schemas.microsoft.com/office/drawing/2014/main" id="{64C1CF17-88B6-4858-9066-71BCE322DE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8B2A45-30A3-42CD-8B28-F35D0BC787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A9AA87-5559-4BF6-BBB1-6CF39011E82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It’s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evil</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human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desire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Desire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lust, a longing for 	what is forbidden.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ἐπιθυμία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08D8A1F-B57E-4E9F-BBEA-CFFADD82F4E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922EF0-9D9E-4B7B-82FD-90144EE6AF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3B5BCE-9FDA-4971-BA3C-91E125FF114D}"/>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It’s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evil</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human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desire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Desire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lust, a longing for 	what is forbidden.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The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pagans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were noted for 	doing this!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you have spent enough time in the past doing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what pagans choose to do</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v3</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ἐπιθυμία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A4FC3F1D-DA40-46F0-9229-71159C47D80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CC3654-BD72-4634-9313-0F2EB5CB37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D57B39-9CC5-4162-A19A-305590E7FD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Living in debauchery, lust, drunkenness, orgies, carousing and detestable idolatry.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Illicit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List!</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EFACF289-F5BF-497F-940A-4B59A54D6E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AB2C3A-6C90-4A4C-BA6F-BAEC6857F8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066AB7-D7A7-4FDB-AD3F-BF84BE8BC08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can serve two masters. Either he will hate the one and love the other, or he will be devoted to the one and despise the other. You cannot serve both God and Money.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9AEE55-1678-4249-85A5-D56274BB51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8073E2-0B28-4C49-B5CD-B22FA59A192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Living in debauchery, lust, drunkenness, orgies, carousing and detestable idolatry.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Illicit List!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Personal Garbage</a:t>
            </a:r>
          </a:p>
        </p:txBody>
      </p:sp>
      <p:sp>
        <p:nvSpPr>
          <p:cNvPr id="4" name="Rectangle 3">
            <a:extLst>
              <a:ext uri="{FF2B5EF4-FFF2-40B4-BE49-F238E27FC236}">
                <a16:creationId xmlns:a16="http://schemas.microsoft.com/office/drawing/2014/main" id="{908372DE-7493-4DF8-935B-87D9E662DD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47ACA1-C4D5-4E55-9474-49014443FB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F59F17-EA81-47CC-8162-1D7CC911E41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Living in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debauchery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lust, drunkenness, orgies, carousing and detestable idolatry.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The Illicit List!</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The Personal Garbage</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Debauchery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excesses of all 	kinds, no self restraint.</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ἀσέλγεια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1607E4E-84EC-4D1F-83E3-DCCE4B018F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A4D72A-58EF-4364-BBCF-A5EA3ACD54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5797F7-A405-49C7-9808-08BBD6997F7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Living in debauchery,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lust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drunkenness, orgies, carousing and detestable idolatry.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Illicit List!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Personal Garbage</a:t>
            </a:r>
          </a:p>
          <a:p>
            <a:pPr marL="609600" indent="-609600"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Lust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long </a:t>
            </a:r>
            <a:r>
              <a:rPr lang="en-US" sz="4400" b="1" dirty="0">
                <a:solidFill>
                  <a:srgbClr val="990033"/>
                </a:solidFill>
                <a:effectLst>
                  <a:outerShdw blurRad="38100" dist="38100" dir="2700000" algn="tl">
                    <a:srgbClr val="000000">
                      <a:alpha val="43137"/>
                    </a:srgbClr>
                  </a:outerShdw>
                </a:effectLst>
                <a:latin typeface="Arial Narrow" pitchFamily="34" charset="0"/>
              </a:rPr>
              <a:t>for the forbidden.</a:t>
            </a:r>
          </a:p>
          <a:p>
            <a:pPr marL="609600" indent="-609600"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evil human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desires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rather for the will of God. - v2</a:t>
            </a:r>
          </a:p>
        </p:txBody>
      </p:sp>
      <p:sp>
        <p:nvSpPr>
          <p:cNvPr id="4" name="Rectangle 3">
            <a:extLst>
              <a:ext uri="{FF2B5EF4-FFF2-40B4-BE49-F238E27FC236}">
                <a16:creationId xmlns:a16="http://schemas.microsoft.com/office/drawing/2014/main" id="{672DDF31-096A-4B30-A3FF-329337CDD8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F7C051-A98F-4577-B9BD-9D6FD8F5BC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86382C-7FCE-40EC-A15D-C21A40B53BC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Living in debauchery, lust,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drunkenness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orgies, carousing and detestable idolatry.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The Illicit List!</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The Personal Garbage</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c.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Drunkenness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the over in-	dulgence of wine.</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οἰνοφλυγία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A75B31E5-0A4F-40B0-8196-FC3C0280493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E331EB-510B-49ED-8E5D-BD0EA41D98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0668B0-3237-4B2D-B087-69E86F1A93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Living in debauchery, lust, drunkenness,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orgies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carousing and detestable idolatry.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Illicit List!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Social Garbage</a:t>
            </a:r>
          </a:p>
          <a:p>
            <a:pPr marL="609600" indent="-609600"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C0F3D927-207C-4CBA-8E8A-658E8954E7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29925B-5955-47EB-877E-B45EBAD1C7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6C7962-9BFC-44E6-AB00-09B2BF68570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Living in debauchery, lust, drunkenness,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orgies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carousing and detestable idolatry.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The Illicit List!</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The Social Garbage</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Orgies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merry making to the 	extreme.</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κῶμος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18A4497-BFAA-4EC9-B06D-6EBF4AC74E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B61C16-145A-4E8B-903D-2FBD903BF9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7A442E-6009-4B58-A494-2AEF903EADA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Living in debauchery, lust, drunkenness, orgies,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carousing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detestable idolatry.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The Illicit List!</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The Social Garbage</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Carousing</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a drinking bout.</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πότος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F37B76C1-287A-4EA0-8D91-1F064C9442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4FFF2D-C173-471D-ADF9-D5AF3356EA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B1258B-61EF-45B6-9CB8-13C12BE9B71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Living in debauchery, lust, drunkenness, orgies, carousing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detestable idolatry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The Illicit List!</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The Social Garbage</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c.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Detestable idolatry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lawless 	image worship.</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ἀθεμίτοις εἰδωλολατρίαις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B9133B12-C2D1-47D7-A2FB-5BC934E132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920E89-F196-408E-A342-744452FD93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6C32FB-A228-410E-984C-EF4EC52C8F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kind of a life is this?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Self centered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focus on self gratification!</a:t>
            </a:r>
          </a:p>
        </p:txBody>
      </p:sp>
      <p:sp>
        <p:nvSpPr>
          <p:cNvPr id="4" name="Rectangle 3">
            <a:extLst>
              <a:ext uri="{FF2B5EF4-FFF2-40B4-BE49-F238E27FC236}">
                <a16:creationId xmlns:a16="http://schemas.microsoft.com/office/drawing/2014/main" id="{3187D20C-0C32-42F2-BF82-20F7252CC7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 You Mean by the Sin Oriented Life?</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56C055-2F6D-4374-89B7-5E5CB4277A0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524F32-0E55-4D7A-99DC-F41DE64A781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Is a Definite Choice Necessary? </a:t>
            </a:r>
            <a:br>
              <a:rPr lang="en-US" sz="4400" b="1" dirty="0">
                <a:solidFill>
                  <a:srgbClr val="002060"/>
                </a:solidFill>
                <a:effectLst>
                  <a:outerShdw blurRad="38100" dist="38100" dir="2700000" algn="tl">
                    <a:srgbClr val="000000">
                      <a:alpha val="43137"/>
                    </a:srgbClr>
                  </a:outerShdw>
                </a:effectLst>
                <a:latin typeface="Arial Narrow"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v1-2</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What Do You Mean by the Sin Oriented Life?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v3-6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What Do You Mean by the God Oriented Life?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v7-11</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BA9AA6-AF2F-4EFE-89FB-B10B04A38C2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B05385-F8C1-44A1-BFC7-EABBC66B5EFE}"/>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Is a Definite Choice Necessary?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since Christ suffered in his body, arm yourselves also with the same attitude, because he who has suffered in his body is done with sin. As a result,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does not live the rest of his earthly life for evil human desires, but rather for the will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v1-2</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448D8F-BC9A-4037-B500-4E5D947CC5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C3651A-C364-4589-B95B-DE6260D02C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God oriented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evil human desires,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rather for the will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Staying &amp; living</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within the will of God!</a:t>
            </a:r>
          </a:p>
        </p:txBody>
      </p:sp>
      <p:sp>
        <p:nvSpPr>
          <p:cNvPr id="4" name="Rectangle 3">
            <a:extLst>
              <a:ext uri="{FF2B5EF4-FFF2-40B4-BE49-F238E27FC236}">
                <a16:creationId xmlns:a16="http://schemas.microsoft.com/office/drawing/2014/main" id="{D64F80C9-50B3-4030-92B9-B4A5A947B2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079DB3-E1D0-41BD-B6F4-C14F4A1437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8FE93F-B84E-405C-A008-F4AA6B0201C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God oriented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evil human desires,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rather for the will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Staying &amp; living</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within the will of God!</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Repent and be baptized, every one of you, in the name of Jesus Christ for the forgiveness of your sins. And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receive the gift of the Holy Spirit</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FB462A76-EFBB-4788-88CF-F9D2123171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D06493-36A9-4F31-9BBD-0B234CDEA8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FDEAA6-365C-4647-9274-80500DA769F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God oriented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evil human desires,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rather for the will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Staying &amp; living</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within the will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5:18 - Do not get drunk on wine, which leads to debauchery. Instead,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filled with 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F5F14FA5-0C8A-4B7A-94CA-00742BE06C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86114E-D7F2-428D-9738-5E8E421504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A5CA0B-5A18-46CC-A21B-6E5D8887643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God oriented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evil human desires,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rather for the will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Staying &amp; living</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within the will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forgive us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purify us from all unrighteousness.</a:t>
            </a:r>
          </a:p>
        </p:txBody>
      </p:sp>
      <p:sp>
        <p:nvSpPr>
          <p:cNvPr id="4" name="Rectangle 3">
            <a:extLst>
              <a:ext uri="{FF2B5EF4-FFF2-40B4-BE49-F238E27FC236}">
                <a16:creationId xmlns:a16="http://schemas.microsoft.com/office/drawing/2014/main" id="{C2AFA89C-9149-4681-B4E2-A82CCF04B52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CABD94-4FD8-4CBC-9E34-4EB71224BA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2BBF7A-9775-4972-A119-CEAA48DEFC1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God oriented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he does not live the rest of his earthly life for evil human desires,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rather for the will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Staying &amp; living</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within the will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11:13 - . . . how much more will your Father in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the Holy Spirit to those who ask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922BB7F-CADD-4CE2-9E37-79AB45CC51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28FB10-C151-4609-8D65-6848564D09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ED345D-0416-44E1-ADB3-1DAFF5CA5F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p:txBody>
      </p:sp>
      <p:sp>
        <p:nvSpPr>
          <p:cNvPr id="4" name="Rectangle 3">
            <a:extLst>
              <a:ext uri="{FF2B5EF4-FFF2-40B4-BE49-F238E27FC236}">
                <a16:creationId xmlns:a16="http://schemas.microsoft.com/office/drawing/2014/main" id="{5910149A-CC4D-482E-B6ED-7AFF8E360ED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2AC2A2-42C1-4E7D-AEDF-43158A9465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442477-6CD1-4FFE-957D-5DC900066B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Prayer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be clear minded and self-controlled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you can pray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a:t>
            </a:r>
          </a:p>
        </p:txBody>
      </p:sp>
      <p:sp>
        <p:nvSpPr>
          <p:cNvPr id="4" name="Rectangle 3">
            <a:extLst>
              <a:ext uri="{FF2B5EF4-FFF2-40B4-BE49-F238E27FC236}">
                <a16:creationId xmlns:a16="http://schemas.microsoft.com/office/drawing/2014/main" id="{0585D144-0D18-427A-8D55-DEE8DCE436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734AB5-60D1-4E5F-B71B-33AC9E893D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DDFAC5-1665-45F4-B40E-67F8853C8BA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Signs of the God oriented life?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Prayer</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Therefore 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clear minded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self-controlled so that you can pray. - v7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Clear minded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seeing 			things in proper propor-			tions.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σωφρονέω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C2A22AD-8AFF-4D3E-B90E-DA69506DFAE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D94AEF-A081-4E1A-8E2E-F06D5CC068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70B3E2-6FCC-48A6-A1FC-E13C1A27FC00}"/>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Signs of the God oriented life?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Prayer</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Therefore be clear minded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self-controlled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so that you can pray. - v7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Self controlled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respon-			sible.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νήφω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CD08188-18C3-4525-B97B-E1847F0F53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0382F6-C5DF-4A77-85E9-EBB35DF228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1742AF-8BB9-45D7-BB5E-9108F77D95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Above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each 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deeply, because love covers over a multitude of sins.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92593B6-CA24-4FBF-84DD-FF91724EE5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2786A6-6FED-42AF-A524-11B443F23F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03EDDE-D4AB-486D-AE28-3ADEB36F84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you if you don’t make a definite choice?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hypocrite!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E2B0355-7923-4825-8621-4B888C8485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632D31-DFEB-478E-A7CE-632E80310A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C4E5C9-DF07-4F98-B4CF-80363004C542}"/>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Signs of the God oriented life?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Love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Above all, love each other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deeply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because love covers over a multitude of sins. - v8</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Deep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intense, consistent.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ἐκτενής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394CE49-EA15-4A78-A096-93C47612E6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C188C5-F0E6-4C9F-9EFD-6B2021669B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A1C803-9679-4E21-A27D-2ABE452462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Above all, love each other deeply, because love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covers over a multitude of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10:12 - Hatred stirs up dissension, but love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covers over all wrongs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76BB48D-6DF0-43E0-B21E-A99E47C55C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DDB897-C669-4802-8732-22D774C893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4C12C7-BA14-404B-9BE7-861FC79FE6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Above all, love each other deeply, because love covers over a multitude of sins. - v8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10:12 - Hatred stirs up dissension, but love covers over all wrongs.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5:7 - Blessed are the merciful,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they will be shown mercy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7398C71E-31FB-464D-B20B-1C7B3FAF33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8DA1A6-8131-43B3-85F4-6917FA8E6B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55DD38-D5C9-4B9F-B081-215C775EE39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Signs of the God oriented life?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Hospitality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Offer hospitality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one another without grumbling. - v9</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Hospitality</a:t>
            </a:r>
            <a:r>
              <a:rPr lang="en-US" altLang="en-US" sz="4400" b="1">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lit.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“Loving strangers”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φιλόξενος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B3BDCD47-C09B-4A8F-AD95-B26612EDF6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7D62F1-8A44-41E4-9AF8-F451214F6F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756022-5054-49A5-BD86-B4F99280BD4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u="sng" dirty="0">
                <a:solidFill>
                  <a:srgbClr val="990033"/>
                </a:solidFill>
                <a:effectLst>
                  <a:outerShdw blurRad="38100" dist="38100" dir="2700000" algn="tl">
                    <a:srgbClr val="000000">
                      <a:alpha val="43137"/>
                    </a:srgbClr>
                  </a:outerShdw>
                </a:effectLst>
                <a:latin typeface="Arial Narrow" pitchFamily="34" charset="0"/>
              </a:rPr>
              <a:t>Hospitality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Offer hospitality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without grumbling. - v9</a:t>
            </a:r>
          </a:p>
        </p:txBody>
      </p:sp>
      <p:sp>
        <p:nvSpPr>
          <p:cNvPr id="4" name="Rectangle 3">
            <a:extLst>
              <a:ext uri="{FF2B5EF4-FFF2-40B4-BE49-F238E27FC236}">
                <a16:creationId xmlns:a16="http://schemas.microsoft.com/office/drawing/2014/main" id="{96592ADB-4C8C-4505-B9CB-8AAE59424B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492E1C-1949-4FA7-9AE4-8AE3153C28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1EF91E-60CE-44F9-A2C9-007BC2E058E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u="sng" dirty="0">
                <a:solidFill>
                  <a:srgbClr val="990033"/>
                </a:solidFill>
                <a:effectLst>
                  <a:outerShdw blurRad="38100" dist="38100" dir="2700000" algn="tl">
                    <a:srgbClr val="000000">
                      <a:alpha val="43137"/>
                    </a:srgbClr>
                  </a:outerShdw>
                </a:effectLst>
                <a:latin typeface="Arial Narrow" pitchFamily="34" charset="0"/>
              </a:rPr>
              <a:t>Hospitality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Offer hospitality to one another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grumbling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p:txBody>
      </p:sp>
      <p:sp>
        <p:nvSpPr>
          <p:cNvPr id="4" name="Rectangle 3">
            <a:extLst>
              <a:ext uri="{FF2B5EF4-FFF2-40B4-BE49-F238E27FC236}">
                <a16:creationId xmlns:a16="http://schemas.microsoft.com/office/drawing/2014/main" id="{ADB9F0F4-C931-4A68-ACE1-482390C80B9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5DF33F-5F00-4730-A3E6-ADABA625F9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7649A6-6A8F-4974-8F68-411507E5204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t>
            </a:r>
            <a:r>
              <a:rPr lang="en-US" sz="4400" b="1" u="sng" dirty="0">
                <a:solidFill>
                  <a:srgbClr val="990033"/>
                </a:solidFill>
                <a:effectLst>
                  <a:outerShdw blurRad="38100" dist="38100" dir="2700000" algn="tl">
                    <a:srgbClr val="000000">
                      <a:alpha val="43137"/>
                    </a:srgbClr>
                  </a:outerShdw>
                </a:effectLst>
                <a:latin typeface="Arial Narrow" pitchFamily="34" charset="0"/>
              </a:rPr>
              <a:t> Service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Each one should use whatever gift he has received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serve 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faithfully administering God’s grace in its various forms. - v10</a:t>
            </a:r>
          </a:p>
        </p:txBody>
      </p:sp>
      <p:sp>
        <p:nvSpPr>
          <p:cNvPr id="4" name="Rectangle 3">
            <a:extLst>
              <a:ext uri="{FF2B5EF4-FFF2-40B4-BE49-F238E27FC236}">
                <a16:creationId xmlns:a16="http://schemas.microsoft.com/office/drawing/2014/main" id="{00350F90-269A-471A-8976-587B061975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AE2D78-6DB5-472A-9FF5-BB1DA40816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451F99-9F33-4D8E-9BFA-CB216990EDC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Signs of the God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t>
            </a:r>
            <a:r>
              <a:rPr lang="en-US" sz="4400" b="1" u="sng" dirty="0">
                <a:solidFill>
                  <a:srgbClr val="990033"/>
                </a:solidFill>
                <a:effectLst>
                  <a:outerShdw blurRad="38100" dist="38100" dir="2700000" algn="tl">
                    <a:srgbClr val="000000">
                      <a:alpha val="43137"/>
                    </a:srgbClr>
                  </a:outerShdw>
                </a:effectLst>
                <a:latin typeface="Arial Narrow" pitchFamily="34" charset="0"/>
              </a:rPr>
              <a:t> Service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Each one should use whatever gift he has received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serve 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faithfully administering God’s grace in its various forms. If anyone speaks, he should do it as one speaking the very words of God. If anyone serves, he should do it with the strength God provides,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in all things God may be praised through Jesus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v10-11</a:t>
            </a:r>
          </a:p>
        </p:txBody>
      </p:sp>
      <p:sp>
        <p:nvSpPr>
          <p:cNvPr id="4" name="Rectangle 3">
            <a:extLst>
              <a:ext uri="{FF2B5EF4-FFF2-40B4-BE49-F238E27FC236}">
                <a16:creationId xmlns:a16="http://schemas.microsoft.com/office/drawing/2014/main" id="{FF17068A-6E8C-41B4-B6B4-3771F6ADD6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Do You Mean by the God Oriented Life?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2B0C14-0943-4EBA-93BD-D061E7CA59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E37546-9209-4811-85D9-801C0AC67551}"/>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Being </a:t>
            </a:r>
            <a:r>
              <a:rPr lang="en-US" sz="4400" b="1" dirty="0">
                <a:solidFill>
                  <a:srgbClr val="990033"/>
                </a:solidFill>
                <a:effectLst>
                  <a:outerShdw blurRad="38100" dist="38100" dir="2700000" algn="tl">
                    <a:srgbClr val="000000">
                      <a:alpha val="43137"/>
                    </a:srgbClr>
                  </a:outerShdw>
                </a:effectLst>
                <a:latin typeface="Arial Narrow" pitchFamily="34" charset="0"/>
              </a:rPr>
              <a:t>in Christ means being free from the </a:t>
            </a:r>
            <a:r>
              <a:rPr lang="en-US" sz="4400" b="1">
                <a:solidFill>
                  <a:srgbClr val="990033"/>
                </a:solidFill>
                <a:effectLst>
                  <a:outerShdw blurRad="38100" dist="38100" dir="2700000" algn="tl">
                    <a:srgbClr val="000000">
                      <a:alpha val="43137"/>
                    </a:srgbClr>
                  </a:outerShdw>
                </a:effectLst>
                <a:latin typeface="Arial Narrow" pitchFamily="34" charset="0"/>
              </a:rPr>
              <a:t>world!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died to the old life to be resurrected into a new one!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Seize your new life - &amp; live it!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8D7E45-2B86-4B2A-94BB-608CB6CF1A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082E19-6FD8-48B8-8A97-724B507A5FD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are you if you don’t make a definite choice?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Hypocrite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actor, a mask 	wearer.</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ὑποκριτής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D71C4660-B812-4A5E-9F2E-13334271B83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A27844-5DB2-4E58-831D-CF3830AC4E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10C2E1-006F-40F2-BA1F-DE5F1AF0CC0D}"/>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are you if you don’t make a definite choice?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Hypocrite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actor, a mask 	wearer.</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They try to benefit from both 	orientations - the world &amp; the 	Lord.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ὑποκριτής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651248CE-86CE-42EB-A93B-E7727F6839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9E3530-54B1-43E3-BD31-30C97C2F4B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11800C-A019-4524-A33C-B54472A0C00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might a definite choice for the Lord involve?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since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suffered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his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arm yourselves also with the same attitude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he who has suffered in his body is done with sin. - v1</a:t>
            </a:r>
          </a:p>
        </p:txBody>
      </p:sp>
      <p:sp>
        <p:nvSpPr>
          <p:cNvPr id="4" name="Rectangle 3">
            <a:extLst>
              <a:ext uri="{FF2B5EF4-FFF2-40B4-BE49-F238E27FC236}">
                <a16:creationId xmlns:a16="http://schemas.microsoft.com/office/drawing/2014/main" id="{87B1F6A4-925B-4FEF-9F30-3DFD9CD9E9F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9C03EB-2A83-4BBB-9F3F-0CD8159EF7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CD1FDA-9319-4DF5-8CA4-522810ED771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might a definite choice for the Lord involve?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Lord’s example.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2:21 - To this you were called, because Christ suffered for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leaving you an example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should follow in his steps.</a:t>
            </a:r>
          </a:p>
        </p:txBody>
      </p:sp>
      <p:sp>
        <p:nvSpPr>
          <p:cNvPr id="4" name="Rectangle 3">
            <a:extLst>
              <a:ext uri="{FF2B5EF4-FFF2-40B4-BE49-F238E27FC236}">
                <a16:creationId xmlns:a16="http://schemas.microsoft.com/office/drawing/2014/main" id="{0F92F31A-ADC0-4167-89D0-5E7EA2FA849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43732B-CE2C-423C-A81A-927853173B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3E41A9-5055-4041-9932-58917CF04A4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Lord’s example.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He suffered </a:t>
            </a:r>
            <a:r>
              <a:rPr lang="en-US" sz="4400" b="1" u="sng" dirty="0">
                <a:solidFill>
                  <a:srgbClr val="990033"/>
                </a:solidFill>
                <a:effectLst>
                  <a:outerShdw blurRad="38100" dist="38100" dir="2700000" algn="tl">
                    <a:srgbClr val="000000">
                      <a:alpha val="43137"/>
                    </a:srgbClr>
                  </a:outerShdw>
                </a:effectLst>
                <a:latin typeface="Arial Narrow" pitchFamily="34" charset="0"/>
              </a:rPr>
              <a:t>ridicule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23:35 - The people stood watching, and the rulers even sneered at him. They said, “He saved others; let him save himself if he is the Christ of God, the Chosen One.”</a:t>
            </a:r>
          </a:p>
        </p:txBody>
      </p:sp>
      <p:sp>
        <p:nvSpPr>
          <p:cNvPr id="4" name="Rectangle 3">
            <a:extLst>
              <a:ext uri="{FF2B5EF4-FFF2-40B4-BE49-F238E27FC236}">
                <a16:creationId xmlns:a16="http://schemas.microsoft.com/office/drawing/2014/main" id="{BC118889-DD6A-4EAA-A76F-51996BDD72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a Definite Choice Necessary?</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25465</TotalTime>
  <Words>2652</Words>
  <Application>Microsoft Office PowerPoint</Application>
  <PresentationFormat>On-screen Show (4:3)</PresentationFormat>
  <Paragraphs>319</Paragraphs>
  <Slides>48</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 Narrow</vt:lpstr>
      <vt:lpstr>Arial</vt:lpstr>
      <vt:lpstr>Lucida Sans Unicode</vt:lpstr>
      <vt:lpstr>Wingdings 2</vt:lpstr>
      <vt:lpstr>Calibri</vt:lpstr>
      <vt:lpstr>Times New Roman</vt:lpstr>
      <vt:lpstr>Segoe UI Symbol</vt:lpstr>
      <vt:lpstr>Trek</vt:lpstr>
      <vt:lpstr>being  holy means forsaking  the world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1464</cp:revision>
  <dcterms:created xsi:type="dcterms:W3CDTF">2005-04-23T22:37:40Z</dcterms:created>
  <dcterms:modified xsi:type="dcterms:W3CDTF">2021-02-14T00:37:55Z</dcterms:modified>
</cp:coreProperties>
</file>