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handoutMasterIdLst>
    <p:handoutMasterId r:id="rId47"/>
  </p:handoutMasterIdLst>
  <p:sldIdLst>
    <p:sldId id="398" r:id="rId2"/>
    <p:sldId id="1634" r:id="rId3"/>
    <p:sldId id="1855" r:id="rId4"/>
    <p:sldId id="1826" r:id="rId5"/>
    <p:sldId id="1362" r:id="rId6"/>
    <p:sldId id="1503" r:id="rId7"/>
    <p:sldId id="1856" r:id="rId8"/>
    <p:sldId id="1857" r:id="rId9"/>
    <p:sldId id="1858" r:id="rId10"/>
    <p:sldId id="1859" r:id="rId11"/>
    <p:sldId id="1860" r:id="rId12"/>
    <p:sldId id="1861" r:id="rId13"/>
    <p:sldId id="1862" r:id="rId14"/>
    <p:sldId id="1863" r:id="rId15"/>
    <p:sldId id="1864" r:id="rId16"/>
    <p:sldId id="1865" r:id="rId17"/>
    <p:sldId id="1866" r:id="rId18"/>
    <p:sldId id="1762" r:id="rId19"/>
    <p:sldId id="1867" r:id="rId20"/>
    <p:sldId id="1868" r:id="rId21"/>
    <p:sldId id="1869" r:id="rId22"/>
    <p:sldId id="1870" r:id="rId23"/>
    <p:sldId id="1871" r:id="rId24"/>
    <p:sldId id="1872" r:id="rId25"/>
    <p:sldId id="1873" r:id="rId26"/>
    <p:sldId id="1874" r:id="rId27"/>
    <p:sldId id="1875" r:id="rId28"/>
    <p:sldId id="1876" r:id="rId29"/>
    <p:sldId id="1877" r:id="rId30"/>
    <p:sldId id="1878" r:id="rId31"/>
    <p:sldId id="1879" r:id="rId32"/>
    <p:sldId id="1880" r:id="rId33"/>
    <p:sldId id="1881" r:id="rId34"/>
    <p:sldId id="1882" r:id="rId35"/>
    <p:sldId id="1883" r:id="rId36"/>
    <p:sldId id="1884" r:id="rId37"/>
    <p:sldId id="1885" r:id="rId38"/>
    <p:sldId id="1886" r:id="rId39"/>
    <p:sldId id="1887" r:id="rId40"/>
    <p:sldId id="1888" r:id="rId41"/>
    <p:sldId id="1889" r:id="rId42"/>
    <p:sldId id="1890" r:id="rId43"/>
    <p:sldId id="1891" r:id="rId44"/>
    <p:sldId id="1708" r:id="rId45"/>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0AD06304-4671-469D-B19B-C99F70316AD4}"/>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311B5701-9B0A-4FEA-86E5-344EFC921547}"/>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8FF52B7D-4FC2-4A2E-925F-BBEAC80F552E}"/>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CD91C406-C76C-4E8E-8F13-9773AF11C836}"/>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5C704D28-975C-4C8D-9D96-566310C2166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2207A9-F5AE-44FD-8329-C79709B96E71}"/>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0D361D2E-6044-4261-BDEE-8E24D95E8F54}"/>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B8ACB145-4D85-4C4C-9675-BF59672D2275}" type="datetimeFigureOut">
              <a:rPr lang="en-US"/>
              <a:pPr>
                <a:defRPr/>
              </a:pPr>
              <a:t>2/13/2021</a:t>
            </a:fld>
            <a:endParaRPr lang="en-US" dirty="0"/>
          </a:p>
        </p:txBody>
      </p:sp>
      <p:sp>
        <p:nvSpPr>
          <p:cNvPr id="4" name="Slide Image Placeholder 3">
            <a:extLst>
              <a:ext uri="{FF2B5EF4-FFF2-40B4-BE49-F238E27FC236}">
                <a16:creationId xmlns:a16="http://schemas.microsoft.com/office/drawing/2014/main" id="{A50A31F0-3773-4356-82FD-C46B01804DBD}"/>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012B530D-A2DD-4FC2-B440-EA7E136D0BC7}"/>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554A7BC-DBBA-494C-BAEE-FF02820385DB}"/>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13FF2017-857D-42AE-A265-B9FD341AF0DA}"/>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B02029B-E36F-4B54-B4F0-F1815D35B6A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357A1056-E918-4996-B3F8-CBF442693E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875B780F-4789-483F-B24A-349CB40D6D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BE689EAD-DDB5-45CE-9FB9-5AC1F1AB86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1F3BFF-20FC-41C4-A566-C0325092C122}" type="slidenum">
              <a:rPr lang="en-US" altLang="en-US" smtClean="0">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1E2529FF-2E41-4B30-A5D9-E39B5E1EC0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B7AA6812-489F-411B-BEE3-F8DBF6A43B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74F45FA8-5860-4EF1-A9A9-D75F37865B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5078C7-F2B2-4DD0-8632-3BB0FDB5EC1E}" type="slidenum">
              <a:rPr lang="en-US" altLang="en-US" smtClean="0">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DB32A939-B2A3-4237-91E1-B008C32910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F777CEDE-F1BF-46C3-958B-54C1ADCDAC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7D167EE2-B9C2-4F3F-B8D5-BEB782B459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193338-406D-498E-A67F-1F24F4EB987D}" type="slidenum">
              <a:rPr lang="en-US" altLang="en-US" smtClean="0">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5451D32A-399F-4D71-91BF-586B1931FE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63770942-4806-45E1-91B5-856F657CD2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674123B3-697E-4C31-8974-15848DB710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212124B-1BAB-4F3E-839D-DB4FEB8B1A83}" type="slidenum">
              <a:rPr lang="en-US" altLang="en-US" smtClean="0">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F907AD51-86DC-43D0-93C2-722FA1189C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8F5594EC-07DD-48AE-9B8F-32BF0C9878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9A67B7E8-9DD9-48AE-A17C-B84F70F1D4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AC98874-75BF-4BFF-B68A-EA4653B0D602}" type="slidenum">
              <a:rPr lang="en-US" altLang="en-US" smtClean="0">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F59CC0F9-9226-465B-970C-EA3F834AE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4921D08A-658A-4C2A-A2AF-BC216DC3C3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5CE42ED4-6523-4D95-AF03-8369F1CC8E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6358F2-7C04-4D45-9195-3D6D43A52FC2}" type="slidenum">
              <a:rPr lang="en-US" altLang="en-US" smtClean="0">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D0F5565B-C18C-49BB-9C95-2416B52965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F0943EE6-A9D7-4925-9A0D-5868FC0971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69CD4194-D28B-4808-8F51-E6EE7E4CC0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716377-51C8-4550-8153-3B80306D11E2}" type="slidenum">
              <a:rPr lang="en-US" altLang="en-US" smtClean="0">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20A61C0B-B518-4642-A45A-E327BA24EF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C65C53AE-57CD-4F94-A31D-3FA0A32549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36F646F6-2878-45A3-860F-BC92406AA7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E747BE-6CB1-45B4-BCB6-21E30957986F}" type="slidenum">
              <a:rPr lang="en-US" altLang="en-US" smtClean="0">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CB9CF033-99CF-4560-919F-2B9C98FF22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FE7BE760-2641-44FF-B4E2-58449BD576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271DB729-9BB2-4616-83DC-49B0EAA60C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2543394-E642-4D3F-824D-2930484840D4}" type="slidenum">
              <a:rPr lang="en-US" altLang="en-US" smtClean="0">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12725223-A368-4EAC-B840-C819FD5396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CEF34E8F-A982-4049-BEC5-9579861BDB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D2998203-CDE7-4128-ACBA-452ED9151A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C9DA94-3F67-4DE0-8468-E8D0AA77DC80}" type="slidenum">
              <a:rPr lang="en-US" altLang="en-US" smtClean="0">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F86707B1-16CF-4CF3-AB80-E909C67678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E5FB7512-7092-4734-9ECD-7648FE354A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AF4C11A1-00A7-482E-8B97-7340A71757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346501-24D5-4808-AEFC-43DA65E2B8F3}" type="slidenum">
              <a:rPr lang="en-US" altLang="en-US" smtClean="0">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9FE591D9-C297-47E9-B229-1A4D890FFD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B22E975A-DA08-4E49-9F5F-E35F0041F3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C4505625-1F29-4392-92E8-98A9D28641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FC5AE4D-5B9C-4415-8C25-BE3B26E45345}" type="slidenum">
              <a:rPr lang="en-US" altLang="en-US" smtClean="0">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42BBEB7C-8A1C-44E6-BAD2-47C0585650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76891489-0D3D-4551-BF4A-4EF2C1C457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C22B82C4-2B1B-46F7-B6B4-4D8B6AFCA3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F8D245-4021-47DE-8888-374DDEF117C1}" type="slidenum">
              <a:rPr lang="en-US" altLang="en-US" smtClean="0">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214728F7-FBD2-4438-B365-8BB38BA030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52D65DDA-DEAD-4E23-8035-C27E878064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8FA672D7-2F86-4992-AD5B-81C6424BF6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1E051C-EDA1-4DE9-80E6-17BBD6735927}" type="slidenum">
              <a:rPr lang="en-US" altLang="en-US" smtClean="0">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6B83ED11-A751-41BD-9AE4-CC69A04E1D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0E58678B-DA1E-4788-9223-F3D0B4FE8F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DE34FD20-1B97-4878-BAC7-801DAAA0BE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4D9A87-E6D8-4B8B-8409-A9CCDF3CD4B6}" type="slidenum">
              <a:rPr lang="en-US" altLang="en-US" smtClean="0">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52D8F242-74D5-45FA-B25F-73A86F5BEA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76A38446-CC5D-466C-932B-B5C583B081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A62E3C75-47A7-4852-BCB0-63D1067EFA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99A4B3-AD46-4EC6-B957-7A527DB04397}" type="slidenum">
              <a:rPr lang="en-US" altLang="en-US" smtClean="0">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769BC188-1CFF-496E-907E-F321075323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5A9235F3-E2AB-4D46-AFC8-0C007D66A9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226B3D78-B0D8-4AA9-9F80-CCEC06CCC7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BDA9EE-2B28-4EDA-8301-F1368C7CED38}" type="slidenum">
              <a:rPr lang="en-US" altLang="en-US" smtClean="0">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C6F21579-0810-4C49-8534-722E4A227B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82822A83-83C7-4E6F-AEEF-B4F7314F56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E8207923-6C13-41D1-99BD-5A6D2F7440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6DF059-C939-4243-BBF9-719D2875752A}" type="slidenum">
              <a:rPr lang="en-US" altLang="en-US" smtClean="0">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4638FA55-9A1B-413B-A8D0-7945047077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10F45C63-5776-4CDF-8E66-E39E8C0FDA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7386B934-1477-43E6-8809-096C525133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AA3F60-804A-4C1B-9204-A9C6B610D098}" type="slidenum">
              <a:rPr lang="en-US" altLang="en-US" smtClean="0">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C54C7AE2-677E-49FD-B882-977EA9B51C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AD94D158-DF93-46E2-AACC-3F6E6DAA61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E611ECA5-A233-4047-909B-2024FDB9C2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51A8DD-6B0A-49B0-823A-964AF63BD4DF}" type="slidenum">
              <a:rPr lang="en-US" altLang="en-US" smtClean="0">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C819A8D6-9CBE-4796-B6D4-CAE910E0CE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587F3A78-BBF6-4B4B-8DF3-44E50E96E0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128762E6-8221-4E07-A362-B06AA9F0D4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8F04FF-CFDA-49E3-922A-D6F4681BDD31}" type="slidenum">
              <a:rPr lang="en-US" altLang="en-US" smtClean="0">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175DEA50-BF38-49C4-9758-2B86223854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0D216886-5804-4C7A-9E7B-552754FCA6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D7E48E52-8842-4672-9085-A675B703A6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406327-0EEA-45FE-BC05-D4491959EA3E}" type="slidenum">
              <a:rPr lang="en-US" altLang="en-US" smtClean="0">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1ECC053-298B-4A9D-A9B7-9A24AEA530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662ECC9D-8A99-425B-90AA-174B009F6C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FB616E92-0EBF-46CE-A5BA-8BD18C213B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6D9C38-ED09-42C4-B58C-6D2012FAA83D}" type="slidenum">
              <a:rPr lang="en-US" altLang="en-US" smtClean="0">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D979BF56-F0FA-47AF-8B11-C1F535AF69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9F121BCE-0E13-47DF-957E-C5A7F45C0C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DE283DB4-3977-4512-A35A-487F56D40E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AD5CEA-2605-46C0-B45B-29CB0BD87364}" type="slidenum">
              <a:rPr lang="en-US" altLang="en-US" smtClean="0">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C054D51D-B795-441F-886D-0F47551FD8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64C8D503-AA10-401D-AE4B-3737D3CE9B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547E6EAE-D40A-46AD-9633-89529EE87D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FEC38F-E1EF-4333-B0D2-ECA803A164F7}" type="slidenum">
              <a:rPr lang="en-US" altLang="en-US" smtClean="0">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29CBD3B5-2423-41BB-97AB-B3762CF437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66A7EE50-048C-4CEC-AF2B-11E34E5E04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F6115FFC-1C1A-40D7-8236-4708502092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30390D-85F1-4E52-B15F-0275CAD4D9E9}" type="slidenum">
              <a:rPr lang="en-US" altLang="en-US" smtClean="0">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AC08E7D4-87A1-414D-B8FE-E72B7500E2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DD86ACB9-F077-4012-AAAD-8BDEACE5D9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9135D6BD-694E-45DE-B3D2-73B0422A4D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C9231F-6376-45AC-8870-158FA42A65E5}" type="slidenum">
              <a:rPr lang="en-US" altLang="en-US" smtClean="0">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5FD0EBD2-DD40-46B3-941E-D1DAE0535D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875591B1-A61A-4DB8-ADB7-D5EDB70B32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22174E36-9FC1-4276-805D-AE92AB68A7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985607-8B8A-4688-A48A-253155528878}" type="slidenum">
              <a:rPr lang="en-US" altLang="en-US" smtClean="0">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F37C57AE-855B-4EE4-8CC2-C8F3A0B904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B7789FB4-1166-440A-AFDF-3D1ECFFF6B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658C0ED7-7343-4F05-8C68-E0D828F5EB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86561A-81FA-45F5-B4BC-DF406F23BC75}" type="slidenum">
              <a:rPr lang="en-US" altLang="en-US" smtClean="0">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517B12AF-F85B-4AC9-B7BF-DA56C2CFDE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184262AC-0857-4E73-BA5D-4BF6DC3AC8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7C40AFC2-4BB8-406A-BC06-6E5891974F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1B8F81A-B958-4E50-8465-5D36FCEF8C18}" type="slidenum">
              <a:rPr lang="en-US" altLang="en-US" smtClean="0">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D69F161C-5D7D-4D95-8EAE-00E6A9BF39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035BB52A-D54D-4274-B59B-2EFE1CEB7A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F6157384-6B3B-4C7A-B9DB-8EA66F8A73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90571D-A988-44EC-A9F9-64A61B8C9DAD}" type="slidenum">
              <a:rPr lang="en-US" altLang="en-US" smtClean="0">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3527AC16-B4FF-4455-8595-FCFD2F92D6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773AABA1-3D49-49A1-9CB2-7DAAEA9CA9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E82368D1-D064-4FE7-ADD8-833C294DE9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FF0C56-44BE-45EE-B3F2-12966710F594}" type="slidenum">
              <a:rPr lang="en-US" altLang="en-US" smtClean="0">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C56563F9-424E-4933-8A31-7F37252B22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4DC6821B-49A9-4456-9E5E-264B2DE40F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8603279D-5162-49DA-94FC-3C1086526A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3063FD-C3BB-4681-8446-878F9347E5D2}" type="slidenum">
              <a:rPr lang="en-US" altLang="en-US" smtClean="0">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E14B05EC-CC0E-4298-8E96-8A10381D44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83BCBB24-8B31-48FF-832E-E2841C6542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7CBB5764-951F-4B65-A512-975A1624FD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43E627-94DE-4363-AC6E-A825992F3A34}" type="slidenum">
              <a:rPr lang="en-US" altLang="en-US" smtClean="0">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63CD3DCD-C046-457B-AB6A-CE2EBC0291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114563E3-B6AC-41FF-B722-9224F3FACC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D2C2C635-EF05-4F18-AB06-1AD7E4B0A1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F88FED-445C-4CF0-97BF-4FD2F645D448}" type="slidenum">
              <a:rPr lang="en-US" altLang="en-US" smtClean="0">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3C2BD7B1-4C9C-4603-943C-C7BF9B04C9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400B4554-73FF-4CDE-A356-093AE17F77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9277FB91-D653-4EB3-8570-8DC89A8760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A6E9EB-1BCD-4692-8BBA-A27D7214CF87}" type="slidenum">
              <a:rPr lang="en-US" altLang="en-US" smtClean="0">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6699F449-7576-4393-AF23-6B5B34477C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6455CEA-93A6-46DA-8495-D6B2824F2A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F58874E1-C259-44F1-BDFC-DDAE17CD8D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62AD57-D6C3-402D-9D8E-81E5710A3B3F}" type="slidenum">
              <a:rPr lang="en-US" altLang="en-US" smtClean="0">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1A0186AA-DB1B-4340-B046-73970B6561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37922F0E-27A5-4603-9520-CA68A4EE7D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D8CA1248-D67A-41F8-B5A1-59B649B819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EF38E0-D943-4463-ABB6-87EC16A8B50D}" type="slidenum">
              <a:rPr lang="en-US" altLang="en-US" smtClean="0">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B1072E2C-D2CB-4FC2-B154-E2A99E8D58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B038BBAB-BB44-47A0-A8D1-EEDD522F4F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167933E8-F7E7-4551-AAA1-199B539481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323547-83B8-44CC-A1AD-CBFC8D796C26}" type="slidenum">
              <a:rPr lang="en-US" altLang="en-US" smtClean="0">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D2ACB311-C4CF-4796-99EB-2405A6F561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113850D1-2A94-4DCD-8C8E-167AEAC62F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5397527F-D02A-43DB-977B-078ED0646B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7446F9-C628-4B77-81A1-A8B378603148}" type="slidenum">
              <a:rPr lang="en-US" altLang="en-US" smtClean="0">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4CFEBB9-316B-455C-B5F9-FD4417A894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B3E35181-5EE5-4E1E-BBCC-D70D37C89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4118D941-E6DD-4FB4-B545-2BD002CA78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4E44AF-D09F-4315-9FB1-240779CAE125}" type="slidenum">
              <a:rPr lang="en-US" altLang="en-US" smtClean="0">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F80A3030-BDFD-4AB5-86C6-E2F41222E0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1FE1DDE-9AA9-48D7-9039-B46FB6FC92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DF8EC7A6-5489-4824-8D7A-B1C6495A79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DF4416-8198-4DB3-83D7-9D62F8B8D3BB}" type="slidenum">
              <a:rPr lang="en-US" altLang="en-US" smtClean="0">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66A539DE-3E57-48A6-A5A8-353C09A3DD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209A052F-3EA9-43DE-B410-1CBD5E2ED2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1E19EFBF-4EB6-4814-AF66-B513B4EBE8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24FEF1-6604-4082-A083-5E2C0E625351}" type="slidenum">
              <a:rPr lang="en-US" altLang="en-US" smtClean="0">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036A20ED-10E0-4BE8-806D-FFA0670611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638FF0D8-5534-4FDF-AFB3-7ADE4587B5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542677F9-E5B4-436F-8E88-65577F82B1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66AF414-8810-4EC8-A0BE-521A9F7A0A96}" type="slidenum">
              <a:rPr lang="en-US" altLang="en-US" smtClean="0">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17156E5-1A6C-4CEB-8BFD-15C18C31A262}"/>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DF4A6CD8-2CA0-41BF-B2AE-52B4DDEB04EA}"/>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6661231F-50AB-427F-9D47-45BF87192E3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00315DCD-E4CD-4CD8-93C7-6F1DBF88D492}"/>
              </a:ext>
            </a:extLst>
          </p:cNvPr>
          <p:cNvSpPr>
            <a:spLocks noGrp="1"/>
          </p:cNvSpPr>
          <p:nvPr>
            <p:ph type="sldNum" sz="quarter" idx="12"/>
          </p:nvPr>
        </p:nvSpPr>
        <p:spPr>
          <a:xfrm>
            <a:off x="8229600" y="6473825"/>
            <a:ext cx="758825" cy="247650"/>
          </a:xfrm>
        </p:spPr>
        <p:txBody>
          <a:bodyPr/>
          <a:lstStyle>
            <a:lvl1pPr>
              <a:defRPr/>
            </a:lvl1pPr>
          </a:lstStyle>
          <a:p>
            <a:pPr>
              <a:defRPr/>
            </a:pPr>
            <a:fld id="{955EF757-4C7C-4D05-94FC-CB53874F0DA0}" type="slidenum">
              <a:rPr lang="en-US" altLang="en-US"/>
              <a:pPr>
                <a:defRPr/>
              </a:pPr>
              <a:t>‹#›</a:t>
            </a:fld>
            <a:endParaRPr lang="en-US" altLang="en-US"/>
          </a:p>
        </p:txBody>
      </p:sp>
    </p:spTree>
    <p:extLst>
      <p:ext uri="{BB962C8B-B14F-4D97-AF65-F5344CB8AC3E}">
        <p14:creationId xmlns:p14="http://schemas.microsoft.com/office/powerpoint/2010/main" val="4139818667"/>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D3C4A66B-DCC3-4D35-BBF5-292ED5FD723E}"/>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1AD496EB-74FB-48D1-B27A-F79255C3974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17A51D94-C852-4355-BEC0-2C950640EEBC}"/>
              </a:ext>
            </a:extLst>
          </p:cNvPr>
          <p:cNvSpPr>
            <a:spLocks noGrp="1"/>
          </p:cNvSpPr>
          <p:nvPr>
            <p:ph type="sldNum" sz="quarter" idx="12"/>
          </p:nvPr>
        </p:nvSpPr>
        <p:spPr/>
        <p:txBody>
          <a:bodyPr/>
          <a:lstStyle>
            <a:lvl1pPr>
              <a:defRPr/>
            </a:lvl1pPr>
          </a:lstStyle>
          <a:p>
            <a:pPr>
              <a:defRPr/>
            </a:pPr>
            <a:fld id="{CAC3A720-C76A-4827-B898-BA5E728D9BD0}" type="slidenum">
              <a:rPr lang="en-US" altLang="en-US"/>
              <a:pPr>
                <a:defRPr/>
              </a:pPr>
              <a:t>‹#›</a:t>
            </a:fld>
            <a:endParaRPr lang="en-US" altLang="en-US"/>
          </a:p>
        </p:txBody>
      </p:sp>
    </p:spTree>
    <p:extLst>
      <p:ext uri="{BB962C8B-B14F-4D97-AF65-F5344CB8AC3E}">
        <p14:creationId xmlns:p14="http://schemas.microsoft.com/office/powerpoint/2010/main" val="3854326386"/>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921771-37B1-4174-A353-122992F7F0E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92034C8-1BD3-4E11-8B65-C2211F9607D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9C656C7-7A33-4D04-92A1-224A379F5382}"/>
              </a:ext>
            </a:extLst>
          </p:cNvPr>
          <p:cNvSpPr>
            <a:spLocks noGrp="1"/>
          </p:cNvSpPr>
          <p:nvPr>
            <p:ph type="sldNum" sz="quarter" idx="12"/>
          </p:nvPr>
        </p:nvSpPr>
        <p:spPr/>
        <p:txBody>
          <a:bodyPr/>
          <a:lstStyle>
            <a:lvl1pPr>
              <a:defRPr/>
            </a:lvl1pPr>
          </a:lstStyle>
          <a:p>
            <a:pPr>
              <a:defRPr/>
            </a:pPr>
            <a:fld id="{2E6CDD11-3F94-4B2C-A364-16E0D053C9E5}" type="slidenum">
              <a:rPr lang="en-US" altLang="en-US"/>
              <a:pPr>
                <a:defRPr/>
              </a:pPr>
              <a:t>‹#›</a:t>
            </a:fld>
            <a:endParaRPr lang="en-US" altLang="en-US"/>
          </a:p>
        </p:txBody>
      </p:sp>
    </p:spTree>
    <p:extLst>
      <p:ext uri="{BB962C8B-B14F-4D97-AF65-F5344CB8AC3E}">
        <p14:creationId xmlns:p14="http://schemas.microsoft.com/office/powerpoint/2010/main" val="100754597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A5570720-3CFD-4D52-B997-141B012D5DD4}"/>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6C342737-97FC-45FC-8729-94AEEBB4B8C2}"/>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14638940-B12D-4228-9C3F-F8D9A08C6BA5}"/>
              </a:ext>
            </a:extLst>
          </p:cNvPr>
          <p:cNvSpPr>
            <a:spLocks noGrp="1"/>
          </p:cNvSpPr>
          <p:nvPr>
            <p:ph type="sldNum" sz="quarter" idx="12"/>
          </p:nvPr>
        </p:nvSpPr>
        <p:spPr>
          <a:xfrm>
            <a:off x="8229600" y="6473825"/>
            <a:ext cx="758825" cy="247650"/>
          </a:xfrm>
        </p:spPr>
        <p:txBody>
          <a:bodyPr/>
          <a:lstStyle>
            <a:lvl1pPr>
              <a:defRPr/>
            </a:lvl1pPr>
          </a:lstStyle>
          <a:p>
            <a:pPr>
              <a:defRPr/>
            </a:pPr>
            <a:fld id="{A316AA60-BA3F-43EE-9AF2-0F49DC9A834D}" type="slidenum">
              <a:rPr lang="en-US" altLang="en-US"/>
              <a:pPr>
                <a:defRPr/>
              </a:pPr>
              <a:t>‹#›</a:t>
            </a:fld>
            <a:endParaRPr lang="en-US" altLang="en-US"/>
          </a:p>
        </p:txBody>
      </p:sp>
    </p:spTree>
    <p:extLst>
      <p:ext uri="{BB962C8B-B14F-4D97-AF65-F5344CB8AC3E}">
        <p14:creationId xmlns:p14="http://schemas.microsoft.com/office/powerpoint/2010/main" val="2273873788"/>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5CE867E0-4B3E-4AE0-9110-12B81772B661}"/>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43591FDF-87A7-43A9-9CEE-679E84B3C521}"/>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165D3F06-662D-40A1-9BAB-B540C5D948B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5BD472CF-7EA2-4704-A745-0C9EB7AA1175}"/>
              </a:ext>
            </a:extLst>
          </p:cNvPr>
          <p:cNvSpPr>
            <a:spLocks noGrp="1"/>
          </p:cNvSpPr>
          <p:nvPr>
            <p:ph type="sldNum" sz="quarter" idx="12"/>
          </p:nvPr>
        </p:nvSpPr>
        <p:spPr/>
        <p:txBody>
          <a:bodyPr/>
          <a:lstStyle>
            <a:lvl1pPr>
              <a:defRPr/>
            </a:lvl1pPr>
          </a:lstStyle>
          <a:p>
            <a:pPr>
              <a:defRPr/>
            </a:pPr>
            <a:fld id="{E9F7AF02-3045-42C6-811F-C6969BB99EAC}" type="slidenum">
              <a:rPr lang="en-US" altLang="en-US"/>
              <a:pPr>
                <a:defRPr/>
              </a:pPr>
              <a:t>‹#›</a:t>
            </a:fld>
            <a:endParaRPr lang="en-US" altLang="en-US"/>
          </a:p>
        </p:txBody>
      </p:sp>
    </p:spTree>
    <p:extLst>
      <p:ext uri="{BB962C8B-B14F-4D97-AF65-F5344CB8AC3E}">
        <p14:creationId xmlns:p14="http://schemas.microsoft.com/office/powerpoint/2010/main" val="4175412120"/>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C26CDD26-7F61-407F-9F1D-5B50B96597B8}"/>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6964C4AD-B828-40FF-B52A-FA892212460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5AE63F8A-82D0-451C-9CF0-63C791480792}"/>
              </a:ext>
            </a:extLst>
          </p:cNvPr>
          <p:cNvSpPr>
            <a:spLocks noGrp="1"/>
          </p:cNvSpPr>
          <p:nvPr>
            <p:ph type="sldNum" sz="quarter" idx="12"/>
          </p:nvPr>
        </p:nvSpPr>
        <p:spPr/>
        <p:txBody>
          <a:bodyPr/>
          <a:lstStyle>
            <a:lvl1pPr>
              <a:defRPr/>
            </a:lvl1pPr>
          </a:lstStyle>
          <a:p>
            <a:pPr>
              <a:defRPr/>
            </a:pPr>
            <a:fld id="{B6809C32-3237-4562-8237-AF8FA53D0904}" type="slidenum">
              <a:rPr lang="en-US" altLang="en-US"/>
              <a:pPr>
                <a:defRPr/>
              </a:pPr>
              <a:t>‹#›</a:t>
            </a:fld>
            <a:endParaRPr lang="en-US" altLang="en-US"/>
          </a:p>
        </p:txBody>
      </p:sp>
    </p:spTree>
    <p:extLst>
      <p:ext uri="{BB962C8B-B14F-4D97-AF65-F5344CB8AC3E}">
        <p14:creationId xmlns:p14="http://schemas.microsoft.com/office/powerpoint/2010/main" val="621643526"/>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8F58B35C-68C2-46EC-9E38-D42C6104F024}"/>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E825A687-AB49-483B-8819-C64F01E8509D}"/>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A5F555D7-9CAE-47AB-8AFD-79EA839259C0}"/>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75C733CB-A71C-4746-AE1D-27DB2209BB6B}"/>
              </a:ext>
            </a:extLst>
          </p:cNvPr>
          <p:cNvSpPr>
            <a:spLocks noGrp="1"/>
          </p:cNvSpPr>
          <p:nvPr>
            <p:ph type="sldNum" sz="quarter" idx="12"/>
          </p:nvPr>
        </p:nvSpPr>
        <p:spPr>
          <a:xfrm>
            <a:off x="8229600" y="6477000"/>
            <a:ext cx="762000" cy="247650"/>
          </a:xfrm>
        </p:spPr>
        <p:txBody>
          <a:bodyPr/>
          <a:lstStyle>
            <a:lvl1pPr>
              <a:defRPr/>
            </a:lvl1pPr>
          </a:lstStyle>
          <a:p>
            <a:pPr>
              <a:defRPr/>
            </a:pPr>
            <a:fld id="{34B59E95-85B4-4EDC-89B6-39845611762A}" type="slidenum">
              <a:rPr lang="en-US" altLang="en-US"/>
              <a:pPr>
                <a:defRPr/>
              </a:pPr>
              <a:t>‹#›</a:t>
            </a:fld>
            <a:endParaRPr lang="en-US" altLang="en-US"/>
          </a:p>
        </p:txBody>
      </p:sp>
    </p:spTree>
    <p:extLst>
      <p:ext uri="{BB962C8B-B14F-4D97-AF65-F5344CB8AC3E}">
        <p14:creationId xmlns:p14="http://schemas.microsoft.com/office/powerpoint/2010/main" val="2669570779"/>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4E865E43-C506-4BBB-97DF-003A3D0E33CF}"/>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4EC1795D-463F-4F80-AF0A-48373933BE2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FB1CD1D6-E02B-4CC9-9E15-631EF7E3A483}"/>
              </a:ext>
            </a:extLst>
          </p:cNvPr>
          <p:cNvSpPr>
            <a:spLocks noGrp="1"/>
          </p:cNvSpPr>
          <p:nvPr>
            <p:ph type="sldNum" sz="quarter" idx="12"/>
          </p:nvPr>
        </p:nvSpPr>
        <p:spPr/>
        <p:txBody>
          <a:bodyPr/>
          <a:lstStyle>
            <a:lvl1pPr>
              <a:defRPr/>
            </a:lvl1pPr>
          </a:lstStyle>
          <a:p>
            <a:pPr>
              <a:defRPr/>
            </a:pPr>
            <a:fld id="{260C7298-915C-4920-AFC6-E616CEC0AF56}" type="slidenum">
              <a:rPr lang="en-US" altLang="en-US"/>
              <a:pPr>
                <a:defRPr/>
              </a:pPr>
              <a:t>‹#›</a:t>
            </a:fld>
            <a:endParaRPr lang="en-US" altLang="en-US"/>
          </a:p>
        </p:txBody>
      </p:sp>
    </p:spTree>
    <p:extLst>
      <p:ext uri="{BB962C8B-B14F-4D97-AF65-F5344CB8AC3E}">
        <p14:creationId xmlns:p14="http://schemas.microsoft.com/office/powerpoint/2010/main" val="3158185629"/>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B06046F7-9B71-408E-9D36-CD45D8CE5FAA}"/>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CFB8EF61-2A93-46E3-AF24-B257E26D9C6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6214511C-A97F-4FC6-B956-8A80FE629DDE}"/>
              </a:ext>
            </a:extLst>
          </p:cNvPr>
          <p:cNvSpPr>
            <a:spLocks noGrp="1"/>
          </p:cNvSpPr>
          <p:nvPr>
            <p:ph type="sldNum" sz="quarter" idx="12"/>
          </p:nvPr>
        </p:nvSpPr>
        <p:spPr/>
        <p:txBody>
          <a:bodyPr/>
          <a:lstStyle>
            <a:lvl1pPr>
              <a:defRPr/>
            </a:lvl1pPr>
          </a:lstStyle>
          <a:p>
            <a:pPr>
              <a:defRPr/>
            </a:pPr>
            <a:fld id="{BF20077E-502F-4B8A-A3BB-BE6D66DADA9C}" type="slidenum">
              <a:rPr lang="en-US" altLang="en-US"/>
              <a:pPr>
                <a:defRPr/>
              </a:pPr>
              <a:t>‹#›</a:t>
            </a:fld>
            <a:endParaRPr lang="en-US" altLang="en-US"/>
          </a:p>
        </p:txBody>
      </p:sp>
    </p:spTree>
    <p:extLst>
      <p:ext uri="{BB962C8B-B14F-4D97-AF65-F5344CB8AC3E}">
        <p14:creationId xmlns:p14="http://schemas.microsoft.com/office/powerpoint/2010/main" val="75643877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6ABFCA0E-85BD-402E-A305-8AFEEE456EA0}"/>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1EC6BEE6-64AD-48D8-9352-11EC2C7A41BF}"/>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D163C225-BD57-4E08-9A32-2BD43B05A0E4}"/>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74334C8D-AB85-4285-AEA1-B38F8D989FF7}"/>
              </a:ext>
            </a:extLst>
          </p:cNvPr>
          <p:cNvSpPr>
            <a:spLocks noGrp="1"/>
          </p:cNvSpPr>
          <p:nvPr>
            <p:ph type="sldNum" sz="quarter" idx="12"/>
          </p:nvPr>
        </p:nvSpPr>
        <p:spPr/>
        <p:txBody>
          <a:bodyPr/>
          <a:lstStyle>
            <a:lvl1pPr>
              <a:defRPr/>
            </a:lvl1pPr>
          </a:lstStyle>
          <a:p>
            <a:pPr>
              <a:defRPr/>
            </a:pPr>
            <a:fld id="{004BD74A-E238-489F-8739-AB250DE6B34B}" type="slidenum">
              <a:rPr lang="en-US" altLang="en-US"/>
              <a:pPr>
                <a:defRPr/>
              </a:pPr>
              <a:t>‹#›</a:t>
            </a:fld>
            <a:endParaRPr lang="en-US" altLang="en-US"/>
          </a:p>
        </p:txBody>
      </p:sp>
    </p:spTree>
    <p:extLst>
      <p:ext uri="{BB962C8B-B14F-4D97-AF65-F5344CB8AC3E}">
        <p14:creationId xmlns:p14="http://schemas.microsoft.com/office/powerpoint/2010/main" val="381669113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DFD680EC-20CE-4BEE-95CD-70421DD2228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3DD4D68A-9DE6-47A4-A784-B95E0949578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88DC7206-3D81-41BE-A263-B048C867CEF6}"/>
              </a:ext>
            </a:extLst>
          </p:cNvPr>
          <p:cNvSpPr>
            <a:spLocks noGrp="1"/>
          </p:cNvSpPr>
          <p:nvPr>
            <p:ph type="sldNum" sz="quarter" idx="12"/>
          </p:nvPr>
        </p:nvSpPr>
        <p:spPr/>
        <p:txBody>
          <a:bodyPr/>
          <a:lstStyle>
            <a:lvl1pPr>
              <a:defRPr/>
            </a:lvl1pPr>
          </a:lstStyle>
          <a:p>
            <a:pPr>
              <a:defRPr/>
            </a:pPr>
            <a:fld id="{F5EEC868-D2DB-4CAA-9942-2AC671D5E959}" type="slidenum">
              <a:rPr lang="en-US" altLang="en-US"/>
              <a:pPr>
                <a:defRPr/>
              </a:pPr>
              <a:t>‹#›</a:t>
            </a:fld>
            <a:endParaRPr lang="en-US" altLang="en-US"/>
          </a:p>
        </p:txBody>
      </p:sp>
    </p:spTree>
    <p:extLst>
      <p:ext uri="{BB962C8B-B14F-4D97-AF65-F5344CB8AC3E}">
        <p14:creationId xmlns:p14="http://schemas.microsoft.com/office/powerpoint/2010/main" val="268673191"/>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3BB76A9-45BD-481B-B87B-A3BE55D8752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5E3FFF4A-A971-42C7-B64D-6748C1DD81D3}"/>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41CA671A-DB27-4F95-BAE8-EDFBDFCA535C}"/>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D29695F2-4CEB-4BB7-816A-1F695C83941A}"/>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0A8813BE-D350-410F-98BD-7B57F0B7CF8D}"/>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pPr>
              <a:defRPr/>
            </a:pPr>
            <a:fld id="{B775F9A6-66BB-48CE-8924-F984E48BA6D2}"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1F1BB4FC-D545-45E9-BDE5-9C46EF7B0479}"/>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9E2CA6CB-CA88-40A4-A2B5-AC1DD70A338F}"/>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AF6A6B3C-11D6-4E6E-9BDB-4C92EA9053CC}"/>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462" r:id="rId1"/>
    <p:sldLayoutId id="2147485463" r:id="rId2"/>
    <p:sldLayoutId id="2147485464" r:id="rId3"/>
    <p:sldLayoutId id="2147485459" r:id="rId4"/>
    <p:sldLayoutId id="2147485465" r:id="rId5"/>
    <p:sldLayoutId id="2147485460" r:id="rId6"/>
    <p:sldLayoutId id="2147485466" r:id="rId7"/>
    <p:sldLayoutId id="2147485467" r:id="rId8"/>
    <p:sldLayoutId id="2147485468" r:id="rId9"/>
    <p:sldLayoutId id="2147485461" r:id="rId10"/>
    <p:sldLayoutId id="2147485469"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A965945B-8455-456E-9251-73D24CB2025A}"/>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a  holy  person’s witness  to others</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A23B025-C535-45ED-9317-51F617F424C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CF3E716-B599-4876-8738-FCA3FD69F41E}"/>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a:t>
            </a:r>
            <a:r>
              <a:rPr lang="en-US" altLang="en-US" sz="4400" b="1">
                <a:solidFill>
                  <a:srgbClr val="339966"/>
                </a:solidFill>
                <a:effectLst>
                  <a:outerShdw blurRad="38100" dist="38100" dir="2700000" algn="tl">
                    <a:srgbClr val="C0C0C0"/>
                  </a:outerShdw>
                </a:effectLst>
                <a:latin typeface="Arial Narrow" panose="020B0606020202030204" pitchFamily="34" charset="0"/>
              </a:rPr>
              <a:t>Give an answer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 speech in defense, a plea, a reasonable explanation.</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3. “Apologetics” = the facts &amp; 	proofs of Christianity.</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ἀπολογία</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4F005798-8889-4EA0-BA97-27060BAB234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to Be a Reasonable Witness.</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E6CFD0-E889-46FD-86A9-A0B31B9D1D1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C841C77-9209-4A86-871D-58954088A6E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need to know what you believe &amp; why you believe it!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How can the church help you?</a:t>
            </a:r>
          </a:p>
        </p:txBody>
      </p:sp>
      <p:sp>
        <p:nvSpPr>
          <p:cNvPr id="4" name="Rectangle 3">
            <a:extLst>
              <a:ext uri="{FF2B5EF4-FFF2-40B4-BE49-F238E27FC236}">
                <a16:creationId xmlns:a16="http://schemas.microsoft.com/office/drawing/2014/main" id="{3600350C-5342-4D95-8404-B1481054D82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to Be a Reasonable Witness.</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A7C774B-15CE-42E7-AEA6-399D8A9C69B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3D4A253-A7CC-4A94-BFB4-9204697721FE}"/>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How can the church help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Sermons each Lord’s Day.</a:t>
            </a:r>
          </a:p>
        </p:txBody>
      </p:sp>
      <p:sp>
        <p:nvSpPr>
          <p:cNvPr id="4" name="Rectangle 3">
            <a:extLst>
              <a:ext uri="{FF2B5EF4-FFF2-40B4-BE49-F238E27FC236}">
                <a16:creationId xmlns:a16="http://schemas.microsoft.com/office/drawing/2014/main" id="{70058666-50CD-4593-B347-A971EDB68E3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to Be a Reasonable Witness.</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F291F06-3F13-42F6-BA68-2C078386382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A359E01-36FB-4FA3-8332-303974B84290}"/>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How can the church help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Sermons each Lord’s Day.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Bible School.</a:t>
            </a:r>
          </a:p>
        </p:txBody>
      </p:sp>
      <p:sp>
        <p:nvSpPr>
          <p:cNvPr id="4" name="Rectangle 3">
            <a:extLst>
              <a:ext uri="{FF2B5EF4-FFF2-40B4-BE49-F238E27FC236}">
                <a16:creationId xmlns:a16="http://schemas.microsoft.com/office/drawing/2014/main" id="{4CE1A36A-2A27-4F26-BEAD-4967E81687E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to Be a Reasonable Witness.</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7DF9FA-080B-41BA-A48F-D8DDB2A9FA8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09A67A-4559-46AA-9DCA-8025E9041C8C}"/>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How can the church help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Sermons each Lord’s Day.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Bible School.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Ask the elders about their faith.</a:t>
            </a:r>
          </a:p>
        </p:txBody>
      </p:sp>
      <p:sp>
        <p:nvSpPr>
          <p:cNvPr id="4" name="Rectangle 3">
            <a:extLst>
              <a:ext uri="{FF2B5EF4-FFF2-40B4-BE49-F238E27FC236}">
                <a16:creationId xmlns:a16="http://schemas.microsoft.com/office/drawing/2014/main" id="{E7290D41-9A73-4351-A9AD-95780A825D7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to Be a Reasonable Witness.</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6BD8924-AC45-40B3-B698-ED6E881A0D6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669CCFB-27E2-44AC-A26A-0DA6F8810EC2}"/>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How can the church help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Sermons each Lord’s Day.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Bible School.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Ask the elders about their faith.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4.  Have a daily quiet time.</a:t>
            </a:r>
          </a:p>
        </p:txBody>
      </p:sp>
      <p:sp>
        <p:nvSpPr>
          <p:cNvPr id="4" name="Rectangle 3">
            <a:extLst>
              <a:ext uri="{FF2B5EF4-FFF2-40B4-BE49-F238E27FC236}">
                <a16:creationId xmlns:a16="http://schemas.microsoft.com/office/drawing/2014/main" id="{D16B8BB6-3046-42DE-9FA7-87CC83109C4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to Be a Reasonable Witness.</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B2B643D-433E-41F3-89EC-229FF465A6E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F2A846D-E2D2-4FC8-BE4F-9A68EAB4CF97}"/>
              </a:ext>
            </a:extLst>
          </p:cNvPr>
          <p:cNvSpPr>
            <a:spLocks noGrp="1" noChangeArrowheads="1"/>
          </p:cNvSpPr>
          <p:nvPr>
            <p:ph idx="1"/>
          </p:nvPr>
        </p:nvSpPr>
        <p:spPr>
          <a:xfrm>
            <a:off x="457200" y="1143000"/>
            <a:ext cx="8229600" cy="57150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How can the church help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Sermons each Lord’s Day.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Bible School.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Ask the elders about their faith.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4.  Have a daily quiet time.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5. Seek prayer support for your spiritual journey.</a:t>
            </a:r>
          </a:p>
        </p:txBody>
      </p:sp>
      <p:sp>
        <p:nvSpPr>
          <p:cNvPr id="4" name="Rectangle 3">
            <a:extLst>
              <a:ext uri="{FF2B5EF4-FFF2-40B4-BE49-F238E27FC236}">
                <a16:creationId xmlns:a16="http://schemas.microsoft.com/office/drawing/2014/main" id="{38DBD932-D151-4FAA-AFE5-7CA77C887F3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to Be a Reasonable Witness.</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7031ACC-FD67-4F4F-B05C-0CD689FCB60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9D28D28-6F52-4B84-9790-A73AF19E2423}"/>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It’s to Be a Reasonable Witness.</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It’s to Be a Gentle Witness.</a:t>
            </a:r>
          </a:p>
          <a:p>
            <a:pPr marL="609600" indent="-609600" algn="just" eaLnBrk="1" fontAlgn="auto" hangingPunct="1">
              <a:spcAft>
                <a:spcPts val="0"/>
              </a:spcAft>
              <a:buFont typeface="Wingdings 2" panose="05020102010507070707" pitchFamily="18" charset="2"/>
              <a:buNone/>
              <a:defRPr/>
            </a:pPr>
            <a:r>
              <a:rPr lang="en-US" sz="2800" baseline="30000"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in your hearts set apart Christ as Lord. Always be prepared to give an answer to everyone who asks you to give the reason for the hope that you have. But do this with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gentleness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respect . . . - v15</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44D03C7-00A3-49F5-94FE-D1D5160AD0D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AAB0B7-6DCD-4A0C-815A-BEB3C1C87B3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way</a:t>
            </a:r>
            <a:r>
              <a:rPr lang="en-US" sz="4400" b="1" dirty="0">
                <a:solidFill>
                  <a:srgbClr val="990033"/>
                </a:solidFill>
                <a:effectLst>
                  <a:outerShdw blurRad="38100" dist="38100" dir="2700000" algn="tl">
                    <a:srgbClr val="000000">
                      <a:alpha val="43137"/>
                    </a:srgbClr>
                  </a:outerShdw>
                </a:effectLst>
                <a:latin typeface="Arial Narrow" pitchFamily="34" charset="0"/>
              </a:rPr>
              <a:t> you present it.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A084949-6A17-4D78-8F69-B4DBF19C2FA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It’s to Be a Gentle Witness.</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011C03-1AB9-4B45-B425-F69863B81E4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82F76B-1163-42DF-ACB4-E7ABBBEF0E79}"/>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a:t>
            </a:r>
            <a:r>
              <a:rPr lang="en-US" altLang="en-US" sz="4400" b="1">
                <a:solidFill>
                  <a:srgbClr val="339966"/>
                </a:solidFill>
                <a:effectLst>
                  <a:outerShdw blurRad="38100" dist="38100" dir="2700000" algn="tl">
                    <a:srgbClr val="C0C0C0"/>
                  </a:outerShdw>
                </a:effectLst>
                <a:latin typeface="Arial Narrow" panose="020B0606020202030204" pitchFamily="34" charset="0"/>
              </a:rPr>
              <a:t>Gentleness</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meek, humble.</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πραύ̈της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9AF09A94-3C06-4A89-A67B-4F2F2E34A3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It’s to Be a Gentle Witness.</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259E58F-B109-4FD0-A427-9FCC1C8A23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97DD81-4155-422F-88D9-13DB97D9E85C}"/>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3:8-10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Finally, all of you, live in harmony with one another; be sympathetic, love as brothers, be compassionate and humble. Do not repay evil with evil or insult with insult, but with blessing, because to this you were called so that you may inherit a blessing. For, “Whoever would love life and see good days must keep his tongue from evil and his lips from deceitful speech.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3ED08F0-F11F-4652-9216-AEEFC73D951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E9BB93A-121B-4D7F-A92E-CEA97C8E2163}"/>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a:t>
            </a:r>
            <a:r>
              <a:rPr lang="en-US" altLang="en-US" sz="4400" b="1">
                <a:solidFill>
                  <a:srgbClr val="339966"/>
                </a:solidFill>
                <a:effectLst>
                  <a:outerShdw blurRad="38100" dist="38100" dir="2700000" algn="tl">
                    <a:srgbClr val="C0C0C0"/>
                  </a:outerShdw>
                </a:effectLst>
                <a:latin typeface="Arial Narrow" panose="020B0606020202030204" pitchFamily="34" charset="0"/>
              </a:rPr>
              <a:t>Gentleness</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meek, humble.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Meek does not mean weak!</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πραύ̈της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C3265B0B-D29A-49E4-A763-B0FE8991FB0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It’s to Be a Gentle Witness.</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DF46293-3B7E-4B6C-9733-6782A7609E0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6996FD9-D873-4CC6-9889-06B830363B44}"/>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a:t>
            </a:r>
            <a:r>
              <a:rPr lang="en-US" altLang="en-US" sz="4400" b="1">
                <a:solidFill>
                  <a:srgbClr val="339966"/>
                </a:solidFill>
                <a:effectLst>
                  <a:outerShdw blurRad="38100" dist="38100" dir="2700000" algn="tl">
                    <a:srgbClr val="C0C0C0"/>
                  </a:outerShdw>
                </a:effectLst>
                <a:latin typeface="Arial Narrow" panose="020B0606020202030204" pitchFamily="34" charset="0"/>
              </a:rPr>
              <a:t>Gentleness</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meek, humble.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Meek does not mean weak!</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Meek means using restraint 	when appropriate.</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πραύ̈της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463977B0-7B9F-4DB2-999F-AD86E697F61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It’s to Be a Gentle Witness.</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E482E57-349D-43F6-B79A-4D74EC42502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D3A6C8-CDE0-456C-8498-537C163FFAC4}"/>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a:t>
            </a:r>
            <a:r>
              <a:rPr lang="en-US" altLang="en-US" sz="4400" b="1">
                <a:solidFill>
                  <a:srgbClr val="339966"/>
                </a:solidFill>
                <a:effectLst>
                  <a:outerShdw blurRad="38100" dist="38100" dir="2700000" algn="tl">
                    <a:srgbClr val="C0C0C0"/>
                  </a:outerShdw>
                </a:effectLst>
                <a:latin typeface="Arial Narrow" panose="020B0606020202030204" pitchFamily="34" charset="0"/>
              </a:rPr>
              <a:t>Gentleness</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meek, humble.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Meek does not mean weak!</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Meek means using restraint 	when appropriate.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Numbers 12:3 - Now Moses was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 very humble man</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more humble than anyone else on the face of the earth.</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πραύ̈της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2D197B48-87EF-4947-A2ED-39AD2F6A375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It’s to Be a Gentle Witness.</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2B0C14E-6821-4022-861B-920144197DB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3DAFB52-7E08-4E43-8FBC-0F6240D3FC1D}"/>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a:t>
            </a:r>
            <a:r>
              <a:rPr lang="en-US" altLang="en-US" sz="4400" b="1">
                <a:solidFill>
                  <a:srgbClr val="339966"/>
                </a:solidFill>
                <a:effectLst>
                  <a:outerShdw blurRad="38100" dist="38100" dir="2700000" algn="tl">
                    <a:srgbClr val="C0C0C0"/>
                  </a:outerShdw>
                </a:effectLst>
                <a:latin typeface="Arial Narrow" panose="020B0606020202030204" pitchFamily="34" charset="0"/>
              </a:rPr>
              <a:t>Gentleness</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meek, humble.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Meek does not mean weak!</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Meek means using restraint 	when appropriate.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Matthew 26:53 - Do you think I cannot call on my Father, and he will at once put at my disposal more than twelve legions of angels?</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πραύ̈της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63F97749-36B8-44FC-9E12-DCEABE7A42D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It’s to Be a Gentle Witness.</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28572A-459B-4A54-94C2-1382083FC5C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454E7ED-63BE-4596-BC9B-11530F53F64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a:t>
            </a:r>
            <a:r>
              <a:rPr lang="en-US" sz="4400" b="1" u="sng" dirty="0">
                <a:solidFill>
                  <a:srgbClr val="990033"/>
                </a:solidFill>
                <a:effectLst>
                  <a:outerShdw blurRad="38100" dist="38100" dir="2700000" algn="tl">
                    <a:srgbClr val="000000">
                      <a:alpha val="43137"/>
                    </a:srgbClr>
                  </a:outerShdw>
                </a:effectLst>
                <a:latin typeface="Arial Narrow" pitchFamily="34" charset="0"/>
              </a:rPr>
              <a:t>Meekness</a:t>
            </a:r>
            <a:r>
              <a:rPr lang="en-US" sz="4400" b="1" dirty="0">
                <a:solidFill>
                  <a:srgbClr val="990033"/>
                </a:solidFill>
                <a:effectLst>
                  <a:outerShdw blurRad="38100" dist="38100" dir="2700000" algn="tl">
                    <a:srgbClr val="000000">
                      <a:alpha val="43137"/>
                    </a:srgbClr>
                  </a:outerShdw>
                </a:effectLst>
                <a:latin typeface="Arial Narrow" pitchFamily="34" charset="0"/>
              </a:rPr>
              <a:t> is a definite aid in teaching the truth!</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Timothy 2:25 -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humble when you are trying to teach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those who are mixed up concerning the truth.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you talk meekly and courteously to them, they are more likely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God’s help, to turn away from their wrong ideas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believe what is true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5EF2C070-3C20-4492-BA8C-FC3F4ED5EDE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It’s to Be a Gentle Witness.</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4253006-E2CE-4364-A107-EBDD2A18180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042C45-CF61-463A-B6B0-F1B39BACC70F}"/>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75000"/>
                  </a:schemeClr>
                </a:solidFill>
                <a:effectLst>
                  <a:outerShdw blurRad="38100" dist="38100" dir="2700000" algn="tl">
                    <a:srgbClr val="000000">
                      <a:alpha val="43137"/>
                    </a:srgbClr>
                  </a:outerShdw>
                </a:effectLst>
                <a:latin typeface="Arial Narrow" pitchFamily="34" charset="0"/>
              </a:rPr>
              <a:t>I.   It’s to Be a Reasonable Witness.</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75000"/>
                  </a:schemeClr>
                </a:solidFill>
                <a:effectLst>
                  <a:outerShdw blurRad="38100" dist="38100" dir="2700000" algn="tl">
                    <a:srgbClr val="000000">
                      <a:alpha val="43137"/>
                    </a:srgbClr>
                  </a:outerShdw>
                </a:effectLst>
                <a:latin typeface="Arial Narrow" pitchFamily="34" charset="0"/>
              </a:rPr>
              <a:t>II.  It’s to Be a Gentle Witness.</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It’s to Be a Respectful Witness.</a:t>
            </a:r>
          </a:p>
          <a:p>
            <a:pPr marL="609600" indent="-609600" algn="just" eaLnBrk="1" fontAlgn="auto" hangingPunct="1">
              <a:spcAft>
                <a:spcPts val="0"/>
              </a:spcAft>
              <a:buFont typeface="Wingdings 2" panose="05020102010507070707" pitchFamily="18" charset="2"/>
              <a:buNone/>
              <a:defRPr/>
            </a:pPr>
            <a:r>
              <a:rPr lang="en-US" sz="2800" baseline="30000"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in your hearts set apart Christ as Lord. Always be prepared to give an answer to everyone who asks you to give the reason for the hope that you have. But do this with gentleness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respect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 v15</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BE3899A-C1D8-480E-9912-6C5ECA38FCA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D6029C-71B0-41C1-9B73-A495F010C62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attitude</a:t>
            </a:r>
            <a:r>
              <a:rPr lang="en-US" sz="4400" b="1" dirty="0">
                <a:solidFill>
                  <a:srgbClr val="990033"/>
                </a:solidFill>
                <a:effectLst>
                  <a:outerShdw blurRad="38100" dist="38100" dir="2700000" algn="tl">
                    <a:srgbClr val="000000">
                      <a:alpha val="43137"/>
                    </a:srgbClr>
                  </a:outerShdw>
                </a:effectLst>
                <a:latin typeface="Arial Narrow" pitchFamily="34" charset="0"/>
              </a:rPr>
              <a:t> you have towards the people you present it to.</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AC9F58E-2B3C-40A9-8215-481D6D6E1B1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to Be a Respectful Witness.</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F4DB3D-2FBF-423F-9A4B-B5F76EF282C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2573AFA-6D3A-40F4-95ED-607115D5008E}"/>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a:t>
            </a:r>
            <a:r>
              <a:rPr lang="en-US" altLang="en-US" sz="4400" b="1">
                <a:solidFill>
                  <a:srgbClr val="339966"/>
                </a:solidFill>
                <a:effectLst>
                  <a:outerShdw blurRad="38100" dist="38100" dir="2700000" algn="tl">
                    <a:srgbClr val="C0C0C0"/>
                  </a:outerShdw>
                </a:effectLst>
                <a:latin typeface="Arial Narrow" panose="020B0606020202030204" pitchFamily="34" charset="0"/>
              </a:rPr>
              <a:t>Respect</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fear”, probably means here a respect for people’s dignity.</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φόβος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2A84A0FD-2B49-4A14-867B-9CF7629217B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to Be a Respectful Witness.</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2DFC0E-CC34-4C3C-B6AB-9621E1878FA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4F33310-39B4-4E56-8BA4-6D52420E5317}"/>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a:t>
            </a:r>
            <a:r>
              <a:rPr lang="en-US" altLang="en-US" sz="4400" b="1">
                <a:solidFill>
                  <a:srgbClr val="339966"/>
                </a:solidFill>
                <a:effectLst>
                  <a:outerShdw blurRad="38100" dist="38100" dir="2700000" algn="tl">
                    <a:srgbClr val="C0C0C0"/>
                  </a:outerShdw>
                </a:effectLst>
                <a:latin typeface="Arial Narrow" panose="020B0606020202030204" pitchFamily="34" charset="0"/>
              </a:rPr>
              <a:t>Respect</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fear”, probably means here a respect for people’s dignity.</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The opposite of the arrogant, 	haughty attitude some have.</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φόβος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9320D0FA-323F-4430-BF8A-FC9F00D256C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to Be a Respectful Witness.</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539773-E56D-464D-BF3F-C6F9DF5472C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F87CEDA-DA87-4A0D-8714-D8690626E0AA}"/>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a:t>
            </a:r>
            <a:r>
              <a:rPr lang="en-US" altLang="en-US" sz="4400" b="1">
                <a:solidFill>
                  <a:srgbClr val="339966"/>
                </a:solidFill>
                <a:effectLst>
                  <a:outerShdw blurRad="38100" dist="38100" dir="2700000" algn="tl">
                    <a:srgbClr val="C0C0C0"/>
                  </a:outerShdw>
                </a:effectLst>
                <a:latin typeface="Arial Narrow" panose="020B0606020202030204" pitchFamily="34" charset="0"/>
              </a:rPr>
              <a:t>Respect</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fear”, probably means here a respect for people’s dignity.</a:t>
            </a:r>
          </a:p>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The opposite of the arrogant, 	haughty attitude some have.</a:t>
            </a:r>
          </a:p>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2.  Remember who you are!</a:t>
            </a:r>
          </a:p>
          <a:p>
            <a:pPr marL="609600" indent="-609600" algn="just" eaLnBrk="1" hangingPunct="1">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Isaiah 64:6 - All of us have become like one who is unclean, and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all our righteous acts are like filthy rags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t>
            </a:r>
          </a:p>
          <a:p>
            <a:pPr marL="609600" indent="-609600" algn="just" eaLnBrk="1" hangingPunct="1">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φόβος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a:p>
            <a:pPr marL="609600" indent="-609600" algn="just" eaLnBrk="1" hangingPunct="1">
              <a:lnSpc>
                <a:spcPct val="90000"/>
              </a:lnSpc>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5163DC8-CFF2-4EBB-B25F-E025E305943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to Be a Respectful Witness.</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344F68D-BA12-4AC9-9878-DA16C2587BA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F65BC07-F989-4DE4-98B2-7E2114C3CE05}"/>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3:11-15</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 must turn from evil and do good; he must seek peace and pursue it. For the eyes of the Lord are on the righteous and his ears are attentive to their prayer, but the face of the Lord is against those who do evil.” Who is going to harm you if you are eager to do good? But even if you should suffer for what is right, you are blessed. “Do not fear what they fear; do not be frightened.”</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in your hearts set apart Christ as Lord. </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3624BD4-33A8-402E-B686-320583A2414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686AA34-1B3F-4172-B4A1-F4BA9CAF3E2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 is possible to be steadfast &amp; faithful with your witness &amp; still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humble</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respectful</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683D861-C009-451B-9E2D-958E8A3CF40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to Be a Respectful Witness.</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D579EC3-1C72-425B-A1E2-1B3312D9A5D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19BF43-82DB-4C22-81D4-5C1EFA99CE7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 is possible to be steadfast &amp; faithful with your witness &amp; still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humble</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respectful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“We are beggars showing other beggars where to find food!”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C2D72EE-9C0F-42C4-87C2-516949375C9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to Be a Respectful Witness.</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47DD84-6DD8-41A1-81EC-87B97EE159C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43901B7-05A0-413B-BAF5-834F3263834A}"/>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 is possible to be steadfast &amp; faithful with your witness &amp; still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humble</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respectful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“We are beggars showing other 	beggars where to find food!”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You have the responsibility to 	know God’s word &amp; the Lord it 	reveals.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7D8E569-301C-491E-8E03-500BA7F0F53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to Be a Respectful Witness.</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3DEEC35-2FE2-4749-8922-4D08C60281B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2EF96C-A695-4FE9-BD74-1639D2688A0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 is possible to be steadfast &amp; faithful with your witness &amp; still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humble</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respectful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Constantly learn more.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0C7A90C-75AC-4849-954D-2267324634B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to Be a Respectful Witness.</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6A23DE5-4770-4E6B-BCAA-BF49986D78C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93863E-3E6B-4F55-9FAA-79140DB0E8E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 is possible to be steadfast &amp; faithful with your witness &amp; still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humble</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respectful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Constantly learn more.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4.  You are the expert on what the 	Lord has done in your life!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A347CA5-E66C-4BFF-9C15-4B51A180A0F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to Be a Respectful Witness.</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42F3BA1-6BCA-4259-B100-ABDE29D1CA5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911713-52A1-458C-85C0-5F7978FE4E40}"/>
              </a:ext>
            </a:extLst>
          </p:cNvPr>
          <p:cNvSpPr>
            <a:spLocks noGrp="1" noChangeArrowheads="1"/>
          </p:cNvSpPr>
          <p:nvPr>
            <p:ph idx="1"/>
          </p:nvPr>
        </p:nvSpPr>
        <p:spPr>
          <a:xfrm>
            <a:off x="457200" y="1143000"/>
            <a:ext cx="8229600" cy="46482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75000"/>
                  </a:schemeClr>
                </a:solidFill>
                <a:effectLst>
                  <a:outerShdw blurRad="38100" dist="38100" dir="2700000" algn="tl">
                    <a:srgbClr val="000000">
                      <a:alpha val="43137"/>
                    </a:srgbClr>
                  </a:outerShdw>
                </a:effectLst>
                <a:latin typeface="Arial Narrow" pitchFamily="34" charset="0"/>
              </a:rPr>
              <a:t>I.     It’s to Be a Reasonable Witness.</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75000"/>
                  </a:schemeClr>
                </a:solidFill>
                <a:effectLst>
                  <a:outerShdw blurRad="38100" dist="38100" dir="2700000" algn="tl">
                    <a:srgbClr val="000000">
                      <a:alpha val="43137"/>
                    </a:srgbClr>
                  </a:outerShdw>
                </a:effectLst>
                <a:latin typeface="Arial Narrow" pitchFamily="34" charset="0"/>
              </a:rPr>
              <a:t>II.    It’s to Be a Gentle Witness.</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75000"/>
                  </a:schemeClr>
                </a:solidFill>
                <a:effectLst>
                  <a:outerShdw blurRad="38100" dist="38100" dir="2700000" algn="tl">
                    <a:srgbClr val="000000">
                      <a:alpha val="43137"/>
                    </a:srgbClr>
                  </a:outerShdw>
                </a:effectLst>
                <a:latin typeface="Arial Narrow" pitchFamily="34" charset="0"/>
              </a:rPr>
              <a:t>III.   It’s to Be a Respectful Witness.</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IV. It’s to Be a Conscientious Witness.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keeping a clear conscience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those who speak maliciously against your good behavior in Christ may be ashamed of their slander. - v16</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9F1170D-D8B4-4241-856D-EEBE950885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05FC2FE-DA18-40FE-9334-E4E7F59591D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Your behavior is to be </a:t>
            </a:r>
            <a:r>
              <a:rPr lang="en-US" sz="4400" b="1" u="sng" dirty="0">
                <a:solidFill>
                  <a:srgbClr val="990033"/>
                </a:solidFill>
                <a:effectLst>
                  <a:outerShdw blurRad="38100" dist="38100" dir="2700000" algn="tl">
                    <a:srgbClr val="000000">
                      <a:alpha val="43137"/>
                    </a:srgbClr>
                  </a:outerShdw>
                </a:effectLst>
                <a:latin typeface="Arial Narrow" pitchFamily="34" charset="0"/>
              </a:rPr>
              <a:t>consistent</a:t>
            </a:r>
            <a:r>
              <a:rPr lang="en-US" sz="4400" b="1" dirty="0">
                <a:solidFill>
                  <a:srgbClr val="990033"/>
                </a:solidFill>
                <a:effectLst>
                  <a:outerShdw blurRad="38100" dist="38100" dir="2700000" algn="tl">
                    <a:srgbClr val="000000">
                      <a:alpha val="43137"/>
                    </a:srgbClr>
                  </a:outerShdw>
                </a:effectLst>
                <a:latin typeface="Arial Narrow" pitchFamily="34" charset="0"/>
              </a:rPr>
              <a:t> with what you say so you can have a clear conscience.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7699C89-E73E-4A14-96C2-DE513004A66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to Be a Conscientious Witness.</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BEB80C-18F2-432F-A407-40FA2BAA73C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915A788-40C3-42A4-BC70-EAB9EEF4E4C3}"/>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a:t>
            </a:r>
            <a:r>
              <a:rPr lang="en-US" altLang="en-US" sz="4400" b="1">
                <a:solidFill>
                  <a:srgbClr val="339966"/>
                </a:solidFill>
                <a:effectLst>
                  <a:outerShdw blurRad="38100" dist="38100" dir="2700000" algn="tl">
                    <a:srgbClr val="C0C0C0"/>
                  </a:outerShdw>
                </a:effectLst>
                <a:latin typeface="Arial Narrow" panose="020B0606020202030204" pitchFamily="34" charset="0"/>
              </a:rPr>
              <a:t>Conscience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being aware of, having a moral consciousness, having a sensitivity.</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συνείδησις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001AC187-92A4-4D21-B149-97AE820BFA6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to Be a Conscientious Witness.</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C72338D-9842-4702-AC98-8CD7B26A2CE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C7F729-4499-4032-81FA-7D5384A9FA76}"/>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a:t>
            </a:r>
            <a:r>
              <a:rPr lang="en-US" altLang="en-US" sz="4400" b="1">
                <a:solidFill>
                  <a:srgbClr val="339966"/>
                </a:solidFill>
                <a:effectLst>
                  <a:outerShdw blurRad="38100" dist="38100" dir="2700000" algn="tl">
                    <a:srgbClr val="C0C0C0"/>
                  </a:outerShdw>
                </a:effectLst>
                <a:latin typeface="Arial Narrow" panose="020B0606020202030204" pitchFamily="34" charset="0"/>
              </a:rPr>
              <a:t>Conscience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being aware of, having a moral consciousness, having a sensitivity.</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Hypocrite</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professing a Chris-	tian life but not living it.</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συνείδησις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E2413CF0-770D-420F-8A9D-0506BC8B444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to Be a Conscientious Witness.</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C44D1A9-D19E-4967-ACD6-04312E7610B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7712A01-5F08-49C3-A400-7CE41283EA0B}"/>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a:t>
            </a:r>
            <a:r>
              <a:rPr lang="en-US" altLang="en-US" sz="4400" b="1">
                <a:solidFill>
                  <a:srgbClr val="339966"/>
                </a:solidFill>
                <a:effectLst>
                  <a:outerShdw blurRad="38100" dist="38100" dir="2700000" algn="tl">
                    <a:srgbClr val="C0C0C0"/>
                  </a:outerShdw>
                </a:effectLst>
                <a:latin typeface="Arial Narrow" panose="020B0606020202030204" pitchFamily="34" charset="0"/>
              </a:rPr>
              <a:t>Conscience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being aware of, having a moral consciousness, having a sensitivity.</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2. So try to at least live a semi 	consistent life with what you 	profess to make it difficult to 	use that excuse.</a:t>
            </a:r>
          </a:p>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συνείδησις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D1FBBB78-3938-4AB4-BE85-100580E4FAE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to Be a Conscientious Witness.</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3591506-6257-49A9-A542-25A2B60CC7D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97CC879-9DC0-40F7-8ED6-0FE12FAE2B77}"/>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3:15-16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Always be prepared to give an answer to everyone who asks you to give the reason for the hope that you have. But do this with gentleness and respect, keeping a clear conscience, so that those who speak maliciously against your good behavior in Christ may be ashamed of their slander. </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C6B696-2EA7-47B6-9B9A-46A05E100B4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F513B00-CAB6-44A6-8129-77B2BDA355C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Principles for Living a Semi Consistent Holy Life: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88D4A69-A824-4DA1-B48C-541F9D31B8B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to Be a Conscientious Witness.</a:t>
            </a: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7623D3C-4874-4C77-9BEE-4D1F574C085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7EBE8E-508F-4685-9B31-94C9A78B742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Principles for Living a Semi Consistent Holy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Live in harmony with your 	Christian brothers &amp; sisters.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Finally, all of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live in harmony with one another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 v8.</a:t>
            </a:r>
          </a:p>
        </p:txBody>
      </p:sp>
      <p:sp>
        <p:nvSpPr>
          <p:cNvPr id="4" name="Rectangle 3">
            <a:extLst>
              <a:ext uri="{FF2B5EF4-FFF2-40B4-BE49-F238E27FC236}">
                <a16:creationId xmlns:a16="http://schemas.microsoft.com/office/drawing/2014/main" id="{1F1A1F95-94CF-4859-B19D-F1A5E435794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to Be a Conscientious Witness.</a:t>
            </a: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62C1AA-DC5D-4445-B8E8-9AE3483E7C0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803FEB5-9F89-4B34-8EC6-375D1D0031E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Principles for Living a Semi Consistent Holy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Respond to evil treatment with 	good.</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repay evil with evil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or insult with insult,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with blessing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to this you were called so that you may inherit a blessing. - v9</a:t>
            </a:r>
          </a:p>
        </p:txBody>
      </p:sp>
      <p:sp>
        <p:nvSpPr>
          <p:cNvPr id="4" name="Rectangle 3">
            <a:extLst>
              <a:ext uri="{FF2B5EF4-FFF2-40B4-BE49-F238E27FC236}">
                <a16:creationId xmlns:a16="http://schemas.microsoft.com/office/drawing/2014/main" id="{23096856-E102-4409-B13B-C9D90B75283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to Be a Conscientious Witness.</a:t>
            </a: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422A620-DC24-4019-8025-7127236C290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7516088-C59D-41BD-9889-A57B625FE4B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Principles for Living a Semi Consistent Holy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Be serious about the Lordship 	of Jesus in your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in your hearts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set apart Christ as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v9</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“Make the Lord Christ</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holy in your hearts!”</a:t>
            </a:r>
          </a:p>
        </p:txBody>
      </p:sp>
      <p:sp>
        <p:nvSpPr>
          <p:cNvPr id="4" name="Rectangle 3">
            <a:extLst>
              <a:ext uri="{FF2B5EF4-FFF2-40B4-BE49-F238E27FC236}">
                <a16:creationId xmlns:a16="http://schemas.microsoft.com/office/drawing/2014/main" id="{586BD1F0-2A0E-4CFC-9282-9E0962DF503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It’s to Be a Conscientious Witness.</a:t>
            </a: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624A42E-A9EB-4377-847E-5F1A2931929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358FD19-3205-4033-9A48-E8F632DBF26D}"/>
              </a:ext>
            </a:extLst>
          </p:cNvPr>
          <p:cNvSpPr>
            <a:spLocks noGrp="1" noChangeArrowheads="1"/>
          </p:cNvSpPr>
          <p:nvPr>
            <p:ph idx="1"/>
          </p:nvPr>
        </p:nvSpPr>
        <p:spPr>
          <a:xfrm>
            <a:off x="457200" y="1143000"/>
            <a:ext cx="8229600" cy="5410200"/>
          </a:xfrm>
        </p:spPr>
        <p:txBody>
          <a:bodyPr>
            <a:normAutofit lnSpcReduction="10000"/>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So - make your witness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reasonable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gentle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respectful</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conscientious.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 will then have the kind of witness </a:t>
            </a:r>
            <a:r>
              <a:rPr lang="en-US" sz="4400" b="1">
                <a:solidFill>
                  <a:srgbClr val="990033"/>
                </a:solidFill>
                <a:effectLst>
                  <a:outerShdw blurRad="38100" dist="38100" dir="2700000" algn="tl">
                    <a:srgbClr val="000000">
                      <a:alpha val="43137"/>
                    </a:srgbClr>
                  </a:outerShdw>
                </a:effectLst>
                <a:latin typeface="Arial Narrow" pitchFamily="34" charset="0"/>
              </a:rPr>
              <a:t>God really wants</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4F0C424-7E31-41D8-AA27-9FF1B74EB8C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889E67-4A0C-45CD-8249-ECE08D94F737}"/>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It’s to Be a Reasonable Witness.</a:t>
            </a:r>
          </a:p>
          <a:p>
            <a:pPr marL="609600" indent="-609600" algn="just" eaLnBrk="1" fontAlgn="auto" hangingPunct="1">
              <a:spcAft>
                <a:spcPts val="0"/>
              </a:spcAft>
              <a:buFont typeface="Wingdings 2" panose="05020102010507070707" pitchFamily="18" charset="2"/>
              <a:buNone/>
              <a:defRPr/>
            </a:pPr>
            <a:r>
              <a:rPr lang="en-US" sz="2800" baseline="30000"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in your hearts set apart Christ as Lord. Always be prepared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give an answer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everyone who asks you to give the reason for the hope that you have. But do this with gentleness and respect . . . - v15</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ED65F6-5D90-4DFD-8080-CB0144BCF80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4FD3819-B670-42D7-9063-37CB638777F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explanation</a:t>
            </a:r>
            <a:r>
              <a:rPr lang="en-US" sz="4400" b="1" dirty="0">
                <a:solidFill>
                  <a:srgbClr val="990033"/>
                </a:solidFill>
                <a:effectLst>
                  <a:outerShdw blurRad="38100" dist="38100" dir="2700000" algn="tl">
                    <a:srgbClr val="000000">
                      <a:alpha val="43137"/>
                    </a:srgbClr>
                  </a:outerShdw>
                </a:effectLst>
                <a:latin typeface="Arial Narrow" pitchFamily="34" charset="0"/>
              </a:rPr>
              <a:t> you present.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0345F68-ECFE-4EF7-94B3-210C4BF692D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to Be a Reasonable Witness.</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659F6D7-F681-42C7-98EE-D2BD4EF9050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A010D47-3C69-456B-914F-2B084EF989FD}"/>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a:t>
            </a:r>
            <a:r>
              <a:rPr lang="en-US" altLang="en-US" sz="4400" b="1">
                <a:solidFill>
                  <a:srgbClr val="339966"/>
                </a:solidFill>
                <a:effectLst>
                  <a:outerShdw blurRad="38100" dist="38100" dir="2700000" algn="tl">
                    <a:srgbClr val="C0C0C0"/>
                  </a:outerShdw>
                </a:effectLst>
                <a:latin typeface="Arial Narrow" panose="020B0606020202030204" pitchFamily="34" charset="0"/>
              </a:rPr>
              <a:t>Give an answer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 speech in defense, a plea, a reasonable ex-planation.</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ἀπολογία</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B972D8C7-E5C8-4537-B849-A4B47A24A7C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to Be a Reasonable Witness.</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D1A085E-E708-485C-ABCF-922B935CC8D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6EFE7C7-8C21-4E7E-B4A4-50C8E176CE35}"/>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a:t>
            </a:r>
            <a:r>
              <a:rPr lang="en-US" altLang="en-US" sz="4400" b="1">
                <a:solidFill>
                  <a:srgbClr val="339966"/>
                </a:solidFill>
                <a:effectLst>
                  <a:outerShdw blurRad="38100" dist="38100" dir="2700000" algn="tl">
                    <a:srgbClr val="C0C0C0"/>
                  </a:outerShdw>
                </a:effectLst>
                <a:latin typeface="Arial Narrow" panose="020B0606020202030204" pitchFamily="34" charset="0"/>
              </a:rPr>
              <a:t>Give an answer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 speech in defense, a plea, a reasonable ex-planation.</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Word</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an expression of an 	idea. </a:t>
            </a:r>
            <a:r>
              <a:rPr lang="en-US" altLang="en-US" sz="2800" b="1">
                <a:solidFill>
                  <a:srgbClr val="990033"/>
                </a:solidFill>
                <a:effectLst>
                  <a:outerShdw blurRad="38100" dist="38100" dir="2700000" algn="tl">
                    <a:srgbClr val="C0C0C0"/>
                  </a:outerShdw>
                </a:effectLst>
                <a:latin typeface="Arial Narrow" panose="020B0606020202030204" pitchFamily="34" charset="0"/>
              </a:rPr>
              <a:t>(</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John 1:1 &amp; 14</a:t>
            </a:r>
            <a:r>
              <a:rPr lang="en-US" altLang="en-US" sz="28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ἀπολογία</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λόγος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8028BCF4-7742-4ACD-AE2D-AE5784A7028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to Be a Reasonable Witness.</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ECCAA61-14A2-41B4-A5A6-0698E34764D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1D063BE-5BC7-4B1F-A707-A1D1C0343D9C}"/>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a:t>
            </a:r>
            <a:r>
              <a:rPr lang="en-US" altLang="en-US" sz="4400" b="1">
                <a:solidFill>
                  <a:srgbClr val="339966"/>
                </a:solidFill>
                <a:effectLst>
                  <a:outerShdw blurRad="38100" dist="38100" dir="2700000" algn="tl">
                    <a:srgbClr val="C0C0C0"/>
                  </a:outerShdw>
                </a:effectLst>
                <a:latin typeface="Arial Narrow" panose="020B0606020202030204" pitchFamily="34" charset="0"/>
              </a:rPr>
              <a:t>Give an answer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 speech in defense, a plea, a reasonable ex-planation.</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Word</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an expression of an 	idea. </a:t>
            </a:r>
            <a:r>
              <a:rPr lang="en-US" altLang="en-US" sz="2800" b="1">
                <a:solidFill>
                  <a:srgbClr val="990033"/>
                </a:solidFill>
                <a:effectLst>
                  <a:outerShdw blurRad="38100" dist="38100" dir="2700000" algn="tl">
                    <a:srgbClr val="C0C0C0"/>
                  </a:outerShdw>
                </a:effectLst>
                <a:latin typeface="Arial Narrow" panose="020B0606020202030204" pitchFamily="34" charset="0"/>
              </a:rPr>
              <a:t>(</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John 1:1 &amp; 14</a:t>
            </a:r>
            <a:r>
              <a:rPr lang="en-US" altLang="en-US" sz="28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Logical</a:t>
            </a:r>
            <a:r>
              <a:rPr lang="en-US" altLang="en-US" sz="4400" b="1">
                <a:solidFill>
                  <a:srgbClr val="990033"/>
                </a:solidFill>
                <a:effectLst>
                  <a:outerShdw blurRad="38100" dist="38100" dir="2700000" algn="tl">
                    <a:srgbClr val="C0C0C0"/>
                  </a:outerShdw>
                </a:effectLst>
                <a:latin typeface="Arial Narrow" panose="020B0606020202030204" pitchFamily="34" charset="0"/>
              </a:rPr>
              <a:t> comes from this word.</a:t>
            </a:r>
          </a:p>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ἀπολογία</a:t>
            </a: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λόγος</a:t>
            </a:r>
            <a:endParaRPr lang="en-US" altLang="en-US" sz="2800" b="1">
              <a:solidFill>
                <a:srgbClr val="990033"/>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56EACE85-EE2C-4B95-A935-F25C6810562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to Be a Reasonable Witness.</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24601</TotalTime>
  <Words>2120</Words>
  <Application>Microsoft Office PowerPoint</Application>
  <PresentationFormat>On-screen Show (4:3)</PresentationFormat>
  <Paragraphs>293</Paragraphs>
  <Slides>44</Slides>
  <Notes>44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Arial Narrow</vt:lpstr>
      <vt:lpstr>Arial</vt:lpstr>
      <vt:lpstr>Lucida Sans Unicode</vt:lpstr>
      <vt:lpstr>Wingdings 2</vt:lpstr>
      <vt:lpstr>Calibri</vt:lpstr>
      <vt:lpstr>Times New Roman</vt:lpstr>
      <vt:lpstr>Segoe UI Symbol</vt:lpstr>
      <vt:lpstr>Trek</vt:lpstr>
      <vt:lpstr>a  holy  person’s witness  to others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1437</cp:revision>
  <dcterms:created xsi:type="dcterms:W3CDTF">2005-04-23T22:37:40Z</dcterms:created>
  <dcterms:modified xsi:type="dcterms:W3CDTF">2021-02-14T00:34:58Z</dcterms:modified>
</cp:coreProperties>
</file>