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1769" r:id="rId3"/>
    <p:sldId id="1855" r:id="rId4"/>
    <p:sldId id="1856" r:id="rId5"/>
    <p:sldId id="1895" r:id="rId6"/>
    <p:sldId id="1896" r:id="rId7"/>
    <p:sldId id="1362" r:id="rId8"/>
    <p:sldId id="1503" r:id="rId9"/>
    <p:sldId id="1857" r:id="rId10"/>
    <p:sldId id="1858" r:id="rId11"/>
    <p:sldId id="1859" r:id="rId12"/>
    <p:sldId id="1860" r:id="rId13"/>
    <p:sldId id="1861" r:id="rId14"/>
    <p:sldId id="1862" r:id="rId15"/>
    <p:sldId id="1863" r:id="rId16"/>
    <p:sldId id="1864" r:id="rId17"/>
    <p:sldId id="1865" r:id="rId18"/>
    <p:sldId id="1866" r:id="rId19"/>
    <p:sldId id="1867" r:id="rId20"/>
    <p:sldId id="1869" r:id="rId21"/>
    <p:sldId id="1870" r:id="rId22"/>
    <p:sldId id="1872" r:id="rId23"/>
    <p:sldId id="1873" r:id="rId24"/>
    <p:sldId id="1874" r:id="rId25"/>
    <p:sldId id="1762" r:id="rId26"/>
    <p:sldId id="1875" r:id="rId27"/>
    <p:sldId id="1876" r:id="rId28"/>
    <p:sldId id="1877" r:id="rId29"/>
    <p:sldId id="1878" r:id="rId30"/>
    <p:sldId id="1879" r:id="rId31"/>
    <p:sldId id="1880" r:id="rId32"/>
    <p:sldId id="1881" r:id="rId33"/>
    <p:sldId id="1882" r:id="rId34"/>
    <p:sldId id="1883" r:id="rId35"/>
    <p:sldId id="1884" r:id="rId36"/>
    <p:sldId id="1885" r:id="rId37"/>
    <p:sldId id="1886" r:id="rId38"/>
    <p:sldId id="1887" r:id="rId39"/>
    <p:sldId id="1889" r:id="rId40"/>
    <p:sldId id="1890" r:id="rId41"/>
    <p:sldId id="1891" r:id="rId42"/>
    <p:sldId id="1897" r:id="rId43"/>
    <p:sldId id="1892" r:id="rId44"/>
    <p:sldId id="1893" r:id="rId45"/>
    <p:sldId id="1894" r:id="rId46"/>
    <p:sldId id="1708" r:id="rId47"/>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BCDECBD-A13D-4552-A6FC-2C4897F6182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60911D2-5263-45E9-B38C-EDCE9BD310A3}"/>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C197C92-BD3F-4A9E-896D-93E139DE9A40}"/>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2561FA8-E36C-4DA6-B22F-55A2E2E04ACC}"/>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C003F171-42BD-4B84-BA3E-5C005F82214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A752F4-F6EC-4F01-AA5D-08D47A6362B8}"/>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96B0B871-69EF-4A3E-AB46-FF3B3C32B6E3}"/>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646D4C8F-51D7-4C21-98EA-1B2CCD8BD0DF}" type="datetimeFigureOut">
              <a:rPr lang="en-US"/>
              <a:pPr>
                <a:defRPr/>
              </a:pPr>
              <a:t>10/11/2023</a:t>
            </a:fld>
            <a:endParaRPr lang="en-US" dirty="0"/>
          </a:p>
        </p:txBody>
      </p:sp>
      <p:sp>
        <p:nvSpPr>
          <p:cNvPr id="4" name="Slide Image Placeholder 3">
            <a:extLst>
              <a:ext uri="{FF2B5EF4-FFF2-40B4-BE49-F238E27FC236}">
                <a16:creationId xmlns:a16="http://schemas.microsoft.com/office/drawing/2014/main" id="{707A10C3-6A2E-472E-BA13-AFC3F80D1247}"/>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22E9472B-CC88-4529-B981-8B877C301F50}"/>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DCEB931-33DA-4849-B065-AA01C1F129FB}"/>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48CDFC1-668D-486C-B97B-32892954D27D}"/>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5EAEA30-F1FE-4247-96F9-D75925763F4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9DDC6C7-D2F1-416B-B003-07997152BF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FE1E739-0679-4F1C-866B-80B8452C36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8B1F02B-A418-404D-B234-F5DC843BFE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954537-9C1C-499F-8D31-25749E31D5F9}"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E3A6890C-59B3-44ED-B700-A47398C001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CC43DF9-5AE9-4283-BD1D-3153EF550B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D491651D-EF22-4C41-9E31-58CED242B5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3CB9A6-B3C6-4EF5-9EB2-5FE8F6B1CCC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D377C81-5BA3-464F-9962-E80CB84782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83DCF3F-D153-497B-9011-9D614E88B0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D396F6C-6D22-4166-A16B-F0EBCE1F5E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F049A5-014B-4081-A703-730B7E736DD3}"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C503819-85CD-4E7A-A301-A7CE5E5B0D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6969071-3EEE-4C12-B220-F2373E5098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A8281CC-2E88-4087-8257-BDF0CB4170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2FCC89-1D0C-4CBB-A892-16ABB4AA27B9}"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63DC4B4-E3BF-45E8-B870-96A9AE48F1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066C0550-54CB-4E2F-9D4B-15133DE2D1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9E9655D-5CE1-432A-8723-C6CF5A1F1D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880A6A-1C39-4F57-B59C-F375EC2A7FE2}"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148312F-0363-4C53-83CA-D1317920B4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C2B85CF2-0353-41A6-8EB9-59D1EE07B4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92C74223-CB80-4F62-ABD4-B8EAF3691D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04B505-3F56-4988-9A5E-824FB5661BA2}"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D7320E2-5E14-4F07-B1A3-9A1A19B39E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6D940EE-8F60-46DC-8D50-B3AC448345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69331070-9B92-4D5D-95B2-0D51D60D00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61B89D-B88A-467D-B974-2F4690B3099C}"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0B41A41-7F1D-43E4-8024-E8E443EEB1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558F57D-B1F6-4EF1-9CA8-71597A1222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BEA7B5B5-7D59-4C54-B88F-7869A3AF78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39C4E7-9C69-4057-8A24-E051B8DDA31D}"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3974149-6597-4F53-ABBC-0BDBEEA041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08E6882-9692-463B-9621-DB144F9B1B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B7EA5CD9-BF7C-48D1-8F6B-0D1266D879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2F0EFD-7554-4286-BF1D-F6D95519ABF8}"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16E3C29-8465-4D6C-9404-7C2D76188A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06DD514-AF28-4FC3-9063-F35298B89C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2A06C346-6642-46DB-8CBC-06DF9FA455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69D401-C95C-42BF-9517-1221D5774FB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1BEF23CA-578D-406F-8DCB-2C69801B98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6079383D-2F33-4C98-9870-DCEBDA20B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EFD0C2A9-7550-4069-A828-6D55E98509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934B52-1AC1-4621-916F-F51964C959E4}"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5EF6FC8-B2F5-460A-9666-6E0267D39B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704031E-639E-4B79-8C40-A97B75DC11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A441ECBD-E254-4990-8F2E-24C2E1BB96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B2F2E3-4779-4078-89F5-40111BF8A4F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B363879-4605-4275-9747-8A17D14DE3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6F0F598E-EAC5-4696-ADA1-E10D3EBFC6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EFBF64D-3A56-42B0-A704-9003892233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689F72-887E-4717-81D7-1916E48D4267}"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06E70A6-F223-43D7-8F3F-6A7E1E3E8D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0978EC6-D458-4688-BA43-4624B53EF4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60D2E933-F032-47A7-A6C6-50AFA7E285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E58A08-15E6-4BCA-BB7E-B65705391A36}"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0A7B918-09CE-49E3-8B6B-49F2575D1B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F2D1B731-6555-408B-BE81-3298318957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296E95A-457D-4A9D-A1CA-DB92A2DCF9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5E03ED-4647-44BA-94F1-34A672813780}"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E6C82FF-EBDA-40BE-BF54-9052C81DE0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C178F44-3389-4993-B461-6E6168CDD2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9B1DC08B-38CA-4F68-9A59-4B8A3F25A4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E141E7-8B1F-49E0-A462-8AE0A2993BEB}"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CE59B79-A70C-4925-AD4C-03686A54E5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CFC45231-76CA-4665-A5D6-59D579E0E0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7B5F18A3-46E4-407E-BACA-E3E5530860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68E815-5CF5-4B95-916A-3A5A5C458F32}"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F19CDF1-3848-46EE-A10C-153230AC8D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B8D8CE9-795E-4E48-BD03-914C45178A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A3406AF3-68F2-4E46-872B-12934B07E3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F27B27-C28A-4825-A640-09A206D4B92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494B243-8AA5-45B4-8DFD-B181849433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7C2D412-3F38-4A88-A3A8-A318C2BB91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5B829AD-1C49-436E-9AAA-CFDEF57153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E58026-98E3-478A-9EB1-E440BE9AC4BD}"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48DA489D-C5ED-4FA8-8AE7-CD5F579901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00420B7-8526-409C-9128-81C7AD6C0D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16D9701D-4E99-4E9C-AA93-662D896475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F58B26-BDF5-42DC-A7F4-6FE61F722D46}"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E5EC676-9F66-42D5-B159-2BBE1CCFC0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57F4C0CA-546A-4CEF-9988-8796A2F8B1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D8A89DC3-C4C7-4573-926B-428C60BDD6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3B4169-5D37-4421-A10F-2868AF942C3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7E59244D-7730-4495-86FD-4A76883647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CACE2DF2-747D-4E54-AE89-27A14BD23B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2DCCB306-26E9-425E-8790-9AC121045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F9DBF2-6054-49FE-855A-295F4470C8A3}"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CF23899-9226-41D5-A784-8AC3E0335A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CA29AB-A11D-4774-A546-4EC6D8DEF7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6633A15C-E0DD-4446-8FF0-8D5619CABA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C4162F-FE3E-467B-AE34-F809E4B7C733}"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56224793-1582-4278-BF91-F31AF41E41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C22C903F-ECE3-4BCE-A9A7-F28F510669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90E18F1-3F4C-419B-BA0B-6B21ACF53E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51BEC-B81E-4DDF-998E-6E1F0FC3FBE4}"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2649214-CB9E-42A6-BFB2-B25F64A621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05D053F-7DE7-4E0B-B9B6-AFF1971EDF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3905F5A-320A-4708-8A08-7633DDFF26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C0583B-E112-4A5D-A64B-635D94DD349C}"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A6378EA-130E-42E7-A7AB-C8E35A4EA2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4E738E03-6BDE-4A55-ACC2-1C0BD22AE3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B4D1153-8D47-497B-B4DA-8B049C7DBB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A2C42D-22F1-4128-8927-7F9BC39A7752}"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05D29DC-89D2-4B5D-BEA3-D592E4B6E0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5409DE3-9869-4884-AEF3-A23047E9F7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379D729-6A0B-4490-975D-9CB8071AB2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58899B-269F-4B92-AF69-E9E5A38B817D}"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21093FF-C67B-465A-A3AF-56219C0BE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B8918EA-443F-4EDD-8339-6B1C2A4E82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2D71CE5A-88D6-47C9-B81C-58CC574ED7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224F3F-ABD5-4423-8E89-56201599C27B}"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BA83A522-784E-4333-8F7C-0B7474EC97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7EDB241-F6C3-4A6E-876B-4180B77476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CCB49314-B565-46D3-A854-7AFDD1B9A7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84053F-86FC-46E2-A677-28760A7D777A}"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B14F8BFA-5B10-4F6D-94C9-5F6F31FDB4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129FD9B2-223D-4CA4-9E20-B75AAF132C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F9F3480C-EBB7-4465-8110-E3E1AEFC2E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5C65C0-93A6-42F9-9454-57A6F99EBE9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68D37383-EC6A-489C-BD6E-40C29F3CDE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AA5F9DA1-9BD5-4626-BEF0-10E7977C42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A2263DDA-7B8F-4496-AEB5-18C26F5D10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7A7513-F9E0-4726-AB62-CF30F8FB00DB}"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4E7EA3A9-253B-43E1-AA8F-4F92A42205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F39F28F-611F-47C0-A578-FAF5B79F87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9F931A98-B3A0-4554-A10B-FDF146F1DE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E66B9F-5268-44FC-9D93-FBC880A30880}"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7B206D76-212C-47B0-B9A1-7426E35995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A31FEB2B-A199-4AE2-B9F6-06E730BEBD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FCE585AD-75C5-4C74-B46F-88E0870338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9ACD32-A21D-4051-823D-472B57240F4B}"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11F8994-9CA1-4E1E-B870-FF852B5F3E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32F9801B-BA6B-4E56-B480-52AD2AB463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486C800D-07C8-44FB-BE98-2CE4CFE85E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B2AB01-A986-4F05-8558-188D651BD56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E4115FFA-0033-4B30-B98B-2BB76F0550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B8447FA1-C6A0-457D-8223-9D26C89D8C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3463BBA4-A6D9-4157-9414-1E41A4156C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8326F3-013E-42AA-816B-442E4523ADE1}"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14DC76FA-8ECE-4ED4-8AAC-2B302B76D0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915EB77A-6FCF-43D2-96AB-663DF73EC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79A95881-9B02-402A-9D6F-3E2E977D31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BB3B8-8EB4-49E0-B297-AC8ADB1E5E4C}"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7E13FA0D-C366-4A54-852F-9B3152C8DC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222C5147-A1C1-4D8B-9DF8-0B886A47BA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5A274E4D-2981-4C04-B2E3-91D5C7196C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D9F410-CF90-4055-ADF9-0E41108F85E8}"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6228D68C-35F0-447E-A6D7-AE893E91E0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C9973CEE-7D78-4C37-A51D-D38EE69F60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9896A2CB-890C-4A5F-8A06-0D76B56CE1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5FC815-1D9F-40D0-BCF0-2C80FE5CBA46}"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CC0F1D55-616B-48D1-A2A5-E8025DAF8C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2E8FA027-4A95-4DA7-852C-65D1D15C61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DF263C68-1717-4262-8279-99FCB870FC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3BC39B-62D8-49D5-92A7-71F97F6BFBF8}"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B93855F5-4864-4C0C-A1DF-3D27E27687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EDB09FD2-294A-4C1E-9733-DCDFC22ABE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2FB397BD-4614-4E10-858D-3C695E5A6D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8A70E3-39FD-4F7E-9D4D-B9E1ADD88330}"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7CF2EA35-FA02-4BA8-AEF7-22322DE7A3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1AC12C56-BF4C-498A-8ABC-6E16A4D820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F0240423-6A61-4354-B260-54457FEA33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B916E4-B3CD-48C9-BDF9-3AF7639E1009}"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DF50B62-2750-4AB9-BFD1-39956D09D1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724EEDD-BD30-48AE-BF31-D4348EC6EB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CBC9BAF2-7520-4D89-B20F-23322A43CB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39196E-96D5-402A-B5DA-46C16108F02B}"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A5D8CF0-79AF-495D-9BBE-054EF4ED6F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1D37273-F3F7-4E48-9688-4F20EC7FBB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BE5BB81-90C5-4139-9FE8-C966BAD772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72C59A-010B-4A85-826E-3BF25E824E74}"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2E33F1A-13E9-49C4-92E5-87FBAFD2C3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7551EA3-74B3-4EF8-A670-3F9A3EB97E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4CBF92F-D9FE-45E9-82EA-B992AEE7DD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E5ED27-4330-4B90-BF2C-676E15058DEB}"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1246119-4205-421A-B6CC-A0F265AA11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4C1D349-3DE2-40A5-9D0D-B19BBE7E9F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81DFA1AB-2D10-4CF4-ABA0-2C1AE3D255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D1095D-2A66-4E46-A4E5-BE603DE43816}"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6F5F52B-BA24-46C9-8470-B6A6BE2A16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E7E5DBF-A3A1-4ADD-8315-9A6CD85D81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979B229-172C-418D-A308-F72C03E9DE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8981C0-3B69-4A33-98EC-032A93A6EAB5}"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F82B5CD-A31B-4C5B-9428-5E4A836AB9FE}"/>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1F29D95-F49A-4524-A440-1F64971764A3}"/>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AFE3AB3-4E4B-4CBE-B0CF-587E3C1825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0F4E93B-CD6C-4765-AFF7-61A11F11A653}"/>
              </a:ext>
            </a:extLst>
          </p:cNvPr>
          <p:cNvSpPr>
            <a:spLocks noGrp="1"/>
          </p:cNvSpPr>
          <p:nvPr>
            <p:ph type="sldNum" sz="quarter" idx="12"/>
          </p:nvPr>
        </p:nvSpPr>
        <p:spPr>
          <a:xfrm>
            <a:off x="8229600" y="6473825"/>
            <a:ext cx="758825" cy="247650"/>
          </a:xfrm>
        </p:spPr>
        <p:txBody>
          <a:bodyPr/>
          <a:lstStyle>
            <a:lvl1pPr>
              <a:defRPr smtClean="0"/>
            </a:lvl1pPr>
          </a:lstStyle>
          <a:p>
            <a:pPr>
              <a:defRPr/>
            </a:pPr>
            <a:fld id="{5137C508-0416-4C0F-91A8-DADF915F73F1}" type="slidenum">
              <a:rPr lang="en-US" altLang="en-US"/>
              <a:pPr>
                <a:defRPr/>
              </a:pPr>
              <a:t>‹#›</a:t>
            </a:fld>
            <a:endParaRPr lang="en-US" altLang="en-US"/>
          </a:p>
        </p:txBody>
      </p:sp>
    </p:spTree>
    <p:extLst>
      <p:ext uri="{BB962C8B-B14F-4D97-AF65-F5344CB8AC3E}">
        <p14:creationId xmlns:p14="http://schemas.microsoft.com/office/powerpoint/2010/main" val="241224270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2BFA785-F6FC-4F41-B361-27CD379F6C8F}"/>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B1C3764D-2FD3-47B3-BC7C-8BE313DEEB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D72B56A-BD4A-468A-9D3B-8787F01059E1}"/>
              </a:ext>
            </a:extLst>
          </p:cNvPr>
          <p:cNvSpPr>
            <a:spLocks noGrp="1"/>
          </p:cNvSpPr>
          <p:nvPr>
            <p:ph type="sldNum" sz="quarter" idx="12"/>
          </p:nvPr>
        </p:nvSpPr>
        <p:spPr/>
        <p:txBody>
          <a:bodyPr/>
          <a:lstStyle>
            <a:lvl1pPr>
              <a:defRPr/>
            </a:lvl1pPr>
          </a:lstStyle>
          <a:p>
            <a:pPr>
              <a:defRPr/>
            </a:pPr>
            <a:fld id="{63292CC7-A019-44DC-B86C-2ADF17BC7BF4}" type="slidenum">
              <a:rPr lang="en-US" altLang="en-US"/>
              <a:pPr>
                <a:defRPr/>
              </a:pPr>
              <a:t>‹#›</a:t>
            </a:fld>
            <a:endParaRPr lang="en-US" altLang="en-US"/>
          </a:p>
        </p:txBody>
      </p:sp>
    </p:spTree>
    <p:extLst>
      <p:ext uri="{BB962C8B-B14F-4D97-AF65-F5344CB8AC3E}">
        <p14:creationId xmlns:p14="http://schemas.microsoft.com/office/powerpoint/2010/main" val="424237969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278B2A-9859-4A0A-BA34-CBA05E74E8E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C9AA376-3502-4929-AED1-8401A7CFD85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3F54107-6C9A-41A0-B283-DB41EAECF752}"/>
              </a:ext>
            </a:extLst>
          </p:cNvPr>
          <p:cNvSpPr>
            <a:spLocks noGrp="1"/>
          </p:cNvSpPr>
          <p:nvPr>
            <p:ph type="sldNum" sz="quarter" idx="12"/>
          </p:nvPr>
        </p:nvSpPr>
        <p:spPr/>
        <p:txBody>
          <a:bodyPr/>
          <a:lstStyle>
            <a:lvl1pPr>
              <a:defRPr smtClean="0"/>
            </a:lvl1pPr>
          </a:lstStyle>
          <a:p>
            <a:pPr>
              <a:defRPr/>
            </a:pPr>
            <a:fld id="{7C617531-921E-47A5-A03B-8464A5A36FF8}" type="slidenum">
              <a:rPr lang="en-US" altLang="en-US"/>
              <a:pPr>
                <a:defRPr/>
              </a:pPr>
              <a:t>‹#›</a:t>
            </a:fld>
            <a:endParaRPr lang="en-US" altLang="en-US"/>
          </a:p>
        </p:txBody>
      </p:sp>
    </p:spTree>
    <p:extLst>
      <p:ext uri="{BB962C8B-B14F-4D97-AF65-F5344CB8AC3E}">
        <p14:creationId xmlns:p14="http://schemas.microsoft.com/office/powerpoint/2010/main" val="426356153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0B38116F-F28E-4D29-A06B-91CFD1F48838}"/>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0544D193-7848-4ACA-9AE3-83C220E27D3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0EB151DA-76EB-4B06-8FBF-9EF96CB2E258}"/>
              </a:ext>
            </a:extLst>
          </p:cNvPr>
          <p:cNvSpPr>
            <a:spLocks noGrp="1"/>
          </p:cNvSpPr>
          <p:nvPr>
            <p:ph type="sldNum" sz="quarter" idx="12"/>
          </p:nvPr>
        </p:nvSpPr>
        <p:spPr>
          <a:xfrm>
            <a:off x="8229600" y="6473825"/>
            <a:ext cx="758825" cy="247650"/>
          </a:xfrm>
        </p:spPr>
        <p:txBody>
          <a:bodyPr/>
          <a:lstStyle>
            <a:lvl1pPr>
              <a:defRPr smtClean="0"/>
            </a:lvl1pPr>
          </a:lstStyle>
          <a:p>
            <a:pPr>
              <a:defRPr/>
            </a:pPr>
            <a:fld id="{08EE8D5D-BCEE-4AA7-B418-207E81B3C325}" type="slidenum">
              <a:rPr lang="en-US" altLang="en-US"/>
              <a:pPr>
                <a:defRPr/>
              </a:pPr>
              <a:t>‹#›</a:t>
            </a:fld>
            <a:endParaRPr lang="en-US" altLang="en-US"/>
          </a:p>
        </p:txBody>
      </p:sp>
    </p:spTree>
    <p:extLst>
      <p:ext uri="{BB962C8B-B14F-4D97-AF65-F5344CB8AC3E}">
        <p14:creationId xmlns:p14="http://schemas.microsoft.com/office/powerpoint/2010/main" val="427410521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2B461BD-C712-4E86-B464-E4964C31AF2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2179CA6-A186-4916-9EAD-B49CFC43FF4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89E9DF32-BED7-46A1-AFB5-77D731D3BEE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07B2CC89-99BC-4690-AFC4-A5E092AA3E67}"/>
              </a:ext>
            </a:extLst>
          </p:cNvPr>
          <p:cNvSpPr>
            <a:spLocks noGrp="1"/>
          </p:cNvSpPr>
          <p:nvPr>
            <p:ph type="sldNum" sz="quarter" idx="12"/>
          </p:nvPr>
        </p:nvSpPr>
        <p:spPr/>
        <p:txBody>
          <a:bodyPr/>
          <a:lstStyle>
            <a:lvl1pPr>
              <a:defRPr smtClean="0"/>
            </a:lvl1pPr>
          </a:lstStyle>
          <a:p>
            <a:pPr>
              <a:defRPr/>
            </a:pPr>
            <a:fld id="{98EFC159-0A16-400E-837E-38CE62DFBE7D}" type="slidenum">
              <a:rPr lang="en-US" altLang="en-US"/>
              <a:pPr>
                <a:defRPr/>
              </a:pPr>
              <a:t>‹#›</a:t>
            </a:fld>
            <a:endParaRPr lang="en-US" altLang="en-US"/>
          </a:p>
        </p:txBody>
      </p:sp>
    </p:spTree>
    <p:extLst>
      <p:ext uri="{BB962C8B-B14F-4D97-AF65-F5344CB8AC3E}">
        <p14:creationId xmlns:p14="http://schemas.microsoft.com/office/powerpoint/2010/main" val="126500932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2D07AF3-15F1-46F3-8062-26D136F328D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D6B95D3-3452-4E7F-9CB1-CEA0C2B2849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522FD04-6E92-4774-B970-BEDF092077A9}"/>
              </a:ext>
            </a:extLst>
          </p:cNvPr>
          <p:cNvSpPr>
            <a:spLocks noGrp="1"/>
          </p:cNvSpPr>
          <p:nvPr>
            <p:ph type="sldNum" sz="quarter" idx="12"/>
          </p:nvPr>
        </p:nvSpPr>
        <p:spPr/>
        <p:txBody>
          <a:bodyPr/>
          <a:lstStyle>
            <a:lvl1pPr>
              <a:defRPr/>
            </a:lvl1pPr>
          </a:lstStyle>
          <a:p>
            <a:pPr>
              <a:defRPr/>
            </a:pPr>
            <a:fld id="{4607DB66-4064-4892-901A-8D32FBEDB5D6}" type="slidenum">
              <a:rPr lang="en-US" altLang="en-US"/>
              <a:pPr>
                <a:defRPr/>
              </a:pPr>
              <a:t>‹#›</a:t>
            </a:fld>
            <a:endParaRPr lang="en-US" altLang="en-US"/>
          </a:p>
        </p:txBody>
      </p:sp>
    </p:spTree>
    <p:extLst>
      <p:ext uri="{BB962C8B-B14F-4D97-AF65-F5344CB8AC3E}">
        <p14:creationId xmlns:p14="http://schemas.microsoft.com/office/powerpoint/2010/main" val="375613930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3A7F71B-5EBE-4A6A-A07E-CCF9DA8E286A}"/>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7F09150-5BC8-40C4-8FC2-A10A175AE34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4799970F-C382-45A7-B17B-82007641946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9BC4153-15F9-4076-9D1D-C50854A932B6}"/>
              </a:ext>
            </a:extLst>
          </p:cNvPr>
          <p:cNvSpPr>
            <a:spLocks noGrp="1"/>
          </p:cNvSpPr>
          <p:nvPr>
            <p:ph type="sldNum" sz="quarter" idx="12"/>
          </p:nvPr>
        </p:nvSpPr>
        <p:spPr>
          <a:xfrm>
            <a:off x="8229600" y="6477000"/>
            <a:ext cx="762000" cy="247650"/>
          </a:xfrm>
        </p:spPr>
        <p:txBody>
          <a:bodyPr/>
          <a:lstStyle>
            <a:lvl1pPr>
              <a:defRPr smtClean="0"/>
            </a:lvl1pPr>
          </a:lstStyle>
          <a:p>
            <a:pPr>
              <a:defRPr/>
            </a:pPr>
            <a:fld id="{6561DA1E-37A8-4043-AA9B-C13DA91E65C1}" type="slidenum">
              <a:rPr lang="en-US" altLang="en-US"/>
              <a:pPr>
                <a:defRPr/>
              </a:pPr>
              <a:t>‹#›</a:t>
            </a:fld>
            <a:endParaRPr lang="en-US" altLang="en-US"/>
          </a:p>
        </p:txBody>
      </p:sp>
    </p:spTree>
    <p:extLst>
      <p:ext uri="{BB962C8B-B14F-4D97-AF65-F5344CB8AC3E}">
        <p14:creationId xmlns:p14="http://schemas.microsoft.com/office/powerpoint/2010/main" val="78384794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8410B62C-FDF3-4A96-89ED-BAC2B23455A9}"/>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ACF0059-DFB3-4C18-8E74-0BDBAE404C7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01F8DB2-9F05-461F-8FD8-0C180E29E95F}"/>
              </a:ext>
            </a:extLst>
          </p:cNvPr>
          <p:cNvSpPr>
            <a:spLocks noGrp="1"/>
          </p:cNvSpPr>
          <p:nvPr>
            <p:ph type="sldNum" sz="quarter" idx="12"/>
          </p:nvPr>
        </p:nvSpPr>
        <p:spPr/>
        <p:txBody>
          <a:bodyPr/>
          <a:lstStyle>
            <a:lvl1pPr>
              <a:defRPr/>
            </a:lvl1pPr>
          </a:lstStyle>
          <a:p>
            <a:pPr>
              <a:defRPr/>
            </a:pPr>
            <a:fld id="{C87D792B-26BE-4DAE-ABF6-0C22E9DD6B6A}" type="slidenum">
              <a:rPr lang="en-US" altLang="en-US"/>
              <a:pPr>
                <a:defRPr/>
              </a:pPr>
              <a:t>‹#›</a:t>
            </a:fld>
            <a:endParaRPr lang="en-US" altLang="en-US"/>
          </a:p>
        </p:txBody>
      </p:sp>
    </p:spTree>
    <p:extLst>
      <p:ext uri="{BB962C8B-B14F-4D97-AF65-F5344CB8AC3E}">
        <p14:creationId xmlns:p14="http://schemas.microsoft.com/office/powerpoint/2010/main" val="222742814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9888CA2-871B-4123-B2E9-1A958AC83349}"/>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515B207-4F6C-4DED-8251-EAE3AECED9B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4D0BE429-76F5-487D-A78F-6473A9A9B455}"/>
              </a:ext>
            </a:extLst>
          </p:cNvPr>
          <p:cNvSpPr>
            <a:spLocks noGrp="1"/>
          </p:cNvSpPr>
          <p:nvPr>
            <p:ph type="sldNum" sz="quarter" idx="12"/>
          </p:nvPr>
        </p:nvSpPr>
        <p:spPr/>
        <p:txBody>
          <a:bodyPr/>
          <a:lstStyle>
            <a:lvl1pPr>
              <a:defRPr smtClean="0"/>
            </a:lvl1pPr>
          </a:lstStyle>
          <a:p>
            <a:pPr>
              <a:defRPr/>
            </a:pPr>
            <a:fld id="{1B56001F-3C5A-46A6-B0F2-BA2CA88283E2}" type="slidenum">
              <a:rPr lang="en-US" altLang="en-US"/>
              <a:pPr>
                <a:defRPr/>
              </a:pPr>
              <a:t>‹#›</a:t>
            </a:fld>
            <a:endParaRPr lang="en-US" altLang="en-US"/>
          </a:p>
        </p:txBody>
      </p:sp>
    </p:spTree>
    <p:extLst>
      <p:ext uri="{BB962C8B-B14F-4D97-AF65-F5344CB8AC3E}">
        <p14:creationId xmlns:p14="http://schemas.microsoft.com/office/powerpoint/2010/main" val="138187624"/>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7533807-D37B-45B7-9AD4-8AB3764B183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7CF7F40D-4C85-427D-8DA1-A86E9C3C6E8D}"/>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E1A422C6-8D58-4C03-9DB1-6156CE1C47D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00465E2-D596-469B-9A9C-0FACACBB6179}"/>
              </a:ext>
            </a:extLst>
          </p:cNvPr>
          <p:cNvSpPr>
            <a:spLocks noGrp="1"/>
          </p:cNvSpPr>
          <p:nvPr>
            <p:ph type="sldNum" sz="quarter" idx="12"/>
          </p:nvPr>
        </p:nvSpPr>
        <p:spPr/>
        <p:txBody>
          <a:bodyPr/>
          <a:lstStyle>
            <a:lvl1pPr>
              <a:defRPr smtClean="0"/>
            </a:lvl1pPr>
          </a:lstStyle>
          <a:p>
            <a:pPr>
              <a:defRPr/>
            </a:pPr>
            <a:fld id="{B39AF082-3FC1-42E0-9269-58E82F414C82}" type="slidenum">
              <a:rPr lang="en-US" altLang="en-US"/>
              <a:pPr>
                <a:defRPr/>
              </a:pPr>
              <a:t>‹#›</a:t>
            </a:fld>
            <a:endParaRPr lang="en-US" altLang="en-US"/>
          </a:p>
        </p:txBody>
      </p:sp>
    </p:spTree>
    <p:extLst>
      <p:ext uri="{BB962C8B-B14F-4D97-AF65-F5344CB8AC3E}">
        <p14:creationId xmlns:p14="http://schemas.microsoft.com/office/powerpoint/2010/main" val="214950776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A2663AE7-532C-4F5E-8F44-B5CF784CC62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F4427AF-4D63-489C-915E-052AC7E0993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86B5179-BCBF-4851-94A2-BCC7D996F928}"/>
              </a:ext>
            </a:extLst>
          </p:cNvPr>
          <p:cNvSpPr>
            <a:spLocks noGrp="1"/>
          </p:cNvSpPr>
          <p:nvPr>
            <p:ph type="sldNum" sz="quarter" idx="12"/>
          </p:nvPr>
        </p:nvSpPr>
        <p:spPr/>
        <p:txBody>
          <a:bodyPr/>
          <a:lstStyle>
            <a:lvl1pPr>
              <a:defRPr smtClean="0"/>
            </a:lvl1pPr>
          </a:lstStyle>
          <a:p>
            <a:pPr>
              <a:defRPr/>
            </a:pPr>
            <a:fld id="{E9383557-1177-4F15-AD46-8E76E1C74A84}" type="slidenum">
              <a:rPr lang="en-US" altLang="en-US"/>
              <a:pPr>
                <a:defRPr/>
              </a:pPr>
              <a:t>‹#›</a:t>
            </a:fld>
            <a:endParaRPr lang="en-US" altLang="en-US"/>
          </a:p>
        </p:txBody>
      </p:sp>
    </p:spTree>
    <p:extLst>
      <p:ext uri="{BB962C8B-B14F-4D97-AF65-F5344CB8AC3E}">
        <p14:creationId xmlns:p14="http://schemas.microsoft.com/office/powerpoint/2010/main" val="184452151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7E86339-968C-4272-BA48-809873057A1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10B2E9B0-6ACA-4A2F-9956-C003553F36D5}"/>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48119208-BBA2-4907-879A-C4B72CF9D559}"/>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59E9CB6-EA70-457B-A0A7-E19BC40F64D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3670A1F9-09EE-4DA7-8409-64739337DC3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56BD8CB1-A14B-414A-8620-A4B74C093891}"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E3AE9358-C57B-412F-87FA-30E64F367B4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6C65DEA-9ABF-4801-A424-77801697901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E4B65E6-048B-4204-85F3-62F8193B563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500" r:id="rId1"/>
    <p:sldLayoutId id="2147485501" r:id="rId2"/>
    <p:sldLayoutId id="2147485502" r:id="rId3"/>
    <p:sldLayoutId id="2147485497" r:id="rId4"/>
    <p:sldLayoutId id="2147485503" r:id="rId5"/>
    <p:sldLayoutId id="2147485498" r:id="rId6"/>
    <p:sldLayoutId id="2147485504" r:id="rId7"/>
    <p:sldLayoutId id="2147485505" r:id="rId8"/>
    <p:sldLayoutId id="2147485506" r:id="rId9"/>
    <p:sldLayoutId id="2147485499" r:id="rId10"/>
    <p:sldLayoutId id="2147485507"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69CA75D-3085-4FCF-AD60-87BA794AC06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does  a person  become holy?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66C46E-DCFD-437A-B02C-3120ACE56D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E082F5-66D0-4175-B6F1-40817B185C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God’s Covenant with Moses.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6:7 - I will take you as my own people, and I will be your God.</a:t>
            </a:r>
          </a:p>
        </p:txBody>
      </p:sp>
      <p:sp>
        <p:nvSpPr>
          <p:cNvPr id="4" name="Rectangle 3">
            <a:extLst>
              <a:ext uri="{FF2B5EF4-FFF2-40B4-BE49-F238E27FC236}">
                <a16:creationId xmlns:a16="http://schemas.microsoft.com/office/drawing/2014/main" id="{EC6B0B0E-24C4-4B32-85A3-3186762CBFB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1D84CB-BB0E-49BA-BF14-8EB2BFAC08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784DB8-C39D-4336-A772-6585D3717F1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once for all, the righteous for the unrighteous, to bring you to God. - v18</a:t>
            </a:r>
          </a:p>
        </p:txBody>
      </p:sp>
      <p:sp>
        <p:nvSpPr>
          <p:cNvPr id="4" name="Rectangle 3">
            <a:extLst>
              <a:ext uri="{FF2B5EF4-FFF2-40B4-BE49-F238E27FC236}">
                <a16:creationId xmlns:a16="http://schemas.microsoft.com/office/drawing/2014/main" id="{E86B62C3-C35F-4AE1-8C77-D7B7CDDE483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BFCE0B-9469-4F91-9350-022FE56B01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C2C81B-DD0D-47E5-A72C-EA0C8462021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once for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righteous for the unrighteous,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Needed to happen only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AF789AC9-5A74-4827-9ECA-60458626DE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7B948C-E6E9-4D76-850C-B0851E7A79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849886-9CFE-4E6E-964A-B6CF46D25BB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once for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righteous for the unrighteous,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Needed to happen only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6:10 - The death he died,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died to sin once for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 life he lives, he lives to God.</a:t>
            </a:r>
          </a:p>
        </p:txBody>
      </p:sp>
      <p:sp>
        <p:nvSpPr>
          <p:cNvPr id="4" name="Rectangle 3">
            <a:extLst>
              <a:ext uri="{FF2B5EF4-FFF2-40B4-BE49-F238E27FC236}">
                <a16:creationId xmlns:a16="http://schemas.microsoft.com/office/drawing/2014/main" id="{9F2191C9-BCD4-4E3C-9C43-FF2561E207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492109-DFA7-4230-B0C3-D847B27BB6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FE86F8-E5EE-43B6-944F-E7BBCBF082B5}"/>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once for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righteous for the unrighteous,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Needed to happen only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7:27 - Unlike the other high priests, he does not need to offer sacrifices day after day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sacrificed for their sins once for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he offered himself. </a:t>
            </a:r>
          </a:p>
        </p:txBody>
      </p:sp>
      <p:sp>
        <p:nvSpPr>
          <p:cNvPr id="4" name="Rectangle 3">
            <a:extLst>
              <a:ext uri="{FF2B5EF4-FFF2-40B4-BE49-F238E27FC236}">
                <a16:creationId xmlns:a16="http://schemas.microsoft.com/office/drawing/2014/main" id="{5B82ED2B-236E-4BFF-B886-BB60951277E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6DEEA0-E35B-448E-8F2B-CFDBA1F351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8C2060-B761-44BB-92F8-39730429B65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once for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righteous for the unrighteous,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Needed to happen only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9:28 -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was sacrificed once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take away the sins of many people.</a:t>
            </a:r>
          </a:p>
        </p:txBody>
      </p:sp>
      <p:sp>
        <p:nvSpPr>
          <p:cNvPr id="4" name="Rectangle 3">
            <a:extLst>
              <a:ext uri="{FF2B5EF4-FFF2-40B4-BE49-F238E27FC236}">
                <a16:creationId xmlns:a16="http://schemas.microsoft.com/office/drawing/2014/main" id="{25D9D8FC-7564-469B-A3C4-06E71C241A2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E99557-D069-4E11-9BBD-A7166B6AB7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EFA5D4-A879-49C0-AA60-89102FFE306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once for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righteous for the unrighteous,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Needed to happen only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10:10 - And by that will, we have been made holy through the sacrifice of the body of Jesus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once for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B72D52A-D8B3-472B-B83F-D687ED79E8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731E90-82BE-4E9A-B2BD-4D23E24595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7DFE1E-1AF1-44A0-AEFA-2B9500EF09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once for all, the righteous for the unrighteous,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Was a sacrifice for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4834E1C1-B941-48C0-9E6D-2C4DE1571D5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8B2064-CFF0-4601-B164-1447DCB13D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D7BA20-3F9D-481D-B1FE-628C95340A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once for all, the righteous for the unrighteous,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Was a sacrifice for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15:3 - Christ died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54AF0CE-F634-48A8-BA2E-C133063B666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909C4B-D460-4AFD-A6D4-BB10871414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514459-B0F8-4EA9-B5BE-F4860EB439F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once for all, the righteous for the unrighteous,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Was a sacrifice for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1:4 - . . .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himself for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rescue us from the present evil age.</a:t>
            </a:r>
          </a:p>
        </p:txBody>
      </p:sp>
      <p:sp>
        <p:nvSpPr>
          <p:cNvPr id="4" name="Rectangle 3">
            <a:extLst>
              <a:ext uri="{FF2B5EF4-FFF2-40B4-BE49-F238E27FC236}">
                <a16:creationId xmlns:a16="http://schemas.microsoft.com/office/drawing/2014/main" id="{70F8063E-D122-4A65-811C-31EE7A416F6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246CD2-C0D8-4325-A98A-3908A3E38E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FD30B6-4D61-4145-858F-A55A9DEB05B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1. </a:t>
            </a:r>
            <a:r>
              <a:rPr lang="en-US" sz="4400" b="1">
                <a:solidFill>
                  <a:srgbClr val="339966"/>
                </a:solidFill>
                <a:effectLst>
                  <a:outerShdw blurRad="38100" dist="38100" dir="2700000" algn="tl">
                    <a:srgbClr val="000000">
                      <a:alpha val="43137"/>
                    </a:srgbClr>
                  </a:outerShdw>
                </a:effectLst>
                <a:latin typeface="Arial" pitchFamily="34" charset="0"/>
                <a:cs typeface="Arial" pitchFamily="34" charset="0"/>
              </a:rPr>
              <a:t>Covenant</a:t>
            </a:r>
            <a:r>
              <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 a treaty, an agreement </a:t>
            </a:r>
            <a:r>
              <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rPr>
              <a:t>between two parties.</a:t>
            </a:r>
          </a:p>
          <a:p>
            <a:pPr marL="609600" indent="-609600" algn="just" eaLnBrk="1" fontAlgn="auto" hangingPunct="1">
              <a:spcAft>
                <a:spcPts val="0"/>
              </a:spcAf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 </a:t>
            </a:r>
            <a:r>
              <a:rPr lang="he-IL"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בְּרִית</a:t>
            </a:r>
            <a:endParaRPr lang="en-US" sz="2800" b="1" dirty="0">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38C9EA-17A1-44B3-9384-D37E9191CFB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466E6B-AF26-46B6-AA8B-E6E6CCDB27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once for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righteous for the unrighteous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Was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substitute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you.</a:t>
            </a:r>
          </a:p>
        </p:txBody>
      </p:sp>
      <p:sp>
        <p:nvSpPr>
          <p:cNvPr id="4" name="Rectangle 3">
            <a:extLst>
              <a:ext uri="{FF2B5EF4-FFF2-40B4-BE49-F238E27FC236}">
                <a16:creationId xmlns:a16="http://schemas.microsoft.com/office/drawing/2014/main" id="{8125C998-A1EF-453B-A1E3-FB541431A2E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9AE141-D9F1-4DB2-A64C-CC5ACABC5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1CB4AB-DD6C-4557-B416-749D395B5BC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once for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righteous for the unrighteous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bring you to God.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Was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substitute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2:2 - He is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atoning sacrifice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our sins, and not only for ours but also for the sins of the whole world.</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6:23)</a:t>
            </a:r>
          </a:p>
        </p:txBody>
      </p:sp>
      <p:sp>
        <p:nvSpPr>
          <p:cNvPr id="4" name="Rectangle 3">
            <a:extLst>
              <a:ext uri="{FF2B5EF4-FFF2-40B4-BE49-F238E27FC236}">
                <a16:creationId xmlns:a16="http://schemas.microsoft.com/office/drawing/2014/main" id="{2A6DF1A8-7CD1-46B6-B2CF-6B70F00CF82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82A0C1-3D57-4678-BF8F-D2D589FB1C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8603FE-529B-4A92-BE9B-93405F34716D}"/>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D.  God’s Covenant with You.</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Christ died for sins once for all, the righteous for the unrighteous,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bring you to God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v18</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Lord’s death on the cross . . .</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4.  Was to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bring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you to God.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Bring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to introduce.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προσάγω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FCDFBC4F-AC8D-4791-BD10-C26E844F9A8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85B75A-5E63-4270-B649-D6958CB0D2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1ABAC6-DF81-48A3-978E-E2E0579B242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God’s Covenant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once for all, the righteous for the unrighteous,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bring you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Lord’s death on the cross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Was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bring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 to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Lord Jesus is your 	“Intro-	ducer” to the Father!</a:t>
            </a:r>
          </a:p>
        </p:txBody>
      </p:sp>
      <p:sp>
        <p:nvSpPr>
          <p:cNvPr id="4" name="Rectangle 3">
            <a:extLst>
              <a:ext uri="{FF2B5EF4-FFF2-40B4-BE49-F238E27FC236}">
                <a16:creationId xmlns:a16="http://schemas.microsoft.com/office/drawing/2014/main" id="{144DCE16-E372-4B20-B14D-3EB2557F78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7737FA-2F6E-483E-9F47-3AB151CE560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DF942A-7AE7-431A-AB72-4938D4359416}"/>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75000"/>
                  </a:schemeClr>
                </a:solidFill>
                <a:effectLst>
                  <a:outerShdw blurRad="38100" dist="38100" dir="2700000" algn="tl">
                    <a:srgbClr val="000000">
                      <a:alpha val="43137"/>
                    </a:srgbClr>
                  </a:outerShdw>
                </a:effectLst>
                <a:latin typeface="Arial Narrow" pitchFamily="34" charset="0"/>
              </a:rPr>
              <a:t>I.  God’s Part of the Covenant.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Our Part of the Covenant.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742A54-5D05-47A1-9EA8-0853C17841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AC4DD6-358E-4E31-BF8A-4B53EC50A63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Noah was to </a:t>
            </a:r>
            <a:r>
              <a:rPr lang="en-US" sz="4400" b="1" u="sng" dirty="0">
                <a:solidFill>
                  <a:srgbClr val="990033"/>
                </a:solidFill>
                <a:effectLst>
                  <a:outerShdw blurRad="38100" dist="38100" dir="2700000" algn="tl">
                    <a:srgbClr val="000000">
                      <a:alpha val="43137"/>
                    </a:srgbClr>
                  </a:outerShdw>
                </a:effectLst>
                <a:latin typeface="Arial Narrow" pitchFamily="34" charset="0"/>
              </a:rPr>
              <a:t>multiply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9:1 - Then God blessed Noah and his sons, saying to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fruitful and increase in number and fill the earth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98CC9A4D-679A-45EA-AB38-25D10945892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Our Part of the Covenant.</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1B10F0-ACDC-4C67-928C-EAAEB934DE5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CEB82F-4C33-4EC5-87DB-B2CBAB37E50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Abraham was to remain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faithful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12:3 - </a:t>
            </a: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will bless those who bless you, and whoever curses you I will curse;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peoples on earth will be blessed through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49E4CC6-8B6E-4902-9D54-B8775898C4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Our Part of the Covenant.</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2A6F7B-952F-471B-A9EE-EF36CF71BB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C886B0-134A-49C5-B973-64DD3A2488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Moses was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24:7 - Then he took the Book of the Covenant and read it to the people. They responded,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will do everything the LORD has said; we will obey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DD0B7D2-8560-4E17-8EB3-EA7981E90C2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Our Part of the Covenant.</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FF8BA1-8695-46D4-9C29-D72B6BD60F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E13ACB-E139-4263-BAD1-458200E82D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to </a:t>
            </a:r>
            <a:r>
              <a:rPr lang="en-US" sz="4400" b="1" u="sng" dirty="0">
                <a:solidFill>
                  <a:srgbClr val="990033"/>
                </a:solidFill>
                <a:effectLst>
                  <a:outerShdw blurRad="38100" dist="38100" dir="2700000" algn="tl">
                    <a:srgbClr val="000000">
                      <a:alpha val="43137"/>
                    </a:srgbClr>
                  </a:outerShdw>
                </a:effectLst>
                <a:latin typeface="Arial Narrow" pitchFamily="34" charset="0"/>
              </a:rPr>
              <a:t>commit</a:t>
            </a:r>
            <a:r>
              <a:rPr lang="en-US" sz="4400" b="1" dirty="0">
                <a:solidFill>
                  <a:srgbClr val="990033"/>
                </a:solidFill>
                <a:effectLst>
                  <a:outerShdw blurRad="38100" dist="38100" dir="2700000" algn="tl">
                    <a:srgbClr val="000000">
                      <a:alpha val="43137"/>
                    </a:srgbClr>
                  </a:outerShdw>
                </a:effectLst>
                <a:latin typeface="Arial Narrow" pitchFamily="34" charset="0"/>
              </a:rPr>
              <a:t> yourself to Jesus as Lord.</a:t>
            </a:r>
          </a:p>
        </p:txBody>
      </p:sp>
      <p:sp>
        <p:nvSpPr>
          <p:cNvPr id="4" name="Rectangle 3">
            <a:extLst>
              <a:ext uri="{FF2B5EF4-FFF2-40B4-BE49-F238E27FC236}">
                <a16:creationId xmlns:a16="http://schemas.microsoft.com/office/drawing/2014/main" id="{6DD5A180-8828-4D8E-B834-A26D8DE77FB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Our Part of the Covenant.</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035085-48B0-4020-89BF-53FF629497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ED0DD5-DF8A-4C8B-9217-324B1698129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to </a:t>
            </a:r>
            <a:r>
              <a:rPr lang="en-US" sz="4400" b="1" u="sng" dirty="0">
                <a:solidFill>
                  <a:srgbClr val="990033"/>
                </a:solidFill>
                <a:effectLst>
                  <a:outerShdw blurRad="38100" dist="38100" dir="2700000" algn="tl">
                    <a:srgbClr val="000000">
                      <a:alpha val="43137"/>
                    </a:srgbClr>
                  </a:outerShdw>
                </a:effectLst>
                <a:latin typeface="Arial Narrow" pitchFamily="34" charset="0"/>
              </a:rPr>
              <a:t>commit</a:t>
            </a:r>
            <a:r>
              <a:rPr lang="en-US" sz="4400" b="1" dirty="0">
                <a:solidFill>
                  <a:srgbClr val="990033"/>
                </a:solidFill>
                <a:effectLst>
                  <a:outerShdw blurRad="38100" dist="38100" dir="2700000" algn="tl">
                    <a:srgbClr val="000000">
                      <a:alpha val="43137"/>
                    </a:srgbClr>
                  </a:outerShdw>
                </a:effectLst>
                <a:latin typeface="Arial Narrow" pitchFamily="34" charset="0"/>
              </a:rPr>
              <a:t> yourself to Jesus as Lord.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10:9-10 - That if you confess with your mouth,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believe in your heart that God raised him from the dead,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with your heart that you believe and are justified, and it is with your mouth that you confess and are saved.</a:t>
            </a:r>
          </a:p>
        </p:txBody>
      </p:sp>
      <p:sp>
        <p:nvSpPr>
          <p:cNvPr id="4" name="Rectangle 3">
            <a:extLst>
              <a:ext uri="{FF2B5EF4-FFF2-40B4-BE49-F238E27FC236}">
                <a16:creationId xmlns:a16="http://schemas.microsoft.com/office/drawing/2014/main" id="{2298A5B3-6C2B-49AA-9484-1C58A2CA4C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Our Part of the Covenant.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92906C-61F1-497F-AE20-037534A3EB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569C20-57F6-4616-AB65-4482CDB9AF5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1. </a:t>
            </a:r>
            <a:r>
              <a:rPr lang="en-US" sz="4400" b="1">
                <a:solidFill>
                  <a:srgbClr val="339966"/>
                </a:solidFill>
                <a:effectLst>
                  <a:outerShdw blurRad="38100" dist="38100" dir="2700000" algn="tl">
                    <a:srgbClr val="000000">
                      <a:alpha val="43137"/>
                    </a:srgbClr>
                  </a:outerShdw>
                </a:effectLst>
                <a:latin typeface="Arial" pitchFamily="34" charset="0"/>
                <a:cs typeface="Arial" pitchFamily="34" charset="0"/>
              </a:rPr>
              <a:t>Covenant</a:t>
            </a:r>
            <a:r>
              <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 a treaty, an agreement between two parties.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2. Example of a covenant.</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Ruth 4:1-12</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 </a:t>
            </a:r>
            <a:r>
              <a:rPr lang="he-IL"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בְּרִית</a:t>
            </a:r>
            <a:endParaRPr lang="en-US" sz="2800" b="1" dirty="0">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0B6111-8FEA-4AA5-AD70-E3AE9FF98A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8C5162-EC1A-4330-92AA-5751E6F61B1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to </a:t>
            </a:r>
            <a:r>
              <a:rPr lang="en-US" sz="4400" b="1" u="sng" dirty="0">
                <a:solidFill>
                  <a:srgbClr val="990033"/>
                </a:solidFill>
                <a:effectLst>
                  <a:outerShdw blurRad="38100" dist="38100" dir="2700000" algn="tl">
                    <a:srgbClr val="000000">
                      <a:alpha val="43137"/>
                    </a:srgbClr>
                  </a:outerShdw>
                </a:effectLst>
                <a:latin typeface="Arial Narrow" pitchFamily="34" charset="0"/>
              </a:rPr>
              <a:t>commit</a:t>
            </a:r>
            <a:r>
              <a:rPr lang="en-US" sz="4400" b="1" dirty="0">
                <a:solidFill>
                  <a:srgbClr val="990033"/>
                </a:solidFill>
                <a:effectLst>
                  <a:outerShdw blurRad="38100" dist="38100" dir="2700000" algn="tl">
                    <a:srgbClr val="000000">
                      <a:alpha val="43137"/>
                    </a:srgbClr>
                  </a:outerShdw>
                </a:effectLst>
                <a:latin typeface="Arial Narrow" pitchFamily="34" charset="0"/>
              </a:rPr>
              <a:t> yourself to Jesus as Lord.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 Christian is a person who 	has surrendered to Jesus as 	Lord!</a:t>
            </a:r>
          </a:p>
        </p:txBody>
      </p:sp>
      <p:sp>
        <p:nvSpPr>
          <p:cNvPr id="4" name="Rectangle 3">
            <a:extLst>
              <a:ext uri="{FF2B5EF4-FFF2-40B4-BE49-F238E27FC236}">
                <a16:creationId xmlns:a16="http://schemas.microsoft.com/office/drawing/2014/main" id="{1EDE730D-2D81-4C67-A762-94426159CB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Our Part of the Covenant.</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A19501-BF21-4197-9102-11EC35D229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1CEF50-FAC5-48CA-B85E-605715D6A1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to </a:t>
            </a:r>
            <a:r>
              <a:rPr lang="en-US" sz="4400" b="1" u="sng" dirty="0">
                <a:solidFill>
                  <a:srgbClr val="990033"/>
                </a:solidFill>
                <a:effectLst>
                  <a:outerShdw blurRad="38100" dist="38100" dir="2700000" algn="tl">
                    <a:srgbClr val="000000">
                      <a:alpha val="43137"/>
                    </a:srgbClr>
                  </a:outerShdw>
                </a:effectLst>
                <a:latin typeface="Arial Narrow" pitchFamily="34" charset="0"/>
              </a:rPr>
              <a:t>commit</a:t>
            </a:r>
            <a:r>
              <a:rPr lang="en-US" sz="4400" b="1" dirty="0">
                <a:solidFill>
                  <a:srgbClr val="990033"/>
                </a:solidFill>
                <a:effectLst>
                  <a:outerShdw blurRad="38100" dist="38100" dir="2700000" algn="tl">
                    <a:srgbClr val="000000">
                      <a:alpha val="43137"/>
                    </a:srgbClr>
                  </a:outerShdw>
                </a:effectLst>
                <a:latin typeface="Arial Narrow" pitchFamily="34" charset="0"/>
              </a:rPr>
              <a:t> yourself to Jesus as Lord.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 Christian is a person who 	has been redeemed to walk with 	Him “in the cool of the day”!</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3:8)</a:t>
            </a:r>
          </a:p>
        </p:txBody>
      </p:sp>
      <p:sp>
        <p:nvSpPr>
          <p:cNvPr id="4" name="Rectangle 3">
            <a:extLst>
              <a:ext uri="{FF2B5EF4-FFF2-40B4-BE49-F238E27FC236}">
                <a16:creationId xmlns:a16="http://schemas.microsoft.com/office/drawing/2014/main" id="{4EBF26AC-116C-41F1-B2BB-9C827FCE35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Our Part of the Covenant.</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991812-59FD-4BEB-83A0-AD45519FF29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6D7EA5-9669-4F91-AC26-F60209447623}"/>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God’s Part of the Covenant.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Our Part of the Covenant.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Pledge Sealing the Covenant.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072F06-3DBB-4843-8175-E295E45BB0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AD299E-64BE-48B4-8FE5-FBF0EC2953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Noah: the pledge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rainbow</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9:12-18</a:t>
            </a:r>
          </a:p>
        </p:txBody>
      </p:sp>
      <p:sp>
        <p:nvSpPr>
          <p:cNvPr id="4" name="Rectangle 3">
            <a:extLst>
              <a:ext uri="{FF2B5EF4-FFF2-40B4-BE49-F238E27FC236}">
                <a16:creationId xmlns:a16="http://schemas.microsoft.com/office/drawing/2014/main" id="{4ADAC915-851A-4B64-91E8-52D1BE6845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85C945-D16A-4F7C-8C1B-090FECA338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218016-77CA-48C2-9F01-240598E6949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Abraham: the pledge was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cir-cumcision</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4400" b="1" u="sng"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17:11</a:t>
            </a:r>
          </a:p>
        </p:txBody>
      </p:sp>
      <p:sp>
        <p:nvSpPr>
          <p:cNvPr id="4" name="Rectangle 3">
            <a:extLst>
              <a:ext uri="{FF2B5EF4-FFF2-40B4-BE49-F238E27FC236}">
                <a16:creationId xmlns:a16="http://schemas.microsoft.com/office/drawing/2014/main" id="{0CADD4B3-7407-43C6-B1DA-5072ECECF1F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EC22F1-8C04-4730-AA9F-95C6945D3C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DD438C-C06A-455C-BA7B-E2DA619627F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Moses: the pledge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Ark</a:t>
            </a:r>
            <a:r>
              <a:rPr lang="en-US" sz="4400" b="1" dirty="0">
                <a:solidFill>
                  <a:srgbClr val="990033"/>
                </a:solidFill>
                <a:effectLst>
                  <a:outerShdw blurRad="38100" dist="38100" dir="2700000" algn="tl">
                    <a:srgbClr val="000000">
                      <a:alpha val="43137"/>
                    </a:srgbClr>
                  </a:outerShdw>
                </a:effectLst>
                <a:latin typeface="Arial Narrow" pitchFamily="34" charset="0"/>
              </a:rPr>
              <a:t> &amp; circumcision.</a:t>
            </a:r>
            <a:endParaRPr lang="en-US" sz="4400" b="1" u="sng"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2D48EB5-F953-4373-93A4-F6BF1E1681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F2415B-41A6-4A5E-95BA-588B6AE130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67286C-3354-4C82-AEA5-808A2E7E350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With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this water symbolizes baptism that now saves you also — not the removal of dirt from the body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pledge of a good conscience toward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It saves you by the resurrection of Jesus Christ, who has gone into heaven and is at God’s right hand — with angels, authorities and powers in submission to him. – v21-22</a:t>
            </a:r>
            <a:endPar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82CBB6C-7AC6-41C9-A2E9-97166F8410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8E5656-DDCD-4A8D-AAEA-A3CCF49BA3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B80E99-7042-40B8-AB88-BE658B6498D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With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a:t>
            </a:r>
            <a:r>
              <a:rPr lang="en-US" sz="4400" b="1" u="sng" dirty="0">
                <a:solidFill>
                  <a:srgbClr val="990033"/>
                </a:solidFill>
                <a:effectLst>
                  <a:outerShdw blurRad="38100" dist="38100" dir="2700000" algn="tl">
                    <a:srgbClr val="000000">
                      <a:alpha val="43137"/>
                    </a:srgbClr>
                  </a:outerShdw>
                </a:effectLst>
                <a:latin typeface="Arial Narrow"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 is God’s pledge 	to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1:21-22 - Now it is God who makes both us and you stand firm in Christ. He anointed us,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set his seal of ownership on us,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his Spirit in our hearts as a deposit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guaranteeing what is to come.</a:t>
            </a:r>
          </a:p>
        </p:txBody>
      </p:sp>
      <p:sp>
        <p:nvSpPr>
          <p:cNvPr id="4" name="Rectangle 3">
            <a:extLst>
              <a:ext uri="{FF2B5EF4-FFF2-40B4-BE49-F238E27FC236}">
                <a16:creationId xmlns:a16="http://schemas.microsoft.com/office/drawing/2014/main" id="{9D2D16E3-11E2-4425-BCCF-B901FB384A6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CA490F-FAF0-43E9-B4CC-4F4E32CC5D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7EF35E-261B-4785-8920-84D4BD6B4CC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With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t>
            </a:r>
            <a:r>
              <a:rPr lang="en-US" sz="4400" b="1" dirty="0">
                <a:solidFill>
                  <a:srgbClr val="990033"/>
                </a:solidFill>
                <a:effectLst>
                  <a:outerShdw blurRad="38100" dist="38100" dir="2700000" algn="tl">
                    <a:srgbClr val="000000">
                      <a:alpha val="43137"/>
                    </a:srgbClr>
                  </a:outerShdw>
                </a:effectLst>
                <a:latin typeface="Arial Narrow" pitchFamily="34" charset="0"/>
              </a:rPr>
              <a:t> is your pledge to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this water symbolizes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baptism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now saves you also — not the removal of dirt from the body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pledge of a good conscience toward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v21</a:t>
            </a:r>
          </a:p>
        </p:txBody>
      </p:sp>
      <p:sp>
        <p:nvSpPr>
          <p:cNvPr id="4" name="Rectangle 3">
            <a:extLst>
              <a:ext uri="{FF2B5EF4-FFF2-40B4-BE49-F238E27FC236}">
                <a16:creationId xmlns:a16="http://schemas.microsoft.com/office/drawing/2014/main" id="{56D55908-AB70-4AF1-A3B4-7020338EB98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1D7A1E-DF11-4184-B6F7-E78BD73F16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A5B9D9-45D3-400D-8C05-D9D36D5E4335}"/>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D. With you.</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and this water symbolizes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baptism</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now saves you also — not the removal of dirt from the body but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pledge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a good conscience toward God. - v21</a:t>
            </a: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Pledge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inquiry or demand.</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ἐπερώτημα</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4C252050-F657-40AD-A5AA-D6F6FC0A461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7122E2-35F6-4312-977F-8FBD44FF1E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17CBA5-D589-462F-8369-3D40A4639502}"/>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1. </a:t>
            </a:r>
            <a:r>
              <a:rPr lang="en-US" sz="4400" b="1">
                <a:solidFill>
                  <a:srgbClr val="339966"/>
                </a:solidFill>
                <a:effectLst>
                  <a:outerShdw blurRad="38100" dist="38100" dir="2700000" algn="tl">
                    <a:srgbClr val="000000">
                      <a:alpha val="43137"/>
                    </a:srgbClr>
                  </a:outerShdw>
                </a:effectLst>
                <a:latin typeface="Arial" pitchFamily="34" charset="0"/>
                <a:cs typeface="Arial" pitchFamily="34" charset="0"/>
              </a:rPr>
              <a:t>Covenant</a:t>
            </a:r>
            <a:r>
              <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 a treaty, an agreement between two parties.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2. Example of a covenant.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Ruth 4:1-12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pitchFamily="34" charset="0"/>
                <a:cs typeface="Arial" pitchFamily="34" charset="0"/>
              </a:rPr>
              <a:t>3. When you make a covenant with God - you become His holy </a:t>
            </a:r>
            <a:r>
              <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rPr>
              <a:t>person!        </a:t>
            </a:r>
            <a:r>
              <a:rPr lang="en-US" sz="2800" b="1">
                <a:solidFill>
                  <a:srgbClr val="990033"/>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                           </a:t>
            </a:r>
            <a:r>
              <a:rPr 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 * </a:t>
            </a:r>
            <a:r>
              <a:rPr lang="he-IL"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בְּרִית</a:t>
            </a:r>
            <a:endParaRPr lang="en-US" sz="2800" b="1" dirty="0">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3471FF-AD79-4FF7-9BB7-48D3E5881F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0F1624-FF7F-4721-B44E-FE4D14C2F6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this water symbolizes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baptism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now saves you also — not the removal of dirt from the body but the pledge of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good conscience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toward God. - v21</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t>
            </a:r>
            <a:r>
              <a:rPr lang="en-US" sz="4400" b="1" dirty="0">
                <a:solidFill>
                  <a:srgbClr val="339966"/>
                </a:solidFill>
                <a:effectLst>
                  <a:outerShdw blurRad="38100" dist="38100" dir="2700000" algn="tl">
                    <a:srgbClr val="000000">
                      <a:alpha val="43137"/>
                    </a:srgbClr>
                  </a:outerShdw>
                </a:effectLst>
                <a:latin typeface="Arial Narrow" pitchFamily="34" charset="0"/>
              </a:rPr>
              <a:t>Good conscience</a:t>
            </a:r>
            <a:r>
              <a:rPr lang="en-US" sz="4400" b="1" dirty="0">
                <a:solidFill>
                  <a:srgbClr val="990033"/>
                </a:solidFill>
                <a:effectLst>
                  <a:outerShdw blurRad="38100" dist="38100" dir="2700000" algn="tl">
                    <a:srgbClr val="000000">
                      <a:alpha val="43137"/>
                    </a:srgbClr>
                  </a:outerShdw>
                </a:effectLst>
                <a:latin typeface="Arial Narrow" pitchFamily="34" charset="0"/>
              </a:rPr>
              <a:t> = a moral 	consciousness.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v16</a:t>
            </a:r>
          </a:p>
        </p:txBody>
      </p:sp>
      <p:sp>
        <p:nvSpPr>
          <p:cNvPr id="4" name="Rectangle 3">
            <a:extLst>
              <a:ext uri="{FF2B5EF4-FFF2-40B4-BE49-F238E27FC236}">
                <a16:creationId xmlns:a16="http://schemas.microsoft.com/office/drawing/2014/main" id="{18838E3F-AFE9-4BF1-B01B-E340F986E2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29EB17-68B9-4685-82ED-20B3D4E29F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08FE04-5D87-4473-B1A8-41E142BBEB2B}"/>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D. With you.</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and this water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symbolizes baptism</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now saves you also — not the removal of dirt from the body but the pledge of a good conscience toward God. - v21</a:t>
            </a: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5.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Symbol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“antitype”, (the im-	pression made by a seal).</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ἀντίτυπος</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DEB00C62-8816-4899-9184-7B24A86282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D3DE9D-584E-42E0-8E5E-C89D4628778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323BEA-F732-47D4-BB9A-096A470DB9B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With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t>
            </a:r>
            <a:r>
              <a:rPr lang="en-US" sz="4400" b="1" dirty="0">
                <a:solidFill>
                  <a:srgbClr val="990033"/>
                </a:solidFill>
                <a:effectLst>
                  <a:outerShdw blurRad="38100" dist="38100" dir="2700000" algn="tl">
                    <a:srgbClr val="000000">
                      <a:alpha val="43137"/>
                    </a:srgbClr>
                  </a:outerShdw>
                </a:effectLst>
                <a:latin typeface="Arial Narrow" pitchFamily="34" charset="0"/>
              </a:rPr>
              <a:t> is your pledge to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this water symbolizes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baptism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now saves you also — not the removal of dirt from the body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pledge of a good conscience toward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Repent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 one of you, in the name of Jesus Christ for the forgiveness of your sins. And you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receive the gift of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62158A4-EB50-4AD0-B5F2-6FD2AECE131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7E7ACA-7487-451D-A633-6FEAC34240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560FA5-CADE-4312-9717-57238A2555FC}"/>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Pledges of the Covenant of God!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A2C922B0-FA06-4370-87DB-0B093AB3E8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6FD3E7-BA5E-4710-AF36-529ED90334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146FD4-6770-45D1-8118-30C2F487EF47}"/>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Pledges of the Covenant of God!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Holy Spirit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God’s pledge to you!</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BC7F9DBD-8AB2-4CE6-A537-60263EEC32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089078-34F3-4D27-B51B-9359BFE2C4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2B54B5-9C1D-480A-A674-B8CBC861D3D0}"/>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Pledges of the Covenant of God!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Baptism</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Your pledge to God!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2805693E-6FDA-45C9-97FB-EBF3BEB2599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Pledge Sealing the Covenant.</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2E6427-4589-4F25-A9AC-121404C350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0B34FC-9520-49F5-A87C-C8F7464856AE}"/>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has a deal for you!</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If you will make your pledge to Him</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by being baptized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will make His pledge to you</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by indwelling you with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His Holy Spirit!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FF6E3C-1D77-49DE-A45D-1CDC855D3B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8A784F-7B4F-4FA9-A0FE-F1B3D509A6C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3:18-20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Christ died for sins once for all, the righteous for the unrighteous, to bring you to God. He was put to death in the body but made alive by the Spirit, through whom also he went and preached to the spirits in prison who disobeyed long ago when God waited patiently in the days of Noah while the ark was being built.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7BA1E9-C6D2-4159-A19F-A3A966FAF0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AAAC3D-29C3-4EA4-9A37-51299D68BBC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3:20-22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it only a few people, eight in all, were saved through water, and this water symbolizes baptism that now saves you also — not the removal of dirt from the body but the pledge of a good conscience toward God. It saves you by the resurrection of Jesus Christ, who has gone into heaven and is at God’s right hand — with angels, authorities and powers in submission to him.</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97D61E-D635-436C-9F9D-DFFF7D5F1DD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79A5C3-1256-4F29-AFDF-D6EB4190CF80}"/>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God’s Part of the Covenant.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BAFE03-FA5F-47D1-8350-CC2C02D8CC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49C629-97D5-485D-BB06-660EAF09F7C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Covenant with Noah.</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Genesis 9:1-17</a:t>
            </a:r>
          </a:p>
        </p:txBody>
      </p:sp>
      <p:sp>
        <p:nvSpPr>
          <p:cNvPr id="4" name="Rectangle 3">
            <a:extLst>
              <a:ext uri="{FF2B5EF4-FFF2-40B4-BE49-F238E27FC236}">
                <a16:creationId xmlns:a16="http://schemas.microsoft.com/office/drawing/2014/main" id="{56E4E110-F510-4B8F-B30F-4EFDB5D3D1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02289D-009A-401D-B896-C61E874273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1F4B1A-BED3-4766-93E5-1861326AD3A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God’s Covenant with Abraham.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12:1-3 - The LORD had said to Abram, “Leave your country, your people and your father’s household and go to the land I will show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make you into a great nation and I will bless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make your name great,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a blessing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will bless those who bless you, and whoever curses you I will curse; and all peoples on earth will be blessed through you.”</a:t>
            </a:r>
          </a:p>
        </p:txBody>
      </p:sp>
      <p:sp>
        <p:nvSpPr>
          <p:cNvPr id="4" name="Rectangle 3">
            <a:extLst>
              <a:ext uri="{FF2B5EF4-FFF2-40B4-BE49-F238E27FC236}">
                <a16:creationId xmlns:a16="http://schemas.microsoft.com/office/drawing/2014/main" id="{FDBB404D-2E92-4CD9-B2D2-8DFC3A691EF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God’s Part in the Covenant.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24875</TotalTime>
  <Words>2398</Words>
  <Application>Microsoft Office PowerPoint</Application>
  <PresentationFormat>On-screen Show (4:3)</PresentationFormat>
  <Paragraphs>287</Paragraphs>
  <Slides>46</Slides>
  <Notes>46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46</vt:i4>
      </vt:variant>
    </vt:vector>
  </HeadingPairs>
  <TitlesOfParts>
    <vt:vector size="56" baseType="lpstr">
      <vt:lpstr>Arial</vt:lpstr>
      <vt:lpstr>Arial Narrow</vt:lpstr>
      <vt:lpstr>Calibri</vt:lpstr>
      <vt:lpstr>Franklin Gothic Medium</vt:lpstr>
      <vt:lpstr>FrankRuehl</vt:lpstr>
      <vt:lpstr>Lucida Sans Unicode</vt:lpstr>
      <vt:lpstr>Segoe UI Symbol</vt:lpstr>
      <vt:lpstr>Times New Roman</vt:lpstr>
      <vt:lpstr>Wingdings 2</vt:lpstr>
      <vt:lpstr>Trek</vt:lpstr>
      <vt:lpstr>how  does  a person  become holy?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1473</cp:revision>
  <dcterms:created xsi:type="dcterms:W3CDTF">2005-04-23T22:37:40Z</dcterms:created>
  <dcterms:modified xsi:type="dcterms:W3CDTF">2023-10-11T18:16:50Z</dcterms:modified>
</cp:coreProperties>
</file>