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1769" r:id="rId3"/>
    <p:sldId id="1634" r:id="rId4"/>
    <p:sldId id="1826" r:id="rId5"/>
    <p:sldId id="1362" r:id="rId6"/>
    <p:sldId id="1503" r:id="rId7"/>
    <p:sldId id="1827" r:id="rId8"/>
    <p:sldId id="1828" r:id="rId9"/>
    <p:sldId id="1829" r:id="rId10"/>
    <p:sldId id="1830" r:id="rId11"/>
    <p:sldId id="1832" r:id="rId12"/>
    <p:sldId id="1833" r:id="rId13"/>
    <p:sldId id="1834" r:id="rId14"/>
    <p:sldId id="1835" r:id="rId15"/>
    <p:sldId id="1836" r:id="rId16"/>
    <p:sldId id="1837" r:id="rId17"/>
    <p:sldId id="1838" r:id="rId18"/>
    <p:sldId id="1839" r:id="rId19"/>
    <p:sldId id="1762" r:id="rId20"/>
    <p:sldId id="1840" r:id="rId21"/>
    <p:sldId id="1841" r:id="rId22"/>
    <p:sldId id="1842" r:id="rId23"/>
    <p:sldId id="1843" r:id="rId24"/>
    <p:sldId id="1844" r:id="rId25"/>
    <p:sldId id="1845" r:id="rId26"/>
    <p:sldId id="1846" r:id="rId27"/>
    <p:sldId id="1847" r:id="rId28"/>
    <p:sldId id="1849" r:id="rId29"/>
    <p:sldId id="1848" r:id="rId30"/>
    <p:sldId id="1850" r:id="rId31"/>
    <p:sldId id="1851" r:id="rId32"/>
    <p:sldId id="1852" r:id="rId33"/>
    <p:sldId id="1853" r:id="rId34"/>
    <p:sldId id="1854" r:id="rId35"/>
    <p:sldId id="1708" r:id="rId36"/>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20896B6-1817-4838-8111-1700C12A04FE}"/>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CD8AD24-433A-4498-9867-DA80B118BD02}"/>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B9F4A18-D3D1-4E1B-9052-4B7219AB71B6}"/>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E09431E-0EAE-44F3-89C6-54435740360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D07370C-DB02-489D-ABBB-9D630D8980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DF04D9-BE42-46C8-B5A8-ECEB769024FF}"/>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EEAE5BA-1B8C-4D06-A72A-F203880E4EC3}"/>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66495410-E5C2-4204-87DC-3D0807C402FC}"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5F90C8E6-3A84-475B-97BD-8FC44175BD0B}"/>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7A6116A-042B-4EB1-913B-BB1CB82176D4}"/>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3ADE5D4-6A31-48EB-B845-E813E1E465F1}"/>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FFF3E28-8D28-4542-B2B1-EF9417C6DBBB}"/>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F56272-CC7E-465E-A419-D74CC65AE3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9112E74-65A1-4D93-A886-4619A1D837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288772A-6A0B-4772-B81A-B8A420F641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B53FA74-BB79-47B5-9D36-38EE9690D8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6F8B20-9EA7-4552-96C6-F0D9501FFB50}"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6642274-8758-4A23-B83E-E7FB89E5B3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DD29150-1786-4F18-9546-55D01110F9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A9FC2EF-0704-4C9B-81A1-7BC5726A1F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0A429D-9855-419A-A4A0-16838299CA1A}"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988DC5B-6C82-4CFC-B882-C541970935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75257A9-823D-428A-845F-186F2F138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B1DCE2A-8A40-464F-AA15-6567D0C4A1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B9657F-5ED9-460C-B48A-F77419E16E7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74B1B73-0061-4CFE-B36B-13D6414DC1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2CC3373-5062-4F79-BAF2-D60DD114A7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2E98BDB-62E2-4BC2-AFCD-E411D6B034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8F23DA-576F-45CE-9767-E61E14717467}"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3BF87C1-1E9C-4670-977D-4F2FD2FE06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AFD8FAF-CB2C-40C6-A705-E013F3CF9E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B0011B1-AD4D-46AA-B3B0-A566542C4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997439-555C-43F3-8D5A-2DDFA191418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AFAAC1A-5BAD-46C7-B415-C07FDC3503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1128A05-EF93-4CD2-AD3F-4066435FC1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8AEA97B-C7BF-4682-A18A-E10593E01A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624650-E2EF-4C07-B86E-9410B8201BE5}"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B30AA5A-6474-4B08-926A-D630AB681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7B2A6C3-9604-4602-B6DD-299BD85A92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F54B3E3-3D42-41C5-AB4A-8158716A46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6CAB23-39FF-486D-9DE2-B3DE272C9729}"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5A2EA53-2A65-4BDB-AF75-AD4F64B757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71B237A-2E51-4A0E-9EC6-E7C984B3E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7185E29-9A4E-4A43-BA24-998405FA6D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001EA8-C8E4-4A97-A6EB-F2A4CA97CED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70692C8-4C95-4FBE-AC32-5710B72FD8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50D50F4-887F-4C6A-8423-9A8181C8A4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F966F02-2047-448C-8251-40B7C61CC7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099BAA-CE0F-4620-A85E-02CA8300F61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4A99976-9511-43C0-A567-6132581C9D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33A4DA7-45AA-4FD1-9AA0-105BA8F5CA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E16DCC2E-69A6-45BA-9310-B1DBC6C2AA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320F67-F318-46C9-BF84-75E1CAC5349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EA7752C-7F22-47C8-9806-BE725AA11D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E511A2F-2E8B-4B16-AA2F-5420DB6CEE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0865B3C-2251-4EA8-9844-14784D28C3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6847A2-AB36-4610-9699-915BBC26DE1C}"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ABFDF98-B51D-4472-9842-B91CCD1F84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3ED2D9C-630B-40E2-8C68-E1D2B4ABDF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7B21FA3-3CBD-4E88-A667-CC0AD72270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62885E-AA76-459F-A013-26E7B923677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A349321-E0A0-4DAA-BB54-D32E7FFA9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DA25607-455B-4ED7-A9DD-B7B34AC98D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982D7BC-70F9-4F9B-BE28-3AFE9F5AB0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98EA44-C062-4F3D-BBC6-BC8AA947E08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2183489-7EE4-4B0E-A8AF-9414F15B20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995073F-3257-41CA-8509-AA1B8C06C7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0C2841B-1CC1-45A7-A2EE-7A3BD72570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FAC0BF-011D-4CF3-A8C2-5DE44722197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7358193-91E5-4F0C-95B0-80A5DDE070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1EBB69A-6F85-4417-AF75-DF1A2DA62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C0F04CB5-8047-4726-AC53-B390443760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67AB29-1449-4ED2-A639-0C9A2E86CE3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FC463E1-2346-4FE8-8126-2D17BD0C3D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E73D747-47D2-4A40-BFFF-44CD40B838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83765B0-2D0D-4527-B215-5A5A17BD16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4AF0F5-4743-40BF-9638-DDF12D55540C}"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374E173-12FB-4D47-8BC6-C79AF37598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D3FB86B5-A94F-48A2-85D0-46E493B051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F4E4335-92F7-4F9D-82BA-1AB4D2A2A0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7EB402-7EC2-4F77-BE91-C1388EB8C423}"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50F5981-22A7-4E90-8AF8-AE0FB1849F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D7F2952-C062-451C-B7C7-1E66329772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C6E8F75-9B80-4556-97B1-83A5BC06D2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BA4F36-584E-424C-B3B4-10BE573C4DDC}"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41327A8-0FD3-492C-AF8C-C7F237C3E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55B5485-EAE6-4005-B286-FBEB9875D7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E51A7B6-83CA-4286-955F-14B200F573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B4568E-4D60-41BB-A60F-2DB615E1050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0D4C929-0216-4C2E-BB0E-BEE8349ED9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C123CB5-220A-423F-8D3D-EC8C8D056E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8B6C83C-27BF-426F-A96E-2EB97052EC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0749DF-1D45-4501-A63D-104936E6DB1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C22E10A-1F95-40C6-997A-CDBADC99AA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6D3473C-2E85-4808-9C85-12B3671E83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BA4C0B2-9985-4431-A739-0754EFD644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49AD9B-B6D3-45F7-AB18-6CD9AED213D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52DAC4B-B680-4AF5-B73C-0C913238BA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499C00E-2ED9-48BE-BF00-D4C9468A28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6358DF7-7C06-4673-A428-E8D53FDEE6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93B20-AA1C-42F3-8C24-0CC578CD9C8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913EECD-13E6-4C59-ABF9-1E5C41939A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8E61149-F066-4687-B747-7A39E7E326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C5995C0-3F07-44B9-B8DC-BFF815FAE5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FB4B47-036F-4DD9-8366-97A7CDF5FB4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EF121C1-2302-44AA-B89B-23ABDC2F94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C65B8F6B-FF65-4668-AC04-BEEB7D14F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8F8E2E5-0801-4641-88F0-EE2860261F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B4E0B0-7181-450B-87D0-1145AAB2F3A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5BD6F54-B929-486F-A5E8-5B1E7460EC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E3A9E0C-54E3-46D0-8DF2-E5B1B5F72D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DC9E11F-1F3D-4F46-9C02-5B66B885CF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6A6DCA-819E-4CD4-88D6-DB4DAEBD7E5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FC7DA9F-5C3B-409C-839C-8434A0B60A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DFD50CE-7B33-4D26-8162-FA623F6DA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63547E3-5C86-4D06-8313-D6B98C5AF8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E34A01-AA77-4856-88F9-7AD6EFF9D94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D1D0570-0A15-48F9-9CFA-48D1D3EB5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D09351D-0796-4D4E-895F-9F2E50B290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3560BEC-712B-4EF3-8FD3-4C3FF8E5D3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24FEFE-F5E2-43DC-841C-E17CF9EEFA92}"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9104965-D7D6-4D0A-8E5C-26E2EAEDDB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F74147EB-F42C-4608-9A56-953D5AEEB6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C675EE22-ABBE-4CFD-86B9-16522938E2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F1D74D-50F6-4399-A8E5-091D7991E48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5845A11-2D8A-41C0-893B-0837715E5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54DA776-D38A-438A-8C87-2BE3660296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D608E21-C889-41B3-8294-06842AFABE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971EA6-5CF3-46C8-9EC8-D3A17F256481}"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80FA1B9-CC40-4A54-9318-95BFFF417B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E2CE318-CFE9-43B4-9FB7-3BE9853D08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80845FA-8939-487F-8C0D-BCB478533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541F1E-824A-43E8-A658-72F4BC8C5B9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F38E45E-9750-45EF-9BAC-E618FF15BB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D04014D-3F4F-413F-A88C-E6DDEA51C9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B37FE92-7E73-4DF6-8B11-1DA6C303FC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6B69A7-FD8B-4849-B92E-1B971FA2D42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340DE2A-4C6A-44A9-B90D-7CA87EB476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B5E03B2-CA59-4101-852F-F29816B62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30369F7-A31D-4954-926C-67F71F97C2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D8CFC8-CFDF-487E-AEE9-368F26B8813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464DF66-329F-443D-BC93-D4F48F4F9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F9BD566-9084-4D8E-98B9-0FCF96D23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95C81B1-16F9-4CAE-9357-03E4EBA2BC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7A2778-0DBC-42BE-B287-942C4F0A43B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FE143CD-4DD7-42EF-BDF9-66764C2113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EAE6A1B-D403-4B13-B202-685FF559CF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098A7EC-B6E0-4C86-9150-CBE19A09FA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B1BB71-FDEF-41AD-A268-93B7C30F1A7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30482E6-7238-4E5E-9856-58F7F667CF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0331A84-9D17-4BFA-90F3-3A3EB2EB44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C91097B-E722-4674-8171-BFF6181881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EF594F-3FF8-41BE-8B2E-B86BF11A735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465D66C-B532-45B2-B113-F27EFD57337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0A84963-18CD-4C24-BBD4-8634FA9A349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6CABDB7-18E4-467C-A59C-49C09F7520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36FEC30-6F9B-49CC-B215-60512D855184}"/>
              </a:ext>
            </a:extLst>
          </p:cNvPr>
          <p:cNvSpPr>
            <a:spLocks noGrp="1"/>
          </p:cNvSpPr>
          <p:nvPr>
            <p:ph type="sldNum" sz="quarter" idx="12"/>
          </p:nvPr>
        </p:nvSpPr>
        <p:spPr>
          <a:xfrm>
            <a:off x="8229600" y="6473825"/>
            <a:ext cx="758825" cy="247650"/>
          </a:xfrm>
        </p:spPr>
        <p:txBody>
          <a:bodyPr/>
          <a:lstStyle>
            <a:lvl1pPr>
              <a:defRPr smtClean="0"/>
            </a:lvl1pPr>
          </a:lstStyle>
          <a:p>
            <a:pPr>
              <a:defRPr/>
            </a:pPr>
            <a:fld id="{BF39B1C7-7943-40E7-812D-355B466A0C42}" type="slidenum">
              <a:rPr lang="en-US" altLang="en-US"/>
              <a:pPr>
                <a:defRPr/>
              </a:pPr>
              <a:t>‹#›</a:t>
            </a:fld>
            <a:endParaRPr lang="en-US" altLang="en-US"/>
          </a:p>
        </p:txBody>
      </p:sp>
    </p:spTree>
    <p:extLst>
      <p:ext uri="{BB962C8B-B14F-4D97-AF65-F5344CB8AC3E}">
        <p14:creationId xmlns:p14="http://schemas.microsoft.com/office/powerpoint/2010/main" val="316339835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5B25AD9-72BE-4FB4-81C2-CE62C0BF1A7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EC39B74-052D-4BF8-80F0-374EC48B37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C9AE9F2-574F-4AE6-A416-3A34050CCC07}"/>
              </a:ext>
            </a:extLst>
          </p:cNvPr>
          <p:cNvSpPr>
            <a:spLocks noGrp="1"/>
          </p:cNvSpPr>
          <p:nvPr>
            <p:ph type="sldNum" sz="quarter" idx="12"/>
          </p:nvPr>
        </p:nvSpPr>
        <p:spPr/>
        <p:txBody>
          <a:bodyPr/>
          <a:lstStyle>
            <a:lvl1pPr>
              <a:defRPr/>
            </a:lvl1pPr>
          </a:lstStyle>
          <a:p>
            <a:pPr>
              <a:defRPr/>
            </a:pPr>
            <a:fld id="{D58BCD23-8D88-4336-8931-7831A1EE40BA}" type="slidenum">
              <a:rPr lang="en-US" altLang="en-US"/>
              <a:pPr>
                <a:defRPr/>
              </a:pPr>
              <a:t>‹#›</a:t>
            </a:fld>
            <a:endParaRPr lang="en-US" altLang="en-US"/>
          </a:p>
        </p:txBody>
      </p:sp>
    </p:spTree>
    <p:extLst>
      <p:ext uri="{BB962C8B-B14F-4D97-AF65-F5344CB8AC3E}">
        <p14:creationId xmlns:p14="http://schemas.microsoft.com/office/powerpoint/2010/main" val="238449342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24542-9139-41CD-93FB-37A6A735A11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4F6DE05-7DFE-400B-8659-C94F281044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786C8D-D6AE-4B6C-B126-C918A318066E}"/>
              </a:ext>
            </a:extLst>
          </p:cNvPr>
          <p:cNvSpPr>
            <a:spLocks noGrp="1"/>
          </p:cNvSpPr>
          <p:nvPr>
            <p:ph type="sldNum" sz="quarter" idx="12"/>
          </p:nvPr>
        </p:nvSpPr>
        <p:spPr/>
        <p:txBody>
          <a:bodyPr/>
          <a:lstStyle>
            <a:lvl1pPr>
              <a:defRPr smtClean="0"/>
            </a:lvl1pPr>
          </a:lstStyle>
          <a:p>
            <a:pPr>
              <a:defRPr/>
            </a:pPr>
            <a:fld id="{586B987F-8714-4B11-9B0E-499C689EDCDD}" type="slidenum">
              <a:rPr lang="en-US" altLang="en-US"/>
              <a:pPr>
                <a:defRPr/>
              </a:pPr>
              <a:t>‹#›</a:t>
            </a:fld>
            <a:endParaRPr lang="en-US" altLang="en-US"/>
          </a:p>
        </p:txBody>
      </p:sp>
    </p:spTree>
    <p:extLst>
      <p:ext uri="{BB962C8B-B14F-4D97-AF65-F5344CB8AC3E}">
        <p14:creationId xmlns:p14="http://schemas.microsoft.com/office/powerpoint/2010/main" val="293123964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6147D59-BF05-4077-9C69-03DCA5D98C6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5A705AC-1DCF-48D2-A2C3-825A07DB000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4404BE12-2A2C-4506-8A62-1EF9B48102EE}"/>
              </a:ext>
            </a:extLst>
          </p:cNvPr>
          <p:cNvSpPr>
            <a:spLocks noGrp="1"/>
          </p:cNvSpPr>
          <p:nvPr>
            <p:ph type="sldNum" sz="quarter" idx="12"/>
          </p:nvPr>
        </p:nvSpPr>
        <p:spPr>
          <a:xfrm>
            <a:off x="8229600" y="6473825"/>
            <a:ext cx="758825" cy="247650"/>
          </a:xfrm>
        </p:spPr>
        <p:txBody>
          <a:bodyPr/>
          <a:lstStyle>
            <a:lvl1pPr>
              <a:defRPr smtClean="0"/>
            </a:lvl1pPr>
          </a:lstStyle>
          <a:p>
            <a:pPr>
              <a:defRPr/>
            </a:pPr>
            <a:fld id="{465F65C4-0F3A-4A3A-A68C-6B3D51863F86}" type="slidenum">
              <a:rPr lang="en-US" altLang="en-US"/>
              <a:pPr>
                <a:defRPr/>
              </a:pPr>
              <a:t>‹#›</a:t>
            </a:fld>
            <a:endParaRPr lang="en-US" altLang="en-US"/>
          </a:p>
        </p:txBody>
      </p:sp>
    </p:spTree>
    <p:extLst>
      <p:ext uri="{BB962C8B-B14F-4D97-AF65-F5344CB8AC3E}">
        <p14:creationId xmlns:p14="http://schemas.microsoft.com/office/powerpoint/2010/main" val="249045664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3D9AC8D-EF41-4612-ADAC-6BA371BD360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1365357-71AB-4141-9293-C0778B392DA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F1FDB93-30CE-46EA-903B-1F6A694C9DD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46F4A24-8E05-4AA3-AA32-B8F4350AC53C}"/>
              </a:ext>
            </a:extLst>
          </p:cNvPr>
          <p:cNvSpPr>
            <a:spLocks noGrp="1"/>
          </p:cNvSpPr>
          <p:nvPr>
            <p:ph type="sldNum" sz="quarter" idx="12"/>
          </p:nvPr>
        </p:nvSpPr>
        <p:spPr/>
        <p:txBody>
          <a:bodyPr/>
          <a:lstStyle>
            <a:lvl1pPr>
              <a:defRPr smtClean="0"/>
            </a:lvl1pPr>
          </a:lstStyle>
          <a:p>
            <a:pPr>
              <a:defRPr/>
            </a:pPr>
            <a:fld id="{EFC373EC-1B26-42A9-A83B-E349F732FE57}" type="slidenum">
              <a:rPr lang="en-US" altLang="en-US"/>
              <a:pPr>
                <a:defRPr/>
              </a:pPr>
              <a:t>‹#›</a:t>
            </a:fld>
            <a:endParaRPr lang="en-US" altLang="en-US"/>
          </a:p>
        </p:txBody>
      </p:sp>
    </p:spTree>
    <p:extLst>
      <p:ext uri="{BB962C8B-B14F-4D97-AF65-F5344CB8AC3E}">
        <p14:creationId xmlns:p14="http://schemas.microsoft.com/office/powerpoint/2010/main" val="259708607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E6699F3-E51C-4AD1-B059-CC3CD45C92A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EF75E47-387B-40A4-A8F9-613F6B53FF3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0F6FA1E-42A6-4136-A363-D1951BED7FE7}"/>
              </a:ext>
            </a:extLst>
          </p:cNvPr>
          <p:cNvSpPr>
            <a:spLocks noGrp="1"/>
          </p:cNvSpPr>
          <p:nvPr>
            <p:ph type="sldNum" sz="quarter" idx="12"/>
          </p:nvPr>
        </p:nvSpPr>
        <p:spPr/>
        <p:txBody>
          <a:bodyPr/>
          <a:lstStyle>
            <a:lvl1pPr>
              <a:defRPr/>
            </a:lvl1pPr>
          </a:lstStyle>
          <a:p>
            <a:pPr>
              <a:defRPr/>
            </a:pPr>
            <a:fld id="{8B7DD0E2-C06D-44BC-8CDD-4CB58CD52CFD}" type="slidenum">
              <a:rPr lang="en-US" altLang="en-US"/>
              <a:pPr>
                <a:defRPr/>
              </a:pPr>
              <a:t>‹#›</a:t>
            </a:fld>
            <a:endParaRPr lang="en-US" altLang="en-US"/>
          </a:p>
        </p:txBody>
      </p:sp>
    </p:spTree>
    <p:extLst>
      <p:ext uri="{BB962C8B-B14F-4D97-AF65-F5344CB8AC3E}">
        <p14:creationId xmlns:p14="http://schemas.microsoft.com/office/powerpoint/2010/main" val="157512251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3C4F376-AA63-4F34-92A2-8DDD8FF6ABD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3F13A12-4248-4692-AC4F-CC0E89FEEC0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51400B7-40FB-4C1F-A6E6-7B9E6EDB1F1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88B7B0E4-CAE9-473A-9173-847A33EB8EFB}"/>
              </a:ext>
            </a:extLst>
          </p:cNvPr>
          <p:cNvSpPr>
            <a:spLocks noGrp="1"/>
          </p:cNvSpPr>
          <p:nvPr>
            <p:ph type="sldNum" sz="quarter" idx="12"/>
          </p:nvPr>
        </p:nvSpPr>
        <p:spPr>
          <a:xfrm>
            <a:off x="8229600" y="6477000"/>
            <a:ext cx="762000" cy="247650"/>
          </a:xfrm>
        </p:spPr>
        <p:txBody>
          <a:bodyPr/>
          <a:lstStyle>
            <a:lvl1pPr>
              <a:defRPr smtClean="0"/>
            </a:lvl1pPr>
          </a:lstStyle>
          <a:p>
            <a:pPr>
              <a:defRPr/>
            </a:pPr>
            <a:fld id="{8AA9763A-9167-4885-9B1D-8C5CC20804B5}" type="slidenum">
              <a:rPr lang="en-US" altLang="en-US"/>
              <a:pPr>
                <a:defRPr/>
              </a:pPr>
              <a:t>‹#›</a:t>
            </a:fld>
            <a:endParaRPr lang="en-US" altLang="en-US"/>
          </a:p>
        </p:txBody>
      </p:sp>
    </p:spTree>
    <p:extLst>
      <p:ext uri="{BB962C8B-B14F-4D97-AF65-F5344CB8AC3E}">
        <p14:creationId xmlns:p14="http://schemas.microsoft.com/office/powerpoint/2010/main" val="264524827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7374BAB-4D40-4ED7-A3F6-807193BAA51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DC04E39-748E-4BDB-B2FF-E9BCBE179DA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F548407-87AF-45B5-98C4-7FF8303500CA}"/>
              </a:ext>
            </a:extLst>
          </p:cNvPr>
          <p:cNvSpPr>
            <a:spLocks noGrp="1"/>
          </p:cNvSpPr>
          <p:nvPr>
            <p:ph type="sldNum" sz="quarter" idx="12"/>
          </p:nvPr>
        </p:nvSpPr>
        <p:spPr/>
        <p:txBody>
          <a:bodyPr/>
          <a:lstStyle>
            <a:lvl1pPr>
              <a:defRPr/>
            </a:lvl1pPr>
          </a:lstStyle>
          <a:p>
            <a:pPr>
              <a:defRPr/>
            </a:pPr>
            <a:fld id="{53F4E538-5C0F-42D4-BD14-7687D4134913}" type="slidenum">
              <a:rPr lang="en-US" altLang="en-US"/>
              <a:pPr>
                <a:defRPr/>
              </a:pPr>
              <a:t>‹#›</a:t>
            </a:fld>
            <a:endParaRPr lang="en-US" altLang="en-US"/>
          </a:p>
        </p:txBody>
      </p:sp>
    </p:spTree>
    <p:extLst>
      <p:ext uri="{BB962C8B-B14F-4D97-AF65-F5344CB8AC3E}">
        <p14:creationId xmlns:p14="http://schemas.microsoft.com/office/powerpoint/2010/main" val="352105097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BF1705B-BFD4-4DC0-A865-C966019EDB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93899BA-F057-4C2C-9CCB-81BC9DC6620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DBFCBDF-A74A-489F-B3D6-E13A83B6AE29}"/>
              </a:ext>
            </a:extLst>
          </p:cNvPr>
          <p:cNvSpPr>
            <a:spLocks noGrp="1"/>
          </p:cNvSpPr>
          <p:nvPr>
            <p:ph type="sldNum" sz="quarter" idx="12"/>
          </p:nvPr>
        </p:nvSpPr>
        <p:spPr/>
        <p:txBody>
          <a:bodyPr/>
          <a:lstStyle>
            <a:lvl1pPr>
              <a:defRPr smtClean="0"/>
            </a:lvl1pPr>
          </a:lstStyle>
          <a:p>
            <a:pPr>
              <a:defRPr/>
            </a:pPr>
            <a:fld id="{C7196C6A-B4A7-4FBA-95F8-53DEA25C92C6}" type="slidenum">
              <a:rPr lang="en-US" altLang="en-US"/>
              <a:pPr>
                <a:defRPr/>
              </a:pPr>
              <a:t>‹#›</a:t>
            </a:fld>
            <a:endParaRPr lang="en-US" altLang="en-US"/>
          </a:p>
        </p:txBody>
      </p:sp>
    </p:spTree>
    <p:extLst>
      <p:ext uri="{BB962C8B-B14F-4D97-AF65-F5344CB8AC3E}">
        <p14:creationId xmlns:p14="http://schemas.microsoft.com/office/powerpoint/2010/main" val="368346470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EC8BF25-CFA4-4FA2-8064-91A5308594F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9A221F5-C419-4516-87B2-72D94268645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B2B0DFC-81CB-4685-9789-3942C3B34BF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A0184CF-6B25-45F3-810D-CE6F08DB63B7}"/>
              </a:ext>
            </a:extLst>
          </p:cNvPr>
          <p:cNvSpPr>
            <a:spLocks noGrp="1"/>
          </p:cNvSpPr>
          <p:nvPr>
            <p:ph type="sldNum" sz="quarter" idx="12"/>
          </p:nvPr>
        </p:nvSpPr>
        <p:spPr/>
        <p:txBody>
          <a:bodyPr/>
          <a:lstStyle>
            <a:lvl1pPr>
              <a:defRPr smtClean="0"/>
            </a:lvl1pPr>
          </a:lstStyle>
          <a:p>
            <a:pPr>
              <a:defRPr/>
            </a:pPr>
            <a:fld id="{762C9927-9208-4B8B-869C-EFAE5A825F06}" type="slidenum">
              <a:rPr lang="en-US" altLang="en-US"/>
              <a:pPr>
                <a:defRPr/>
              </a:pPr>
              <a:t>‹#›</a:t>
            </a:fld>
            <a:endParaRPr lang="en-US" altLang="en-US"/>
          </a:p>
        </p:txBody>
      </p:sp>
    </p:spTree>
    <p:extLst>
      <p:ext uri="{BB962C8B-B14F-4D97-AF65-F5344CB8AC3E}">
        <p14:creationId xmlns:p14="http://schemas.microsoft.com/office/powerpoint/2010/main" val="198391183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C6016D0-CD26-42D2-B61E-95B8522694F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B9534C7-51CF-4374-BDD5-6CD286E852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25BDB6D-058E-4785-ADD7-A204ED1CFEF5}"/>
              </a:ext>
            </a:extLst>
          </p:cNvPr>
          <p:cNvSpPr>
            <a:spLocks noGrp="1"/>
          </p:cNvSpPr>
          <p:nvPr>
            <p:ph type="sldNum" sz="quarter" idx="12"/>
          </p:nvPr>
        </p:nvSpPr>
        <p:spPr/>
        <p:txBody>
          <a:bodyPr/>
          <a:lstStyle>
            <a:lvl1pPr>
              <a:defRPr smtClean="0"/>
            </a:lvl1pPr>
          </a:lstStyle>
          <a:p>
            <a:pPr>
              <a:defRPr/>
            </a:pPr>
            <a:fld id="{BC38071A-B80D-4FB3-8449-85A4B97B6453}" type="slidenum">
              <a:rPr lang="en-US" altLang="en-US"/>
              <a:pPr>
                <a:defRPr/>
              </a:pPr>
              <a:t>‹#›</a:t>
            </a:fld>
            <a:endParaRPr lang="en-US" altLang="en-US"/>
          </a:p>
        </p:txBody>
      </p:sp>
    </p:spTree>
    <p:extLst>
      <p:ext uri="{BB962C8B-B14F-4D97-AF65-F5344CB8AC3E}">
        <p14:creationId xmlns:p14="http://schemas.microsoft.com/office/powerpoint/2010/main" val="360345381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FA9F5AB-98AC-4A56-94DF-6537DC1FCC1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D04801D-15ED-4BF8-AD5D-1A4467739AA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FD98C06-627A-4BF0-A234-522697A6486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2D2B695-D603-4FAF-B5E8-100C412051B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86269D6-620E-4B72-AB25-C88ABD7DCF6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81B7E68-0921-403F-846C-25496AC45AE8}"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441EE2BA-16A3-47F3-83D2-281F9CB73B4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E8F2C0A-60AB-44B2-8730-414A27AC8D3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69E3796-B20A-4E40-9F72-735B2D093DE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62" r:id="rId1"/>
    <p:sldLayoutId id="2147485463" r:id="rId2"/>
    <p:sldLayoutId id="2147485464" r:id="rId3"/>
    <p:sldLayoutId id="2147485459" r:id="rId4"/>
    <p:sldLayoutId id="2147485465" r:id="rId5"/>
    <p:sldLayoutId id="2147485460" r:id="rId6"/>
    <p:sldLayoutId id="2147485466" r:id="rId7"/>
    <p:sldLayoutId id="2147485467" r:id="rId8"/>
    <p:sldLayoutId id="2147485468" r:id="rId9"/>
    <p:sldLayoutId id="2147485461" r:id="rId10"/>
    <p:sldLayoutId id="214748546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0477255-F41D-42E3-9ED8-9AF763BB3B8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be holy  in  your marriage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005671-DBCB-46F0-827B-5849EE8D2B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B24F62-7438-46EA-995A-A781A5205E8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should your attitudes be toward your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Treat her with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assign value”, so honor, 	esteem, cherish.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ἀπονέμοντες τιμὴν</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5566B29-A7B6-4682-8EDD-A6FFE48B69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6ECB6B-98FE-4861-BB64-B3D3B627A2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80AB29-C720-43D2-8F27-555D504C86B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your wives.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5:25 - Husbands, love your wives, just as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loved the church and gave himself up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a:t>
            </a:r>
          </a:p>
        </p:txBody>
      </p:sp>
      <p:sp>
        <p:nvSpPr>
          <p:cNvPr id="4" name="Rectangle 3">
            <a:extLst>
              <a:ext uri="{FF2B5EF4-FFF2-40B4-BE49-F238E27FC236}">
                <a16:creationId xmlns:a16="http://schemas.microsoft.com/office/drawing/2014/main" id="{E4D6CF27-363A-4F09-A446-7B8AC101EF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CFFA0A-1667-4FF0-83F7-1D5FBDC480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868271-A630-43BB-8EE4-787051106AA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your wives.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5:28-29 - In this same way, husbands ought to love their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their own bodies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who loves his wife loves himself. After all, no one ever hated his own body, but he feeds and cares for it, just as Christ does the church.</a:t>
            </a:r>
          </a:p>
        </p:txBody>
      </p:sp>
      <p:sp>
        <p:nvSpPr>
          <p:cNvPr id="4" name="Rectangle 3">
            <a:extLst>
              <a:ext uri="{FF2B5EF4-FFF2-40B4-BE49-F238E27FC236}">
                <a16:creationId xmlns:a16="http://schemas.microsoft.com/office/drawing/2014/main" id="{3049AFD2-B334-41CB-B0CD-351CDBF222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5A8B6C-3A29-413A-A492-771272EA77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5929D4-8F4E-4446-9D3E-19808993FA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your wives.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5:28-29 - In this same way, husbands ought to love their wives as their own bodies. He who loves his wife loves himself. After all, no one ever hated his own body,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feeds and cares for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Christ does the church.</a:t>
            </a:r>
          </a:p>
        </p:txBody>
      </p:sp>
      <p:sp>
        <p:nvSpPr>
          <p:cNvPr id="4" name="Rectangle 3">
            <a:extLst>
              <a:ext uri="{FF2B5EF4-FFF2-40B4-BE49-F238E27FC236}">
                <a16:creationId xmlns:a16="http://schemas.microsoft.com/office/drawing/2014/main" id="{3D0B6783-0AD7-4C02-ADE4-151E7375D9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91D9FA-B4B5-478E-8F55-D281654807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886B16-9E1D-45CD-AE07-DEBB5DE9AD7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An unhindered prayer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in the same way be considerate as you live with your wives, and treat them with respect as the weaker partner and as heirs with you of the gracious gift of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nothing will hinder your prayers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EDC42390-1EAC-4E64-9695-965EFCC6438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A5AF9F-BF8D-44AF-B482-E14672374A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89E5DE-B279-45A5-8936-7C62E571E1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possible to </a:t>
            </a:r>
            <a:r>
              <a:rPr lang="en-US" sz="4400" b="1" u="sng" dirty="0">
                <a:solidFill>
                  <a:srgbClr val="990033"/>
                </a:solidFill>
                <a:effectLst>
                  <a:outerShdw blurRad="38100" dist="38100" dir="2700000" algn="tl">
                    <a:srgbClr val="000000">
                      <a:alpha val="43137"/>
                    </a:srgbClr>
                  </a:outerShdw>
                </a:effectLst>
                <a:latin typeface="Arial Narrow" pitchFamily="34" charset="0"/>
              </a:rPr>
              <a:t>grieve</a:t>
            </a:r>
            <a:r>
              <a:rPr lang="en-US" sz="4400" b="1" dirty="0">
                <a:solidFill>
                  <a:srgbClr val="990033"/>
                </a:solidFill>
                <a:effectLst>
                  <a:outerShdw blurRad="38100" dist="38100" dir="2700000" algn="tl">
                    <a:srgbClr val="000000">
                      <a:alpha val="43137"/>
                    </a:srgbClr>
                  </a:outerShdw>
                </a:effectLst>
                <a:latin typeface="Arial Narrow" pitchFamily="34" charset="0"/>
              </a:rPr>
              <a:t> the Holy 	Spirit.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4:30 -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grieve the Holy Spirit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whom you were sealed for the day of redemption. </a:t>
            </a:r>
          </a:p>
        </p:txBody>
      </p:sp>
      <p:sp>
        <p:nvSpPr>
          <p:cNvPr id="4" name="Rectangle 3">
            <a:extLst>
              <a:ext uri="{FF2B5EF4-FFF2-40B4-BE49-F238E27FC236}">
                <a16:creationId xmlns:a16="http://schemas.microsoft.com/office/drawing/2014/main" id="{8B279AE5-2EAB-428C-BF0E-49363231DA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2D724E-E169-4023-8606-05040C66AC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81C89A-37D2-4633-849A-0A168FEC326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There’s power in prayer when 	</a:t>
            </a:r>
            <a:r>
              <a:rPr lang="en-US" sz="4400" b="1" u="sng" dirty="0">
                <a:solidFill>
                  <a:srgbClr val="990033"/>
                </a:solidFill>
                <a:effectLst>
                  <a:outerShdw blurRad="38100" dist="38100" dir="2700000" algn="tl">
                    <a:srgbClr val="000000">
                      <a:alpha val="43137"/>
                    </a:srgbClr>
                  </a:outerShdw>
                </a:effectLst>
                <a:latin typeface="Arial Narrow" pitchFamily="34" charset="0"/>
              </a:rPr>
              <a:t>two</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agree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18:19 - I tell you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two of you on earth agree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about anything you ask for, it will be done for you by my Father in heaven.</a:t>
            </a:r>
          </a:p>
        </p:txBody>
      </p:sp>
      <p:sp>
        <p:nvSpPr>
          <p:cNvPr id="4" name="Rectangle 3">
            <a:extLst>
              <a:ext uri="{FF2B5EF4-FFF2-40B4-BE49-F238E27FC236}">
                <a16:creationId xmlns:a16="http://schemas.microsoft.com/office/drawing/2014/main" id="{4EAF12F2-F8FE-4FE4-95F7-FEBF10D529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75DC19-04A5-42F3-AE99-0976D80082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CCFEA5-1E70-4497-B18D-92E86835C80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Make things right between you 	before you </a:t>
            </a:r>
            <a:r>
              <a:rPr lang="en-US" sz="4400" b="1" u="sng" dirty="0">
                <a:solidFill>
                  <a:srgbClr val="990033"/>
                </a:solidFill>
                <a:effectLst>
                  <a:outerShdw blurRad="38100" dist="38100" dir="2700000" algn="tl">
                    <a:srgbClr val="000000">
                      <a:alpha val="43137"/>
                    </a:srgbClr>
                  </a:outerShdw>
                </a:effectLst>
                <a:latin typeface="Arial Narrow" pitchFamily="34" charset="0"/>
              </a:rPr>
              <a:t>worship</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5:23-24 -</a:t>
            </a:r>
            <a:r>
              <a:rPr lang="en-US" sz="28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if you are offering your gift at the altar and there remember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brother has something against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leave your gift there in front of the altar. First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and be reconciled to your brother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come and offer your gift.</a:t>
            </a:r>
          </a:p>
        </p:txBody>
      </p:sp>
      <p:sp>
        <p:nvSpPr>
          <p:cNvPr id="4" name="Rectangle 3">
            <a:extLst>
              <a:ext uri="{FF2B5EF4-FFF2-40B4-BE49-F238E27FC236}">
                <a16:creationId xmlns:a16="http://schemas.microsoft.com/office/drawing/2014/main" id="{FB35EE1F-F71F-441A-B186-98A882ECEF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960EEE-6431-4011-BBA3-5EE178671BD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916414-9B3A-4D59-BF46-69B6CE59A6D0}"/>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to Be Holy as a Husband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to Be Holy as a Wife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7FB317-317D-4A8F-8745-5EF56DFE53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0DE5EF-932C-4002-8D49-04E92F76AB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towards your husband?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4A9B3F2-9501-477F-8E6E-FE4FDB1FEE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CDE3BF-400B-4E17-B048-94A2AC65FE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4A790-0A14-450F-98DC-AFE74FFBED3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1:15-16</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just as he who called you is holy, so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holy in all you do</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written: “Be holy, because I am holy.”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1E70E9-61A0-47BE-9124-5D59636F4E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8F786F-1716-474E-ACCF-F4A54BEF533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Submissiveness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Gentium" pitchFamily="2" charset="0"/>
              </a:rPr>
              <a:t> = </a:t>
            </a:r>
            <a:r>
              <a:rPr lang="en-US" altLang="en-US" sz="4400" b="1">
                <a:solidFill>
                  <a:srgbClr val="990033"/>
                </a:solidFill>
                <a:effectLst>
                  <a:outerShdw blurRad="38100" dist="38100" dir="2700000" algn="tl">
                    <a:srgbClr val="C0C0C0"/>
                  </a:outerShdw>
                </a:effectLst>
                <a:latin typeface="Arial Narrow" panose="020B0606020202030204" pitchFamily="34" charset="0"/>
              </a:rPr>
              <a:t>to arrange 	yourself under, rank under, 	obey.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Wives, in the same way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submissive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your husbands so that, if any of them do not believe the word, they may be won over without words by the behavior of their wives . . . - v1.</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ὑποτάσσω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2F34CD2-B137-4043-A6D2-D375F2D11A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AC09C5-FD86-4FB6-8458-CABAA92758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6638D9-98C3-4DDF-858A-45AD582EDC5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the same word in 	relationship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government</a:t>
            </a:r>
            <a:r>
              <a:rPr lang="en-US" sz="4400" b="1" dirty="0">
                <a:solidFill>
                  <a:srgbClr val="990033"/>
                </a:solidFill>
                <a:effectLst>
                  <a:outerShdw blurRad="38100" dist="38100" dir="2700000" algn="tl">
                    <a:srgbClr val="000000">
                      <a:alpha val="43137"/>
                    </a:srgbClr>
                  </a:outerShdw>
                </a:effectLst>
                <a:latin typeface="Arial Narrow" pitchFamily="34" charset="0"/>
              </a:rPr>
              <a:t>, 	earthly </a:t>
            </a:r>
            <a:r>
              <a:rPr lang="en-US" sz="4400" b="1" u="sng" dirty="0">
                <a:solidFill>
                  <a:srgbClr val="990033"/>
                </a:solidFill>
                <a:effectLst>
                  <a:outerShdw blurRad="38100" dist="38100" dir="2700000" algn="tl">
                    <a:srgbClr val="000000">
                      <a:alpha val="43137"/>
                    </a:srgbClr>
                  </a:outerShdw>
                </a:effectLst>
                <a:latin typeface="Arial Narrow" pitchFamily="34" charset="0"/>
              </a:rPr>
              <a:t>masters</a:t>
            </a:r>
            <a:r>
              <a:rPr lang="en-US" sz="4400" b="1" dirty="0">
                <a:solidFill>
                  <a:srgbClr val="990033"/>
                </a:solidFill>
                <a:effectLst>
                  <a:outerShdw blurRad="38100" dist="38100" dir="2700000" algn="tl">
                    <a:srgbClr val="000000">
                      <a:alpha val="43137"/>
                    </a:srgbClr>
                  </a:outerShdw>
                </a:effectLst>
                <a:latin typeface="Arial Narrow" pitchFamily="34" charset="0"/>
              </a:rPr>
              <a:t>, &amp; to a husband.</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yourselves for the Lord’s sake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every authority instituted among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to the king, as the supreme authority. . . - 2:13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Slaves,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your masters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all respect. . . - 2:18</a:t>
            </a:r>
          </a:p>
        </p:txBody>
      </p:sp>
      <p:sp>
        <p:nvSpPr>
          <p:cNvPr id="4" name="Rectangle 3">
            <a:extLst>
              <a:ext uri="{FF2B5EF4-FFF2-40B4-BE49-F238E27FC236}">
                <a16:creationId xmlns:a16="http://schemas.microsoft.com/office/drawing/2014/main" id="{7D20E6B1-6146-419D-87F2-F1F7F286B1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AF9B81-A354-42E3-B131-CE4F04D18F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7DF969-1D2E-47AA-B5B9-0F1C0B1D65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5:21-22 -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 to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out of reverence for Christ. Wives, submit to your husbands as to the Lord.</a:t>
            </a:r>
          </a:p>
        </p:txBody>
      </p:sp>
      <p:sp>
        <p:nvSpPr>
          <p:cNvPr id="4" name="Rectangle 3">
            <a:extLst>
              <a:ext uri="{FF2B5EF4-FFF2-40B4-BE49-F238E27FC236}">
                <a16:creationId xmlns:a16="http://schemas.microsoft.com/office/drawing/2014/main" id="{F44E53F1-70BF-497C-B773-61B458DBBA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009DF5-FD26-48E0-B783-77F674175D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F58F1E-7CE1-481C-BE5B-E05761C5479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5:21-22 - Submit to one another out of reverence for Christ.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your husbands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to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F5F4969-3A26-45B7-BB9E-0B1CFFFE35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1DB51-B0B7-47E2-8D9A-356B03953E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2B7258-2226-4257-8823-03ECC5088DB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Who’s in charge?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5:23 - For the husband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head of the wife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Christ is the head of the church, his body, of which he is the Savior.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11:3 - Now I want you to realize that the head of every man is Christ,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head of the woman is man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head of Christ is God.</a:t>
            </a:r>
          </a:p>
        </p:txBody>
      </p:sp>
      <p:sp>
        <p:nvSpPr>
          <p:cNvPr id="4" name="Rectangle 3">
            <a:extLst>
              <a:ext uri="{FF2B5EF4-FFF2-40B4-BE49-F238E27FC236}">
                <a16:creationId xmlns:a16="http://schemas.microsoft.com/office/drawing/2014/main" id="{3B8709FE-5B88-4D6D-B745-873F988CE8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136D0B-6A7D-4EB1-BD8F-8BAA158B4F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E8F3A1-C132-466B-962B-CEE2956E1E0A}"/>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when they see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purity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reverence of your lives. - v2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Purity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“Your behavior that is 	free from ceremonial defile-	ment”, clean, sacred, holy.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ἁγνὴν ἀναστροφὴν ὑμω̂ν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F67A376-922C-4ECF-91BA-56B982535E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800837-0D39-42A4-AAA5-41CFC550D8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4AEB78-4E5F-42CD-A937-37022426B97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when they see the purity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reverence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your lives. -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Reverence - respect.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F90CE3F-47CA-4A3D-B475-76132222E6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E591A8-4758-467D-8D5C-FF5B72643B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A2193F-B6ED-44D2-8BFC-9B4BFCD9D4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Beauty.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beauty should not come from outward adornment, such as braided hair and the wearing of gold jewelry and fine clothes.</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Instead, it should be that of your inner self, the unfading beauty of a gentle and quiet spirit, which is of great worth in God’s sight. - v3-4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776029A-D556-4D04-AABE-4136595AC5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F7C922-F87C-4A78-B1EC-442DE6B795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3B06F7-E9BA-41E3-8E28-0B65511D3801}"/>
              </a:ext>
            </a:extLst>
          </p:cNvPr>
          <p:cNvSpPr>
            <a:spLocks noGrp="1" noChangeArrowheads="1"/>
          </p:cNvSpPr>
          <p:nvPr>
            <p:ph idx="1"/>
          </p:nvPr>
        </p:nvSpPr>
        <p:spPr>
          <a:xfrm>
            <a:off x="457200" y="1143000"/>
            <a:ext cx="8229600" cy="5410200"/>
          </a:xfrm>
        </p:spPr>
        <p:txBody>
          <a:bodyPr>
            <a:normAutofit/>
          </a:bodyPr>
          <a:lstStyle/>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Beauty.</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	a.  Our culture emphasizes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		physical beauty.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beauty should not come from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outward adornment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such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braided hair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wearing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gold jewelry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fine clothes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Instead, it should be that of your inner self, the unfading beauty of a gentle and quiet spirit, which is of great worth in God’s sight. - v3-4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59F1BAE-C9A5-4380-9680-A5A7DF2EE9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6FB829-C527-49EC-985A-8E98AF5C4E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1CC1D9-1E97-430D-9747-8FC6401269C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God’s Principle for Feminine 	Beauty: character &amp; attitudes 	more than physical beauty!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beauty should not come from outward adornment, such as braided hair and the wearing of gold jewelry and fine clothes.</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Instead, it should be that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inner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unfading beauty of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gentle and quiet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of great worth in God’s sight. - v3-4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71DDBCD-73EE-4375-90B4-BF4A3EED92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825C20-E45C-41E7-B704-808191E1D2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5DEB9E-8DDF-4DD3-968B-8B50C42B1612}"/>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3:1-4</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Wives, in the same way be submissive to your husbands so that, if any of them do not believe the word, they may be won over without words by the behavior of their wives, when they see the purity and reverence of your lives. Your beauty should not come from outward adornment, such as braided hair and the wearing of gold jewelry and fine clothes. Instead, it should be that of your inner self, the unfading beauty of a gentle and quiet spirit, which is of great worth in God’s sight.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B35B03-0F3B-4540-AD03-3142867E46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7B9DCE-9614-4D81-92E9-6728B505F3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towards your husband?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Power with people &amp;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C928649-BA8C-4307-A534-C325B8A793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0FD5A9-9EDB-4DD7-9671-D18EBC74C4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C11C84-F5DC-4D3A-993D-2E50CA32FA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most important result is 	your unbelieving husband com-	</a:t>
            </a:r>
            <a:r>
              <a:rPr lang="en-US" sz="4400" b="1" dirty="0" err="1">
                <a:solidFill>
                  <a:srgbClr val="990033"/>
                </a:solidFill>
                <a:effectLst>
                  <a:outerShdw blurRad="38100" dist="38100" dir="2700000" algn="tl">
                    <a:srgbClr val="000000">
                      <a:alpha val="43137"/>
                    </a:srgbClr>
                  </a:outerShdw>
                </a:effectLst>
                <a:latin typeface="Arial Narrow" pitchFamily="34" charset="0"/>
              </a:rPr>
              <a:t>ing</a:t>
            </a:r>
            <a:r>
              <a:rPr lang="en-US" sz="4400" b="1" dirty="0">
                <a:solidFill>
                  <a:srgbClr val="990033"/>
                </a:solidFill>
                <a:effectLst>
                  <a:outerShdw blurRad="38100" dist="38100" dir="2700000" algn="tl">
                    <a:srgbClr val="000000">
                      <a:alpha val="43137"/>
                    </a:srgbClr>
                  </a:outerShdw>
                </a:effectLst>
                <a:latin typeface="Arial Narrow" pitchFamily="34" charset="0"/>
              </a:rPr>
              <a:t> to the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Wives, in the same way be submissive to your husbands so that, if any of them do not believe the 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may be won over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without words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behavior of their wives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v1.</a:t>
            </a:r>
          </a:p>
        </p:txBody>
      </p:sp>
      <p:sp>
        <p:nvSpPr>
          <p:cNvPr id="4" name="Rectangle 3">
            <a:extLst>
              <a:ext uri="{FF2B5EF4-FFF2-40B4-BE49-F238E27FC236}">
                <a16:creationId xmlns:a16="http://schemas.microsoft.com/office/drawing/2014/main" id="{DE7DC36B-FB3C-40ED-9CB5-14CACF5956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ACD422-B863-4FF9-8B4A-EA2870DFBD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9169E9-A599-4301-8E13-07B4D2489D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do you become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22:26-27 - Instead, the greatest among you should be like the youngest, and the one who rules like the one who serves.</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who is greater, the one who is at the table or the one who serves? Is it not the one who is at the table?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among you as one who serves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329DF85-C96B-423F-B8CB-A63B1EFEF2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A4B5F7-C2FC-4883-9CEB-38587F66D0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B645B5-A5AB-4B88-86D8-4B25978818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With these attitudes you have 	power with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9:19 - Though I am free and belong to no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make myself a slave to everyone, to win as many as possible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DC5EBE6-C701-46D8-8742-7EB08AD5B9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5A3BF5-C05D-48FF-B2FB-213624FD32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F79FDB-DE11-4BBC-AEA2-744015D9431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You have </a:t>
            </a:r>
            <a:r>
              <a:rPr lang="en-US" sz="4400" b="1" u="sng" dirty="0">
                <a:solidFill>
                  <a:srgbClr val="990033"/>
                </a:solidFill>
                <a:effectLst>
                  <a:outerShdw blurRad="38100" dist="38100" dir="2700000" algn="tl">
                    <a:srgbClr val="000000">
                      <a:alpha val="43137"/>
                    </a:srgbClr>
                  </a:outerShdw>
                </a:effectLst>
                <a:latin typeface="Arial Narrow" pitchFamily="34" charset="0"/>
              </a:rPr>
              <a:t>great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worth</a:t>
            </a:r>
            <a:r>
              <a:rPr lang="en-US" sz="4400" b="1" dirty="0">
                <a:solidFill>
                  <a:srgbClr val="990033"/>
                </a:solidFill>
                <a:effectLst>
                  <a:outerShdw blurRad="38100" dist="38100" dir="2700000" algn="tl">
                    <a:srgbClr val="000000">
                      <a:alpha val="43137"/>
                    </a:srgbClr>
                  </a:outerShdw>
                </a:effectLst>
                <a:latin typeface="Arial Narrow" pitchFamily="34" charset="0"/>
              </a:rPr>
              <a:t> in God’s 	sight!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Instead, it should be that of your inner self, the unfading beauty of a gentle and quiet spirit,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which is of great worth in God’s sight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a:t>
            </a:r>
          </a:p>
        </p:txBody>
      </p:sp>
      <p:sp>
        <p:nvSpPr>
          <p:cNvPr id="4" name="Rectangle 3">
            <a:extLst>
              <a:ext uri="{FF2B5EF4-FFF2-40B4-BE49-F238E27FC236}">
                <a16:creationId xmlns:a16="http://schemas.microsoft.com/office/drawing/2014/main" id="{6F00CBF6-E993-472F-9EC0-716A9A3772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to Be Holy as a Wife.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6B8F74-B977-4696-A93A-2FF565EEC5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333FDE-5F5F-4C3C-971F-ADB25E02F3D0}"/>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to stand out from the world &amp; be holy?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Treat your spouses with Godly behavior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and the world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will see the difference!</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127E57-58D4-44C3-BE28-D9A2870782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397A6D-8BEC-4462-8C28-49C0678D8AAD}"/>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3:5-7</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is the way the holy women of the past who put their hope in God used to make themselves beautiful. They were submissive to their own husbands, like Sarah, who obeyed Abraham and called him her master. You are her daughters if you do what is right and do not give way to fear. </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in the same way be considerate as you live with your wives, and treat them with respect as the weaker partner and as heirs with you of the gracious gift of life, so that nothing will hinder your prayers.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89CC50-ADAD-4108-B9D3-47B6EAD02F3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C0F013-DCD4-4AB9-8CEE-ADA70665C3D7}"/>
              </a:ext>
            </a:extLst>
          </p:cNvPr>
          <p:cNvSpPr>
            <a:spLocks noGrp="1" noChangeArrowheads="1"/>
          </p:cNvSpPr>
          <p:nvPr>
            <p:ph idx="1"/>
          </p:nvPr>
        </p:nvSpPr>
        <p:spPr>
          <a:xfrm>
            <a:off x="457200" y="11430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to Be Holy as a Husband</a:t>
            </a:r>
          </a:p>
          <a:p>
            <a:pPr marL="857250" indent="-8572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in the same way be considerate as you live with your wives, and treat them with respect as the weaker partner and as heirs with you of the gracious gift of life, so that nothing will hinder your prayers. – v7</a:t>
            </a:r>
          </a:p>
          <a:p>
            <a:pPr marL="857250" indent="-85725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248DA1-FDD3-4765-BBBC-01BE64231B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C9CD34-A6BE-47BE-B831-CAA08DBEB50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3E26E47-5EB4-4E88-A633-5DEFE2CCE5B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95BCCF-82B8-460F-A3B8-0A593DFC2A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9CAA04-13D8-4AAC-984B-82701DE2F50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should your attitudes be toward your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Be </a:t>
            </a:r>
            <a:r>
              <a:rPr lang="en-US" altLang="en-US" sz="4400" b="1">
                <a:solidFill>
                  <a:srgbClr val="339966"/>
                </a:solidFill>
                <a:effectLst>
                  <a:outerShdw blurRad="38100" dist="38100" dir="2700000" algn="tl">
                    <a:srgbClr val="C0C0C0"/>
                  </a:outerShdw>
                </a:effectLst>
                <a:latin typeface="Arial Narrow" panose="020B0606020202030204" pitchFamily="34" charset="0"/>
              </a:rPr>
              <a:t>considerate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have 	knowledge, understanding.</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γνῶσις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856B8EF-6DEB-489D-B6CD-7D0FFC632B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C21AA3-8DD1-4D1F-B376-0EC3907FB8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65C618-ED8B-4681-85F5-C983ADA1C5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Live with your wives physically 	but also </a:t>
            </a:r>
            <a:r>
              <a:rPr lang="en-US" sz="4400" b="1" u="sng" dirty="0">
                <a:solidFill>
                  <a:srgbClr val="990033"/>
                </a:solidFill>
                <a:effectLst>
                  <a:outerShdw blurRad="38100" dist="38100" dir="2700000" algn="tl">
                    <a:srgbClr val="000000">
                      <a:alpha val="43137"/>
                    </a:srgbClr>
                  </a:outerShdw>
                </a:effectLst>
                <a:latin typeface="Arial Narrow" pitchFamily="34" charset="0"/>
              </a:rPr>
              <a:t>emotionally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2CEB57A-CA42-43AF-B0A7-B3A106B1C8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24D984-5EE5-49BE-B72B-427566375B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E81CEF-10E0-460E-8C12-691E55E098E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should your attitudes be toward your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Live with your wives physically 	but also </a:t>
            </a:r>
            <a:r>
              <a:rPr lang="en-US" sz="4400" b="1" u="sng" dirty="0">
                <a:solidFill>
                  <a:srgbClr val="990033"/>
                </a:solidFill>
                <a:effectLst>
                  <a:outerShdw blurRad="38100" dist="38100" dir="2700000" algn="tl">
                    <a:srgbClr val="000000">
                      <a:alpha val="43137"/>
                    </a:srgbClr>
                  </a:outerShdw>
                </a:effectLst>
                <a:latin typeface="Arial Narrow" pitchFamily="34" charset="0"/>
              </a:rPr>
              <a:t>emotionally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5:31 - For this reason a man will leave his father and mother and be united to his wife, and the two will become one flesh.</a:t>
            </a:r>
          </a:p>
        </p:txBody>
      </p:sp>
      <p:sp>
        <p:nvSpPr>
          <p:cNvPr id="4" name="Rectangle 3">
            <a:extLst>
              <a:ext uri="{FF2B5EF4-FFF2-40B4-BE49-F238E27FC236}">
                <a16:creationId xmlns:a16="http://schemas.microsoft.com/office/drawing/2014/main" id="{C4E6CB53-2163-4181-97E1-079165E1FA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to Be Holy as a Husband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24345</TotalTime>
  <Words>2085</Words>
  <Application>Microsoft Office PowerPoint</Application>
  <PresentationFormat>On-screen Show (4:3)</PresentationFormat>
  <Paragraphs>206</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 Narrow</vt:lpstr>
      <vt:lpstr>Arial</vt:lpstr>
      <vt:lpstr>Lucida Sans Unicode</vt:lpstr>
      <vt:lpstr>Wingdings 2</vt:lpstr>
      <vt:lpstr>Calibri</vt:lpstr>
      <vt:lpstr>Times New Roman</vt:lpstr>
      <vt:lpstr>Segoe UI Symbol</vt:lpstr>
      <vt:lpstr>Gentium</vt:lpstr>
      <vt:lpstr>Trek</vt:lpstr>
      <vt:lpstr>how  to  be holy  in  your marriage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1443</cp:revision>
  <dcterms:created xsi:type="dcterms:W3CDTF">2005-04-23T22:37:40Z</dcterms:created>
  <dcterms:modified xsi:type="dcterms:W3CDTF">2021-02-14T00:28:12Z</dcterms:modified>
</cp:coreProperties>
</file>