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1362" r:id="rId3"/>
    <p:sldId id="1845" r:id="rId4"/>
    <p:sldId id="1846" r:id="rId5"/>
    <p:sldId id="1847" r:id="rId6"/>
    <p:sldId id="1503" r:id="rId7"/>
    <p:sldId id="1806" r:id="rId8"/>
    <p:sldId id="1809" r:id="rId9"/>
    <p:sldId id="1808" r:id="rId10"/>
    <p:sldId id="1807" r:id="rId11"/>
    <p:sldId id="1810" r:id="rId12"/>
    <p:sldId id="1811" r:id="rId13"/>
    <p:sldId id="1812" r:id="rId14"/>
    <p:sldId id="1813" r:id="rId15"/>
    <p:sldId id="1844" r:id="rId16"/>
    <p:sldId id="1815" r:id="rId17"/>
    <p:sldId id="1814" r:id="rId18"/>
    <p:sldId id="1816" r:id="rId19"/>
    <p:sldId id="1817" r:id="rId20"/>
    <p:sldId id="1818" r:id="rId21"/>
    <p:sldId id="1820" r:id="rId22"/>
    <p:sldId id="1821" r:id="rId23"/>
    <p:sldId id="1822" r:id="rId24"/>
    <p:sldId id="1823" r:id="rId25"/>
    <p:sldId id="1824" r:id="rId26"/>
    <p:sldId id="1825" r:id="rId27"/>
    <p:sldId id="1843" r:id="rId28"/>
    <p:sldId id="1826" r:id="rId29"/>
    <p:sldId id="1827" r:id="rId30"/>
    <p:sldId id="1828" r:id="rId31"/>
    <p:sldId id="1829" r:id="rId32"/>
    <p:sldId id="1830" r:id="rId33"/>
    <p:sldId id="1831" r:id="rId34"/>
    <p:sldId id="1848" r:id="rId35"/>
    <p:sldId id="1762" r:id="rId36"/>
    <p:sldId id="1832" r:id="rId37"/>
    <p:sldId id="1833" r:id="rId38"/>
    <p:sldId id="1834" r:id="rId39"/>
    <p:sldId id="1835" r:id="rId40"/>
    <p:sldId id="1836" r:id="rId41"/>
    <p:sldId id="1838" r:id="rId42"/>
    <p:sldId id="1837" r:id="rId43"/>
    <p:sldId id="1839" r:id="rId44"/>
    <p:sldId id="1840" r:id="rId45"/>
    <p:sldId id="1841" r:id="rId46"/>
    <p:sldId id="1804" r:id="rId4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482060C-935A-42B6-921B-A1B897470823}"/>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DD6E7A7-8A77-48D0-B82E-DE8E63EA7D34}"/>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72BD7E3-BD5B-4CA2-9F63-BE547C099249}"/>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68E8F3D-A68D-44E9-AA56-605AE9366543}"/>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612668F9-1548-451E-902C-52E02104DF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F18734-C9C3-49E9-92C7-E66EB4D15673}"/>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7E5E316-F2B7-4DDB-9C17-DE7545B8EA6E}"/>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33B18B3E-3FE8-4F22-8D3B-B8DF704171D5}"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6ED6B32D-2801-43BB-978C-454310A5B81D}"/>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DDEA2B-8E9D-451C-8152-45EF237C614D}"/>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92A4D7-482C-496D-89E2-A44C30D7839F}"/>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CD76EECB-7217-40E8-8902-18B46CFB55D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1E24FF-4DEC-469D-84C6-1F97D09C852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E3A24D2-A3A7-4AF6-8AF1-153B426A63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0461BBD-C3F2-4EBD-9C6A-FA3090B20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E71AE23-DCF1-471C-B7F8-FCEB62FA11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62C0BA-DAC0-4031-9220-63717B9615D0}"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5110A4F-3E43-4393-B5BC-78BC6CF2E5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80B33A2-6355-4310-8CAF-14F4FFEDE3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E2AEE35-13B8-4BF4-A22A-68E5CF3F6B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C3B071-A99B-49C9-89AF-B8AA49D6CE9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BC0C9EC-CC15-4BD8-9587-D5527D2FB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CDAF51C-5F9F-44B7-9F3E-597C5FEC65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7941454-4F04-4719-A50F-65F7AC07A8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384746-444D-486E-89D2-55704A44FAD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BADA2F5-38F0-43F6-A410-485BD82D0F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ADD65B6-2073-41EC-BC73-22B9E78653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BD589D11-62E9-403B-A293-672FE4F53A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96CDBA-8E00-48BC-AB3C-6A7833E1CC5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503619B-BBF4-41B3-919E-C226393910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85B0135-1712-4348-8B14-4AB5487762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D46827F3-6371-4F9A-A904-1C3E295E4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56DE72-D203-470A-9D44-5313C5648B0B}"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B01DEC2-EAFC-4138-A9DA-40BF519984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A4064DA-DF77-40B7-BAE3-8B42005EA8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A68673B-01A8-41EE-8FF6-FC581C9CF0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ABEA8F-2EA3-42D4-87E3-B46E2B4C1EFE}"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EB2A8AE-E76A-46C8-AC16-73EB238893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558CBF2-0F21-4F53-9153-D0A04AE6AD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F012669-F70B-4C5C-830A-18CFD3742A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566B88-2EFC-4FF0-9F9D-CC934E1DA4A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F41B55F-74F0-4EA8-AACA-86E41C3725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F29D3D6-564E-4ED0-8476-92FADF2BB4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F7949B4-479E-4AD2-B376-E0AD9F32B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C30578-BAA7-4436-AA14-6159FEFB6ADB}"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2598585-31DB-4DD0-BBF5-584CB03EF4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2EC46BF-C26E-4493-979B-C7EF6E5036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82F07D4-CD31-4ABA-A75B-98CF2FC669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F66732-FCAF-413E-8ABE-578CEAD70512}"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0246D7A-4C40-4945-9269-820969263A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4458D0F-ED40-4E33-A73F-662B8F0956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03B6C121-8FCC-443A-B18A-DF8DD23420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83B221-4EC9-43D5-A939-12A99F794EC2}"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517C7F7-70D4-4A37-A5F0-4C78795C50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AA7F36A-49C3-4EEF-8B22-A3A0BF3C1A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6E76040-8666-4E95-8B53-8E93ECE2D4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21D9AD-3FAC-485E-A2AB-7F0D7F041AB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8B9F16D-635A-4773-8757-65393B330E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8083668-DC4D-4D4E-9DE4-8D9A1F17D8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0410C27-CAC0-47E1-8A07-F405F0E983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C05DEA-27C2-4EA7-95C0-CA1AD57A41CD}"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3FCD775-199A-40B3-AF71-0FF57ED780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E7BDBBE-4B4B-4A34-ACB2-CCF337530B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6A78AFCB-CAED-4CCD-8A67-8B39F97F18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627F87-A01F-45B9-A673-6FA496B7C28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E4B7271-27FD-44C3-9961-73125AD22F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02B77B5-F9F0-4A25-808D-0A12DCFD39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01171BC-DFCD-4C78-8EB7-7813FA5790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12643A-59E3-4A6E-BA82-8F30E39DCA6C}"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3A727CC-6501-4DD7-9807-4771ECBB05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4CC8AB8-31BE-4C60-B197-5123155FA2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89B0435-CAA4-46DA-A6E1-951AFDA897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DB5A04-BEA6-4F0E-8A2B-E14ADDEAF37B}"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FC730E6-15CB-4317-91FF-A8C16B9B4C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1FC119CA-FDAA-4B13-9F88-EB31A3D066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D8EC605-BE9C-452A-B684-49C9C58E97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865083-E5B2-4BA7-8E9A-EA672E81E89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852E589-373E-438F-BE9B-D3D925BE14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A74CBFC-4A37-4C6D-B369-0C0C4356F9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974DA7E6-2F2B-4541-A123-A52D934DC1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D14C0E-3A92-455D-88E3-3E0235EECA46}"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2380D13-B921-4B40-BB18-298387DC22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D925FDD-C858-4C88-91B9-36CC6CFBBC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495A389-6F94-49CB-8E6E-9C37A65B5B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FCA8E6-52AB-4AB5-A451-C6E3234FE34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AD9FAFD-166E-4133-A0EC-DD1FDD79B0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49323C1-D18D-43BE-835F-C13449F4B1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E441F3D-3417-40A2-B452-54B90DC5F7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4C2EC4-415F-4107-99DE-BDA0D1712F1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42F3F22-D4AD-4AA2-A952-95336BE4C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37E16B9-5B77-4913-8EBA-7690D617E2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8ED2A042-FBF1-4C61-83F6-1BA5BF3F28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FD073D-A44C-4CF2-B448-945B5D2FB362}"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46D11E1-F47F-494F-BB8E-26DC76736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5B41804-64CC-4972-99D6-CE2BEA2967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E2EDD7-CE2D-468D-8709-7556CDB9A2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5E5E53-BBA3-4088-A45E-803A346FC878}"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4D208E6-7CDD-4E68-8281-C5C607D44D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895AE4C-70C0-45A3-9D03-8DB305AC85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947E38F-95F7-49B5-8A3C-6F37DAA441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36904F-8FED-44D0-82DA-C9EC3D2BAC68}"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B3C2FE2-A360-4D38-82F4-324EF6F87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5D97720-20D8-421A-A751-46C0FE79E5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0184DEF-D909-4AC5-9380-EC389A2110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7E874F-B93E-4621-80FB-8A4B5653859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9E3F0A6-BF59-4116-B985-34D1391547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102A2C0-5A0F-4D89-A5D9-CAC0FC0726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ECD03C3-CFC3-472B-99CC-5D1D27342A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E69975-0EEB-47D4-BE77-C39BB4B4368A}"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0202CEC-267C-4069-AF5E-CAFB6E5B10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34BABE4-E8DF-48CC-BD69-A4A6BBFD99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A4CEB85-F582-4345-8ED4-17FB35152E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C86FD9-47CD-4F64-8C0C-21713F1E7C22}"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DB121F0-B69D-4627-BC57-E9E84F6A9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F186FC6-BAE9-4740-A4EF-9054AE86EE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07D68CB3-358C-4E3B-B9EA-3F773FD982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83B107-C793-4CDC-9FF7-B0D9FE255CA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946F3D46-E286-48BA-B6ED-A81BBB0B61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6C14436-F029-4D88-861D-1D1A5FCD2B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FD1EE2F-CA7B-46E0-8999-F2157B2BC6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54AA59-3055-4376-9C4C-968C905064BC}"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FD93951-400F-4805-895E-65FA26834F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89128FB-73B5-4832-92DE-3DA7938088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8A6FD2C-1573-41CF-A9D4-C441498C60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D333EE-9475-48A4-BF77-975AB94B7347}"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01CBEA5-C8CE-4D94-B424-41CA4C7FA7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DE8BC893-580B-4927-88FE-5763F75F7F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30BD50BB-8B5D-487C-97B1-E875D6144D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F2051-B438-4769-BBC7-D4045369B167}"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86941D0-1BBA-4738-8C27-C3CD6D5FD7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3FD8402-0C88-4F86-A90A-965EF89ADA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15970A1F-607C-4E70-BD9F-5DBC424F42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09D944-FECE-47A7-BE74-33A812AEA7F9}"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C7CD3420-B9F5-4259-A6DC-2E657A0427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C86A0D7-5426-4741-B417-03077B18C1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CDE7DE5-1965-4438-8019-5B72B2C431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729D25-0B31-4D52-B234-D4155EB41E06}"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743CD8E-2D67-4349-9DAF-1E958785A2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6040478B-A063-4818-AAEB-D92B12B3A7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E6076B7-443C-43B0-8696-805726CDDB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A519BB-BF19-43A9-8F2D-8A3E138854F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FEACC2A-C2AD-4E6D-9232-F8297D5298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5AB499A-D4CA-4FEA-85B5-1A4516B15D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EAE50AE4-3E50-404E-A914-2AFED48A0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6E9F13-F1B6-4637-B983-CD9AE212456D}"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7BCA52F-3650-46DD-B6F7-6CC785DA0C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67970B5-4FC8-42CF-BE18-806CDB892E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1A3DF0E-5795-4B13-A6E4-EA275273AA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4D3848-8AB0-409E-B130-8D1841A909EA}"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9F4C3258-59F3-406F-82E4-A21E588964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93AB04D4-B6A7-42F7-9860-E5E36221F9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18811826-EF53-4BCA-B29A-0C0AB57FC1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817B65-A3BF-4D0C-A6AA-9AF7D0D01F2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B3DD0D2-7E72-43A7-9D13-D64C92742D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631AC4EF-5AD9-49ED-A258-E5F10A5AB4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CA95DF78-857F-42F4-96D5-6B8144EC83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DDA116-FF55-4847-806F-B12B27D262CC}"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AECBA979-B1F6-4C25-8D0C-9FBF36C239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3A5398F-123F-4648-AF00-F9A832077A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B8B6CA3-6B26-4E76-835E-9F70EC137D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9EE02E-D903-477C-B82C-39E6C3B3396F}"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5CD72CCC-2FD9-49D5-B8A4-5100504AC1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6E526BCE-D8E1-4920-961B-FE4CA8599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7C11AF5A-0EFB-43DF-B278-5EF6DD96BA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73FFEC-6392-4335-B68D-A32D59EAED9E}"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D3AF1338-04F2-4B5C-B074-189A8A21FE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BADDD817-B87C-47E8-94E1-612B9CB112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F7106658-9481-44CA-A7C4-89FE7AF8A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40A4DD-A9EA-4F74-ADC2-151F801AB9D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EA9981E6-9095-48E4-817A-7F9522D3A9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D081581C-57B6-45FC-A812-36F070D784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A660CBC1-9CCC-4D3B-AE43-CA1E9BEA61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24654E-E360-4C06-8EDB-ACD2C93E47EA}"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FB547825-9977-4B1D-8374-784AEA90C7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1EA5E4BC-6052-4EA4-9057-8F3AA5BAF3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7D699DA7-6547-490C-97DE-AA6FA49599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9DAE7B-1A12-4A4A-9CFE-3B837477E131}"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164D982-9DB8-4D66-9380-F031C58491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F32020C-19CC-438A-BD6E-5A04C0E7F3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2DB5955-8F09-45A1-B55E-1CF209D2DE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8E8D52-28B5-4B8F-A4FF-9D7211C88785}"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ACC83E5-1954-4E44-99CA-A16A9F2A29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5DDFCE4-0FA3-4950-AFE5-D54FBD50BD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8C78238-AA06-42E0-91C9-F3380AC03F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114CE9-BDA3-4697-BF33-EDEAC2D05284}"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22F7321-9107-4451-903A-6EA324998E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EC1EF18-4D8A-4D53-9EF8-1B68730740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BE57987-817B-49B8-B968-51680D128D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FE3511-6A72-48BC-A6E9-7F6CFA10E36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5D94748-2942-495B-9E28-3BDCAD3BA6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92D7D40-BDBC-41BE-801B-E2793822DB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00D6D1D-F8A4-4BD8-8886-6B92410215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D56CBE-D304-4FC9-AC84-869CDADCED0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42643CE-7130-40A8-BF35-CB0570A57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F18B7DC-9F92-45D9-AD35-E060B5A358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E8A2B18-E14F-4431-B7F7-5179C6B473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2F1E10-13D2-4D3E-B230-64943A35B7A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8EA9C7E-D726-46EE-9E9F-2906A7D6F1D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21879C7-AE0A-4AF9-96FD-6DBFD62E0B1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A499AFD-4864-4F0D-9C70-C7D3145801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744B262-71D3-4944-8C98-342B4F383157}"/>
              </a:ext>
            </a:extLst>
          </p:cNvPr>
          <p:cNvSpPr>
            <a:spLocks noGrp="1"/>
          </p:cNvSpPr>
          <p:nvPr>
            <p:ph type="sldNum" sz="quarter" idx="12"/>
          </p:nvPr>
        </p:nvSpPr>
        <p:spPr>
          <a:xfrm>
            <a:off x="8229600" y="6473825"/>
            <a:ext cx="758825" cy="247650"/>
          </a:xfrm>
        </p:spPr>
        <p:txBody>
          <a:bodyPr/>
          <a:lstStyle>
            <a:lvl1pPr>
              <a:defRPr smtClean="0"/>
            </a:lvl1pPr>
          </a:lstStyle>
          <a:p>
            <a:pPr>
              <a:defRPr/>
            </a:pPr>
            <a:fld id="{BF00686F-C8C4-4A14-B17E-7EF5EAF1C286}" type="slidenum">
              <a:rPr lang="en-US" altLang="en-US"/>
              <a:pPr>
                <a:defRPr/>
              </a:pPr>
              <a:t>‹#›</a:t>
            </a:fld>
            <a:endParaRPr lang="en-US" altLang="en-US"/>
          </a:p>
        </p:txBody>
      </p:sp>
    </p:spTree>
    <p:extLst>
      <p:ext uri="{BB962C8B-B14F-4D97-AF65-F5344CB8AC3E}">
        <p14:creationId xmlns:p14="http://schemas.microsoft.com/office/powerpoint/2010/main" val="9420101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28E61B1-9EC4-4261-9135-D8C053444A4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8890CFB-6838-47EB-9588-DB8D52EB1B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43CD5C5-C6A4-4401-BC7D-077D953ECAA7}"/>
              </a:ext>
            </a:extLst>
          </p:cNvPr>
          <p:cNvSpPr>
            <a:spLocks noGrp="1"/>
          </p:cNvSpPr>
          <p:nvPr>
            <p:ph type="sldNum" sz="quarter" idx="12"/>
          </p:nvPr>
        </p:nvSpPr>
        <p:spPr/>
        <p:txBody>
          <a:bodyPr/>
          <a:lstStyle>
            <a:lvl1pPr>
              <a:defRPr/>
            </a:lvl1pPr>
          </a:lstStyle>
          <a:p>
            <a:pPr>
              <a:defRPr/>
            </a:pPr>
            <a:fld id="{28C78AED-D9DC-4492-8F02-849F7CC0ED20}" type="slidenum">
              <a:rPr lang="en-US" altLang="en-US"/>
              <a:pPr>
                <a:defRPr/>
              </a:pPr>
              <a:t>‹#›</a:t>
            </a:fld>
            <a:endParaRPr lang="en-US" altLang="en-US"/>
          </a:p>
        </p:txBody>
      </p:sp>
    </p:spTree>
    <p:extLst>
      <p:ext uri="{BB962C8B-B14F-4D97-AF65-F5344CB8AC3E}">
        <p14:creationId xmlns:p14="http://schemas.microsoft.com/office/powerpoint/2010/main" val="286813052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C3539-795E-40E6-A95A-99F30AD7209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9847ED7-476A-4971-ABB0-C1773296BD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B7A8A02-CD91-4E03-8836-4C4E53408C8B}"/>
              </a:ext>
            </a:extLst>
          </p:cNvPr>
          <p:cNvSpPr>
            <a:spLocks noGrp="1"/>
          </p:cNvSpPr>
          <p:nvPr>
            <p:ph type="sldNum" sz="quarter" idx="12"/>
          </p:nvPr>
        </p:nvSpPr>
        <p:spPr/>
        <p:txBody>
          <a:bodyPr/>
          <a:lstStyle>
            <a:lvl1pPr>
              <a:defRPr smtClean="0"/>
            </a:lvl1pPr>
          </a:lstStyle>
          <a:p>
            <a:pPr>
              <a:defRPr/>
            </a:pPr>
            <a:fld id="{EB6E34A3-545A-4943-ADE9-180BD7D44FC2}" type="slidenum">
              <a:rPr lang="en-US" altLang="en-US"/>
              <a:pPr>
                <a:defRPr/>
              </a:pPr>
              <a:t>‹#›</a:t>
            </a:fld>
            <a:endParaRPr lang="en-US" altLang="en-US"/>
          </a:p>
        </p:txBody>
      </p:sp>
    </p:spTree>
    <p:extLst>
      <p:ext uri="{BB962C8B-B14F-4D97-AF65-F5344CB8AC3E}">
        <p14:creationId xmlns:p14="http://schemas.microsoft.com/office/powerpoint/2010/main" val="41871871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E32C325-0FD8-49FE-BC89-8B922D15AD5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3B5B487-0D95-4284-93ED-18C6D13B244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464F023-B238-4E41-8049-9EAE5C169C40}"/>
              </a:ext>
            </a:extLst>
          </p:cNvPr>
          <p:cNvSpPr>
            <a:spLocks noGrp="1"/>
          </p:cNvSpPr>
          <p:nvPr>
            <p:ph type="sldNum" sz="quarter" idx="12"/>
          </p:nvPr>
        </p:nvSpPr>
        <p:spPr>
          <a:xfrm>
            <a:off x="8229600" y="6473825"/>
            <a:ext cx="758825" cy="247650"/>
          </a:xfrm>
        </p:spPr>
        <p:txBody>
          <a:bodyPr/>
          <a:lstStyle>
            <a:lvl1pPr>
              <a:defRPr smtClean="0"/>
            </a:lvl1pPr>
          </a:lstStyle>
          <a:p>
            <a:pPr>
              <a:defRPr/>
            </a:pPr>
            <a:fld id="{A59DD91B-9C06-490B-B894-C6D878CB987E}" type="slidenum">
              <a:rPr lang="en-US" altLang="en-US"/>
              <a:pPr>
                <a:defRPr/>
              </a:pPr>
              <a:t>‹#›</a:t>
            </a:fld>
            <a:endParaRPr lang="en-US" altLang="en-US"/>
          </a:p>
        </p:txBody>
      </p:sp>
    </p:spTree>
    <p:extLst>
      <p:ext uri="{BB962C8B-B14F-4D97-AF65-F5344CB8AC3E}">
        <p14:creationId xmlns:p14="http://schemas.microsoft.com/office/powerpoint/2010/main" val="84346688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A02E759-378C-4A23-A85A-2B87078DC93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E27A800-9C4B-4353-A3F8-D65BEF667D5F}"/>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A656EDF-63A6-4937-ACEE-9736266177D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BFBE2B7-7845-49F6-876F-99725EDD4619}"/>
              </a:ext>
            </a:extLst>
          </p:cNvPr>
          <p:cNvSpPr>
            <a:spLocks noGrp="1"/>
          </p:cNvSpPr>
          <p:nvPr>
            <p:ph type="sldNum" sz="quarter" idx="12"/>
          </p:nvPr>
        </p:nvSpPr>
        <p:spPr/>
        <p:txBody>
          <a:bodyPr/>
          <a:lstStyle>
            <a:lvl1pPr>
              <a:defRPr smtClean="0"/>
            </a:lvl1pPr>
          </a:lstStyle>
          <a:p>
            <a:pPr>
              <a:defRPr/>
            </a:pPr>
            <a:fld id="{8D46151D-9A73-4EDC-81BC-165299F45085}" type="slidenum">
              <a:rPr lang="en-US" altLang="en-US"/>
              <a:pPr>
                <a:defRPr/>
              </a:pPr>
              <a:t>‹#›</a:t>
            </a:fld>
            <a:endParaRPr lang="en-US" altLang="en-US"/>
          </a:p>
        </p:txBody>
      </p:sp>
    </p:spTree>
    <p:extLst>
      <p:ext uri="{BB962C8B-B14F-4D97-AF65-F5344CB8AC3E}">
        <p14:creationId xmlns:p14="http://schemas.microsoft.com/office/powerpoint/2010/main" val="155592868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50DCEA1-60FA-4DFB-BF32-80B0B9AEFB6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FF907FC0-EDFE-4DE0-921A-704351FDCDD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9DAF9EE-97DB-44F4-94FD-D269483B3A45}"/>
              </a:ext>
            </a:extLst>
          </p:cNvPr>
          <p:cNvSpPr>
            <a:spLocks noGrp="1"/>
          </p:cNvSpPr>
          <p:nvPr>
            <p:ph type="sldNum" sz="quarter" idx="12"/>
          </p:nvPr>
        </p:nvSpPr>
        <p:spPr/>
        <p:txBody>
          <a:bodyPr/>
          <a:lstStyle>
            <a:lvl1pPr>
              <a:defRPr/>
            </a:lvl1pPr>
          </a:lstStyle>
          <a:p>
            <a:pPr>
              <a:defRPr/>
            </a:pPr>
            <a:fld id="{1083B325-C8DD-428A-AF36-4EC4E512C98D}" type="slidenum">
              <a:rPr lang="en-US" altLang="en-US"/>
              <a:pPr>
                <a:defRPr/>
              </a:pPr>
              <a:t>‹#›</a:t>
            </a:fld>
            <a:endParaRPr lang="en-US" altLang="en-US"/>
          </a:p>
        </p:txBody>
      </p:sp>
    </p:spTree>
    <p:extLst>
      <p:ext uri="{BB962C8B-B14F-4D97-AF65-F5344CB8AC3E}">
        <p14:creationId xmlns:p14="http://schemas.microsoft.com/office/powerpoint/2010/main" val="423484027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4DA4925-313F-4590-985B-5C505AEC878F}"/>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E0170DB8-5F2D-45DC-AD83-4D5DBF4696D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BF1122E-A32A-4AE0-9F71-453D4D4D084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9284D99-60B0-45A8-B00C-351A62563E9C}"/>
              </a:ext>
            </a:extLst>
          </p:cNvPr>
          <p:cNvSpPr>
            <a:spLocks noGrp="1"/>
          </p:cNvSpPr>
          <p:nvPr>
            <p:ph type="sldNum" sz="quarter" idx="12"/>
          </p:nvPr>
        </p:nvSpPr>
        <p:spPr>
          <a:xfrm>
            <a:off x="8229600" y="6477000"/>
            <a:ext cx="762000" cy="247650"/>
          </a:xfrm>
        </p:spPr>
        <p:txBody>
          <a:bodyPr/>
          <a:lstStyle>
            <a:lvl1pPr>
              <a:defRPr smtClean="0"/>
            </a:lvl1pPr>
          </a:lstStyle>
          <a:p>
            <a:pPr>
              <a:defRPr/>
            </a:pPr>
            <a:fld id="{D7D2FCDA-B64F-4896-9205-1EF1B8C1F807}" type="slidenum">
              <a:rPr lang="en-US" altLang="en-US"/>
              <a:pPr>
                <a:defRPr/>
              </a:pPr>
              <a:t>‹#›</a:t>
            </a:fld>
            <a:endParaRPr lang="en-US" altLang="en-US"/>
          </a:p>
        </p:txBody>
      </p:sp>
    </p:spTree>
    <p:extLst>
      <p:ext uri="{BB962C8B-B14F-4D97-AF65-F5344CB8AC3E}">
        <p14:creationId xmlns:p14="http://schemas.microsoft.com/office/powerpoint/2010/main" val="69269917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8F87A6D-7103-4A3C-B09E-C1E7F0041F9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13E32EC-7832-4A66-A022-54E60EC6B0A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2E50D1B-23E4-45CA-A3CB-E22228ED2D4C}"/>
              </a:ext>
            </a:extLst>
          </p:cNvPr>
          <p:cNvSpPr>
            <a:spLocks noGrp="1"/>
          </p:cNvSpPr>
          <p:nvPr>
            <p:ph type="sldNum" sz="quarter" idx="12"/>
          </p:nvPr>
        </p:nvSpPr>
        <p:spPr/>
        <p:txBody>
          <a:bodyPr/>
          <a:lstStyle>
            <a:lvl1pPr>
              <a:defRPr/>
            </a:lvl1pPr>
          </a:lstStyle>
          <a:p>
            <a:pPr>
              <a:defRPr/>
            </a:pPr>
            <a:fld id="{59273265-C154-4573-ADED-835EAA51A26C}" type="slidenum">
              <a:rPr lang="en-US" altLang="en-US"/>
              <a:pPr>
                <a:defRPr/>
              </a:pPr>
              <a:t>‹#›</a:t>
            </a:fld>
            <a:endParaRPr lang="en-US" altLang="en-US"/>
          </a:p>
        </p:txBody>
      </p:sp>
    </p:spTree>
    <p:extLst>
      <p:ext uri="{BB962C8B-B14F-4D97-AF65-F5344CB8AC3E}">
        <p14:creationId xmlns:p14="http://schemas.microsoft.com/office/powerpoint/2010/main" val="60306544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6826985-A13C-406F-B64B-FE3824FC85D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124D1DE-31BC-45F1-805A-F8C9DF3AA39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45A3424A-EE76-4FB9-83F3-E171F23BFBB4}"/>
              </a:ext>
            </a:extLst>
          </p:cNvPr>
          <p:cNvSpPr>
            <a:spLocks noGrp="1"/>
          </p:cNvSpPr>
          <p:nvPr>
            <p:ph type="sldNum" sz="quarter" idx="12"/>
          </p:nvPr>
        </p:nvSpPr>
        <p:spPr/>
        <p:txBody>
          <a:bodyPr/>
          <a:lstStyle>
            <a:lvl1pPr>
              <a:defRPr smtClean="0"/>
            </a:lvl1pPr>
          </a:lstStyle>
          <a:p>
            <a:pPr>
              <a:defRPr/>
            </a:pPr>
            <a:fld id="{3E28B134-1AD4-4AA8-9F7F-889B08F043D7}" type="slidenum">
              <a:rPr lang="en-US" altLang="en-US"/>
              <a:pPr>
                <a:defRPr/>
              </a:pPr>
              <a:t>‹#›</a:t>
            </a:fld>
            <a:endParaRPr lang="en-US" altLang="en-US"/>
          </a:p>
        </p:txBody>
      </p:sp>
    </p:spTree>
    <p:extLst>
      <p:ext uri="{BB962C8B-B14F-4D97-AF65-F5344CB8AC3E}">
        <p14:creationId xmlns:p14="http://schemas.microsoft.com/office/powerpoint/2010/main" val="371116357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D973186-C2CA-42DF-BD38-3E0426D0DFD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FA87DA6-7B70-42AC-BBAA-D21236BC422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AD56F0E-259C-4DF4-AFBC-CB6510A3DC7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C6F513A-A61D-4054-9B77-6F432E355777}"/>
              </a:ext>
            </a:extLst>
          </p:cNvPr>
          <p:cNvSpPr>
            <a:spLocks noGrp="1"/>
          </p:cNvSpPr>
          <p:nvPr>
            <p:ph type="sldNum" sz="quarter" idx="12"/>
          </p:nvPr>
        </p:nvSpPr>
        <p:spPr/>
        <p:txBody>
          <a:bodyPr/>
          <a:lstStyle>
            <a:lvl1pPr>
              <a:defRPr smtClean="0"/>
            </a:lvl1pPr>
          </a:lstStyle>
          <a:p>
            <a:pPr>
              <a:defRPr/>
            </a:pPr>
            <a:fld id="{D9306B66-2521-4EBB-A2D3-3375D70C7E23}" type="slidenum">
              <a:rPr lang="en-US" altLang="en-US"/>
              <a:pPr>
                <a:defRPr/>
              </a:pPr>
              <a:t>‹#›</a:t>
            </a:fld>
            <a:endParaRPr lang="en-US" altLang="en-US"/>
          </a:p>
        </p:txBody>
      </p:sp>
    </p:spTree>
    <p:extLst>
      <p:ext uri="{BB962C8B-B14F-4D97-AF65-F5344CB8AC3E}">
        <p14:creationId xmlns:p14="http://schemas.microsoft.com/office/powerpoint/2010/main" val="49098675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116ED78-5D74-48A4-9086-96F33A9CBB3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2759C8A-7935-4E11-BE5C-D8CD6996614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8FF5106-DB28-4B45-AFB0-51EBD818BBD1}"/>
              </a:ext>
            </a:extLst>
          </p:cNvPr>
          <p:cNvSpPr>
            <a:spLocks noGrp="1"/>
          </p:cNvSpPr>
          <p:nvPr>
            <p:ph type="sldNum" sz="quarter" idx="12"/>
          </p:nvPr>
        </p:nvSpPr>
        <p:spPr/>
        <p:txBody>
          <a:bodyPr/>
          <a:lstStyle>
            <a:lvl1pPr>
              <a:defRPr smtClean="0"/>
            </a:lvl1pPr>
          </a:lstStyle>
          <a:p>
            <a:pPr>
              <a:defRPr/>
            </a:pPr>
            <a:fld id="{CF4BAC78-7236-412D-A5EA-D355D1AB98E4}" type="slidenum">
              <a:rPr lang="en-US" altLang="en-US"/>
              <a:pPr>
                <a:defRPr/>
              </a:pPr>
              <a:t>‹#›</a:t>
            </a:fld>
            <a:endParaRPr lang="en-US" altLang="en-US"/>
          </a:p>
        </p:txBody>
      </p:sp>
    </p:spTree>
    <p:extLst>
      <p:ext uri="{BB962C8B-B14F-4D97-AF65-F5344CB8AC3E}">
        <p14:creationId xmlns:p14="http://schemas.microsoft.com/office/powerpoint/2010/main" val="39732487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352E39D-8EA1-41A5-86F7-C7B605AF383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B16DB54-8C84-4F40-A2C4-9B561D6AE03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3AE0F25-420F-4AB3-8849-4C14FE2A6DFD}"/>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9C0F20E-7FB3-41D4-B542-394F96D4FE27}"/>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E4A01AB-E687-40BC-9296-34BD94CAE09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F87BBE3D-96F8-4B33-9148-5C7C2B7390B4}"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611DB27C-B427-424D-A8BF-4625E64F3A6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1E5B326-A571-4ABE-853F-7F279E55733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2F2D2336-175C-430E-9888-41689702B8F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05" r:id="rId1"/>
    <p:sldLayoutId id="2147485406" r:id="rId2"/>
    <p:sldLayoutId id="2147485407" r:id="rId3"/>
    <p:sldLayoutId id="2147485402" r:id="rId4"/>
    <p:sldLayoutId id="2147485408" r:id="rId5"/>
    <p:sldLayoutId id="2147485403" r:id="rId6"/>
    <p:sldLayoutId id="2147485409" r:id="rId7"/>
    <p:sldLayoutId id="2147485410" r:id="rId8"/>
    <p:sldLayoutId id="2147485411" r:id="rId9"/>
    <p:sldLayoutId id="2147485404" r:id="rId10"/>
    <p:sldLayoutId id="214748541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96451EA-0488-49A5-B5E1-48023AFAF11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makes you  so  special?</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12ABB8-1B03-4D6A-A261-57FAF3B44A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4B5CDE-61BE-4D3A-9405-5AB73458244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3:16-17 - Don’t you know that you yourselves are God’s temple and that God’s Spirit lives in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destroys God’s temple, God will destroy him;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God’s temple is sacred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that temple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5306864-FE5B-4A33-B772-E9116EC1D90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8FC17D-BA2D-43D6-95E4-F78AA27811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87FDC0-5F2F-47B0-9307-6F05856B37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6:16 - We are the temple of the living God.  As God has said:  “I will live with them and walk among them, and I will be their God, and they will be my people.”</a:t>
            </a:r>
          </a:p>
        </p:txBody>
      </p:sp>
      <p:sp>
        <p:nvSpPr>
          <p:cNvPr id="4" name="Rectangle 3">
            <a:extLst>
              <a:ext uri="{FF2B5EF4-FFF2-40B4-BE49-F238E27FC236}">
                <a16:creationId xmlns:a16="http://schemas.microsoft.com/office/drawing/2014/main" id="{EBF04277-BEB8-4A79-9487-3C093D55A3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46FBAA-7537-4752-ABFE-25B7A6551E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4DE8B4-3714-45C7-AB2A-5FC8294FCC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6:16 - We are the temple of the living God.  As God has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live with them and walk among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 will be their God, and they will be my people.”</a:t>
            </a:r>
          </a:p>
        </p:txBody>
      </p:sp>
      <p:sp>
        <p:nvSpPr>
          <p:cNvPr id="4" name="Rectangle 3">
            <a:extLst>
              <a:ext uri="{FF2B5EF4-FFF2-40B4-BE49-F238E27FC236}">
                <a16:creationId xmlns:a16="http://schemas.microsoft.com/office/drawing/2014/main" id="{1F2C1CB2-DD5F-489B-9BD0-9AD01C5E96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378CC4-EDB3-47C9-8282-E9F3371E30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4DE8D-4850-4F33-8E6A-D867A167A80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6:16 - We are the temple of the living God.  As God has said:  “I will live with them and walk among them,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be their God, and they will be my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EC8CC89-F187-46C3-833B-D8C1055FE17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D9A458-E053-4D80-B06B-4C0A77A97E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D81091-2B11-45A0-9452-64820913E05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2:19 - Consequently, you are no longer foreigners and aliens,  but fellow citizens with God’s people and members of God’s household . . .</a:t>
            </a:r>
          </a:p>
        </p:txBody>
      </p:sp>
      <p:sp>
        <p:nvSpPr>
          <p:cNvPr id="4" name="Rectangle 3">
            <a:extLst>
              <a:ext uri="{FF2B5EF4-FFF2-40B4-BE49-F238E27FC236}">
                <a16:creationId xmlns:a16="http://schemas.microsoft.com/office/drawing/2014/main" id="{579F114A-E4E3-49E8-A14C-F1C750DD22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7048D1-2725-4B4B-B282-B9F309D2CB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CA6D32-4681-4D5B-8735-383923D02AB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2:19 - Consequently,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no longer foreigners and aliens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fellow citizens with God’s people and members of God’s household . . .</a:t>
            </a:r>
          </a:p>
        </p:txBody>
      </p:sp>
      <p:sp>
        <p:nvSpPr>
          <p:cNvPr id="4" name="Rectangle 3">
            <a:extLst>
              <a:ext uri="{FF2B5EF4-FFF2-40B4-BE49-F238E27FC236}">
                <a16:creationId xmlns:a16="http://schemas.microsoft.com/office/drawing/2014/main" id="{F2EFA338-AD5B-4D3E-B64D-3A715A15678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B0018D-3319-4226-8B2F-D5622ECF77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AAB519-61A3-4FE1-8138-39CD3C42ADE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2:19 - Consequently, you are no longer foreigners and aliens,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fellow citizens with God’s people and members of God’s household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2EC42966-C446-46D7-A09D-FBFB69B8CE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7A4036-6765-41FB-AA0A-8D318E247E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30186B-4383-446C-B91D-832FBBE3F6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2:19 - Consequently, you are no longer foreigners and aliens,  but fellow citizens with God’s people and members of God’s household . .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14:2-3 - I am going there to prepare a place for you. And if I go and prepare a place for you, I will come back and take you to be with me that you also may be where I am.</a:t>
            </a:r>
          </a:p>
        </p:txBody>
      </p:sp>
      <p:sp>
        <p:nvSpPr>
          <p:cNvPr id="4" name="Rectangle 3">
            <a:extLst>
              <a:ext uri="{FF2B5EF4-FFF2-40B4-BE49-F238E27FC236}">
                <a16:creationId xmlns:a16="http://schemas.microsoft.com/office/drawing/2014/main" id="{E4EF6655-1D05-4AA4-9E8E-522DFFE0D4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9758F0-F3FA-415A-BA46-15907A2E76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EEF4EF-6138-4432-B2E3-6AB0A34086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3:6 - But Christ is faithful as a son over God’s house. And we are his house, if we hold on to our courage and the hope of which we boast.</a:t>
            </a:r>
          </a:p>
        </p:txBody>
      </p:sp>
      <p:sp>
        <p:nvSpPr>
          <p:cNvPr id="4" name="Rectangle 3">
            <a:extLst>
              <a:ext uri="{FF2B5EF4-FFF2-40B4-BE49-F238E27FC236}">
                <a16:creationId xmlns:a16="http://schemas.microsoft.com/office/drawing/2014/main" id="{334E5A3B-3C55-4991-89E5-CDEBE77479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72B11D-BF28-40AA-8B8E-129FFA1175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837F5E-866C-40DC-8820-8340C16D3C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3:6 -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faithful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a son over God’s house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we are his house, if we hold on to our courage and the hope of which we boast.</a:t>
            </a:r>
          </a:p>
        </p:txBody>
      </p:sp>
      <p:sp>
        <p:nvSpPr>
          <p:cNvPr id="4" name="Rectangle 3">
            <a:extLst>
              <a:ext uri="{FF2B5EF4-FFF2-40B4-BE49-F238E27FC236}">
                <a16:creationId xmlns:a16="http://schemas.microsoft.com/office/drawing/2014/main" id="{838422D6-227B-4199-8339-4342E80089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386544-4351-478B-B975-9FC65CD7F59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244B5B-F919-4C2E-8D6B-4AE6BF548F3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God is Building You into a Temple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v4-10.</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12110D-47C6-4A91-A3F0-899012AFB5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4DEEC4-2782-40B8-90D6-C3630A57613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3:6 - But Christ is faithful as a son over God’s house.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his house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hold on to our courage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which we boast.</a:t>
            </a:r>
          </a:p>
        </p:txBody>
      </p:sp>
      <p:sp>
        <p:nvSpPr>
          <p:cNvPr id="4" name="Rectangle 3">
            <a:extLst>
              <a:ext uri="{FF2B5EF4-FFF2-40B4-BE49-F238E27FC236}">
                <a16:creationId xmlns:a16="http://schemas.microsoft.com/office/drawing/2014/main" id="{D85B8614-E0A4-4880-87DD-BA45492F0F9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E751AD-4722-4330-88F5-C429035349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2CF174-043E-444F-90F4-759BE3A25F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chief</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corner</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rPr>
              <a:t>stone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in Scripture it says: “See, I lay a stone in Zion,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chosen and precious cornerstone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one who trusts in him will never be put to shame.” - v6</a:t>
            </a:r>
          </a:p>
        </p:txBody>
      </p:sp>
      <p:sp>
        <p:nvSpPr>
          <p:cNvPr id="4" name="Rectangle 3">
            <a:extLst>
              <a:ext uri="{FF2B5EF4-FFF2-40B4-BE49-F238E27FC236}">
                <a16:creationId xmlns:a16="http://schemas.microsoft.com/office/drawing/2014/main" id="{68750B87-6009-4A09-A0A0-8714F99400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15B34B-551C-4457-8333-D3A1A1E281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D4B3A9-B879-48D6-AF54-4FA526206C0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chief</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corner</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rPr>
              <a:t>stone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2:20-22 - . . . built on the foundation of the apostles and prophets, with Christ Jesus himself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chief cornerstone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him the whole building is joined together and rises to become a holy temple in the Lord.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him you too are being built together to become a dwelling in which God lives by his Spirit.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32CF3B2-68C9-4531-90A3-F3578D637C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CD5B6C-5F92-4251-AAED-D058B7C276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E8B747-0A06-4591-9944-A538F947EF5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Lord Jesus is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chief</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corner</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stone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Cornerstone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at the extreme 	angle or corner.</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ἀκρογωνιαῖος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C6EB62B-5C17-4500-8CE1-C1E797AB0B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81686C-67FB-443D-BCA8-647B0F05B8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C330B5-F76B-4D36-9681-07DD1472FC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chief</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corner</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rPr>
              <a:t>stone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world rejects Him because 	</a:t>
            </a:r>
            <a:r>
              <a:rPr lang="en-US" sz="4400" b="1" u="sng" dirty="0">
                <a:solidFill>
                  <a:srgbClr val="990033"/>
                </a:solidFill>
                <a:effectLst>
                  <a:outerShdw blurRad="38100" dist="38100" dir="2700000" algn="tl">
                    <a:srgbClr val="000000">
                      <a:alpha val="43137"/>
                    </a:srgbClr>
                  </a:outerShdw>
                </a:effectLst>
                <a:latin typeface="Arial Narrow" pitchFamily="34" charset="0"/>
              </a:rPr>
              <a:t>He is not suitable enough for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them</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to you who believe, this stone is precious. But to those who do not believe,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stone the builders rejected has become the capstone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a:t>
            </a:r>
          </a:p>
        </p:txBody>
      </p:sp>
      <p:sp>
        <p:nvSpPr>
          <p:cNvPr id="4" name="Rectangle 3">
            <a:extLst>
              <a:ext uri="{FF2B5EF4-FFF2-40B4-BE49-F238E27FC236}">
                <a16:creationId xmlns:a16="http://schemas.microsoft.com/office/drawing/2014/main" id="{6BEF2E50-2317-47E2-8B64-6EC3D7E06E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4182AC-7AB7-4FAD-81F4-8F56A909D7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65F982-0B03-4172-AB43-2B97F577F8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chief</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corner</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rPr>
              <a:t>stone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world stumbles over Him 	because </a:t>
            </a:r>
            <a:r>
              <a:rPr lang="en-US" sz="4400" b="1" u="sng" dirty="0">
                <a:solidFill>
                  <a:srgbClr val="990033"/>
                </a:solidFill>
                <a:effectLst>
                  <a:outerShdw blurRad="38100" dist="38100" dir="2700000" algn="tl">
                    <a:srgbClr val="000000">
                      <a:alpha val="43137"/>
                    </a:srgbClr>
                  </a:outerShdw>
                </a:effectLst>
                <a:latin typeface="Arial Narrow" pitchFamily="34" charset="0"/>
              </a:rPr>
              <a:t>they don’t accept the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 stone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causes men to stumble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 rock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makes them fall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v8</a:t>
            </a:r>
          </a:p>
        </p:txBody>
      </p:sp>
      <p:sp>
        <p:nvSpPr>
          <p:cNvPr id="4" name="Rectangle 3">
            <a:extLst>
              <a:ext uri="{FF2B5EF4-FFF2-40B4-BE49-F238E27FC236}">
                <a16:creationId xmlns:a16="http://schemas.microsoft.com/office/drawing/2014/main" id="{AB232CF4-7867-46DE-8FE0-4B4012420E4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346ADE-24DC-45AF-948C-57275D1A25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DED14D-BD81-4F69-83B7-B435E29EB64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a living brick!</a:t>
            </a:r>
          </a:p>
        </p:txBody>
      </p:sp>
      <p:sp>
        <p:nvSpPr>
          <p:cNvPr id="4" name="Rectangle 3">
            <a:extLst>
              <a:ext uri="{FF2B5EF4-FFF2-40B4-BE49-F238E27FC236}">
                <a16:creationId xmlns:a16="http://schemas.microsoft.com/office/drawing/2014/main" id="{35A93CD3-FDC0-44BA-AE54-512A0DF2DDF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196F67-2C5E-42C8-B8C0-94E50FC9F9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7C75FF-12BF-4218-98B6-5379694043A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a living brick!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Living </a:t>
            </a:r>
            <a:r>
              <a:rPr lang="en-US" sz="4400" b="1" dirty="0">
                <a:solidFill>
                  <a:srgbClr val="990033"/>
                </a:solidFill>
                <a:effectLst>
                  <a:outerShdw blurRad="38100" dist="38100" dir="2700000" algn="tl">
                    <a:srgbClr val="000000">
                      <a:alpha val="43137"/>
                    </a:srgbClr>
                  </a:outerShdw>
                </a:effectLst>
                <a:latin typeface="Arial Narrow" pitchFamily="34" charset="0"/>
              </a:rPr>
              <a:t>bricks are holy royal 	</a:t>
            </a:r>
            <a:r>
              <a:rPr lang="en-US" sz="4400" b="1" u="sng">
                <a:solidFill>
                  <a:srgbClr val="990033"/>
                </a:solidFill>
                <a:effectLst>
                  <a:outerShdw blurRad="38100" dist="38100" dir="2700000" algn="tl">
                    <a:srgbClr val="000000">
                      <a:alpha val="43137"/>
                    </a:srgbClr>
                  </a:outerShdw>
                </a:effectLst>
                <a:latin typeface="Arial Narrow" pitchFamily="34" charset="0"/>
              </a:rPr>
              <a:t>priests</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you also, like living stones, are being built into a spiritual house to be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a holy priesthood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offering spiritual sacrifices acceptable to God through Jesus Christ.  - v5</a:t>
            </a:r>
          </a:p>
        </p:txBody>
      </p:sp>
      <p:sp>
        <p:nvSpPr>
          <p:cNvPr id="4" name="Rectangle 3">
            <a:extLst>
              <a:ext uri="{FF2B5EF4-FFF2-40B4-BE49-F238E27FC236}">
                <a16:creationId xmlns:a16="http://schemas.microsoft.com/office/drawing/2014/main" id="{269476E0-B43D-4132-BF67-AA7B7707F6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AB0272-22C1-41C3-ABBC-0FFF1EB0A6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6C13CF-092F-4C69-BF8F-78FC0F44F5E5}"/>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You are a living brick!</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Living bricks are holy royal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priests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you also, like living stones, are being built into a spiritual house to be a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holy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priesthood, offering spiritual sacrifices acceptable to God through Jesus Christ.  - v5</a:t>
            </a:r>
          </a:p>
          <a:p>
            <a:pPr marL="609600" indent="-609600" algn="just" eaLnBrk="1" hangingPunct="1">
              <a:lnSpc>
                <a:spcPct val="90000"/>
              </a:lnSpc>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rPr>
              <a:t>		a. </a:t>
            </a:r>
            <a:r>
              <a:rPr lang="en-US" altLang="en-US" sz="4000" b="1">
                <a:solidFill>
                  <a:srgbClr val="339966"/>
                </a:solidFill>
                <a:effectLst>
                  <a:outerShdw blurRad="38100" dist="38100" dir="2700000" algn="tl">
                    <a:srgbClr val="C0C0C0"/>
                  </a:outerShdw>
                </a:effectLst>
                <a:latin typeface="Arial Narrow" panose="020B0606020202030204" pitchFamily="34" charset="0"/>
              </a:rPr>
              <a:t>Holy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sacred, holy, set 	apart as 		special.</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ἅγιος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0A041719-5882-4E15-B573-9A093915F5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3070BB-32D9-4F23-8C1D-E25F7F9F85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33F3E6-B01A-47E2-A5AE-68D9B065F85D}"/>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You are a living brick!</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Living bricks are holy royal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priests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But you are a chosen people,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 royal priesthood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 holy nation, a people belonging to God, that you may declare the praises of him who called you out of darkness into his wonderful light. - v9</a:t>
            </a:r>
          </a:p>
          <a:p>
            <a:pPr marL="609600" indent="-609600" algn="just" eaLnBrk="1" hangingPunct="1">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rPr>
              <a:t>		b. </a:t>
            </a:r>
            <a:r>
              <a:rPr lang="en-US" altLang="en-US" sz="4000" b="1">
                <a:solidFill>
                  <a:srgbClr val="339966"/>
                </a:solidFill>
                <a:effectLst>
                  <a:outerShdw blurRad="38100" dist="38100" dir="2700000" algn="tl">
                    <a:srgbClr val="C0C0C0"/>
                  </a:outerShdw>
                </a:effectLst>
                <a:latin typeface="Arial Narrow" panose="020B0606020202030204" pitchFamily="34" charset="0"/>
              </a:rPr>
              <a:t> Royal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kingly.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βασίλειος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B159E861-D88D-4BF9-9457-2695DD1265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F7C32F-D94F-400D-B000-7A02DD8C04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875DDC-710F-4E15-BE3F-48621064429C}"/>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2:4-6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you come to him, the living Stone — rejected by men but chosen by God and precious to him — you also, like living stones, are being built into a spiritual house to be a holy priesthood, offering spiritual sacrifices acceptable to God through Jesus Christ. For in Scripture it says: “See, I lay a stone in Zion, a chosen and precious cornerstone, and the one who trusts in him will never be put to shame.”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ABFBEA-5722-4EA6-8C3F-99E7FF1D85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DFA62B-2471-496B-A834-6DAB213B708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a living brick!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Chosen. Why would God 	choose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a chosen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 royal priesthood, a holy nation, a people belonging to God, that you may declare the praises of him who called you out of darkness into his wonderful light. - v9</a:t>
            </a:r>
          </a:p>
        </p:txBody>
      </p:sp>
      <p:sp>
        <p:nvSpPr>
          <p:cNvPr id="4" name="Rectangle 3">
            <a:extLst>
              <a:ext uri="{FF2B5EF4-FFF2-40B4-BE49-F238E27FC236}">
                <a16:creationId xmlns:a16="http://schemas.microsoft.com/office/drawing/2014/main" id="{FC5247B7-C883-4B56-AD9D-0352847366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7AFF8B-1485-44FA-9667-C19AE9DD18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EEF001-BFA1-4956-83CF-AE74311548E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a living brick!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Chosen. Why would God 	choose	you?</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you were not a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now you are the people of God; once you had not received mercy, but now you have received mercy.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Because </a:t>
            </a:r>
            <a:r>
              <a:rPr lang="en-US" sz="4400" b="1" u="sng" dirty="0">
                <a:solidFill>
                  <a:srgbClr val="990033"/>
                </a:solidFill>
                <a:effectLst>
                  <a:outerShdw blurRad="38100" dist="38100" dir="2700000" algn="tl">
                    <a:srgbClr val="000000">
                      <a:alpha val="43137"/>
                    </a:srgbClr>
                  </a:outerShdw>
                </a:effectLst>
                <a:latin typeface="Arial Narrow" pitchFamily="34" charset="0"/>
              </a:rPr>
              <a:t>you needed to be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15AB004-1AAA-4299-B1E0-12C688BCF4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59EDC8-C209-4084-9B8B-497666FCED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2EDABA-4855-492A-A9D3-41EEFC2F150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a living brick!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Chosen. Why would God 	choose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Once you were not a people, but now you are the people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once you had not received mercy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now you have received mercy.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b.  </a:t>
            </a:r>
            <a:r>
              <a:rPr lang="en-US" sz="4400" b="1" dirty="0">
                <a:solidFill>
                  <a:srgbClr val="990033"/>
                </a:solidFill>
                <a:effectLst>
                  <a:outerShdw blurRad="38100" dist="38100" dir="2700000" algn="tl">
                    <a:srgbClr val="000000">
                      <a:alpha val="43137"/>
                    </a:srgbClr>
                  </a:outerShdw>
                </a:effectLst>
                <a:latin typeface="Arial Narrow" pitchFamily="34" charset="0"/>
              </a:rPr>
              <a:t>Because </a:t>
            </a:r>
            <a:r>
              <a:rPr lang="en-US" sz="4400" b="1" u="sng" dirty="0">
                <a:solidFill>
                  <a:srgbClr val="990033"/>
                </a:solidFill>
                <a:effectLst>
                  <a:outerShdw blurRad="38100" dist="38100" dir="2700000" algn="tl">
                    <a:srgbClr val="000000">
                      <a:alpha val="43137"/>
                    </a:srgbClr>
                  </a:outerShdw>
                </a:effectLst>
                <a:latin typeface="Arial Narrow" pitchFamily="34" charset="0"/>
              </a:rPr>
              <a:t>you needed mercy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97DD850-A1CD-486F-AC75-EC436F0050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021C42-A484-4CF6-B43B-2DEB90F064B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CA4E6D-75AC-414F-9BD4-D63BC90CB29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is Building You into a Temple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v4-10.</a:t>
            </a:r>
            <a:endPar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Can You Become a Usable Brick?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v11-12</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BA3D27-40D7-4756-B08D-5B71BCA5D5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8D3980-F251-4414-A603-53972CC64F14}"/>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2:11-12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Dear friends, I urge you, as aliens and strangers in the world, to abstain from sinful desires, which war against your soul</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Live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such good lives among the pagans that, though they accuse you of doing wrong, they may see your good deeds and glorify God on the day he visits us.</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451C67-8B7E-433F-8296-AFA2A38831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FA8467-E281-4613-847F-A6EB0374D06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55AB2F6-B010-4DFD-BA99-76080CC67B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F66868-3CC9-4DD9-9A54-BB40494ED1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9FBAA8-DC9B-4A2C-BF91-2433BDC190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By </a:t>
            </a:r>
            <a:r>
              <a:rPr lang="en-US" sz="4400" b="1" u="sng" dirty="0">
                <a:solidFill>
                  <a:srgbClr val="990033"/>
                </a:solidFill>
                <a:effectLst>
                  <a:outerShdw blurRad="38100" dist="38100" dir="2700000" algn="tl">
                    <a:srgbClr val="000000">
                      <a:alpha val="43137"/>
                    </a:srgbClr>
                  </a:outerShdw>
                </a:effectLst>
                <a:latin typeface="Arial Narrow" pitchFamily="34" charset="0"/>
              </a:rPr>
              <a:t>teaching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15:16 - Be a minister of Christ Jesus to the Gentiles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priestly duty of proclaiming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God.</a:t>
            </a:r>
          </a:p>
        </p:txBody>
      </p:sp>
      <p:sp>
        <p:nvSpPr>
          <p:cNvPr id="4" name="Rectangle 3">
            <a:extLst>
              <a:ext uri="{FF2B5EF4-FFF2-40B4-BE49-F238E27FC236}">
                <a16:creationId xmlns:a16="http://schemas.microsoft.com/office/drawing/2014/main" id="{29F580DE-283F-4FA4-8ABB-4650D87CB6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BBECD9-F41D-447D-A5FB-BD62BC6F23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9DCE33-D032-4650-9F24-1420676AF3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By </a:t>
            </a:r>
            <a:r>
              <a:rPr lang="en-US" sz="4400" b="1" u="sng" dirty="0">
                <a:solidFill>
                  <a:srgbClr val="990033"/>
                </a:solidFill>
                <a:effectLst>
                  <a:outerShdw blurRad="38100" dist="38100" dir="2700000" algn="tl">
                    <a:srgbClr val="000000">
                      <a:alpha val="43137"/>
                    </a:srgbClr>
                  </a:outerShdw>
                </a:effectLst>
                <a:latin typeface="Arial Narrow" pitchFamily="34" charset="0"/>
              </a:rPr>
              <a:t>mediating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8C560CA8-2BF8-4AA9-8B6B-EB2CBB2AFDB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1E8D9B-1375-43D0-9FB1-DB65229F76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CA3716-8D19-4E2E-87F5-DE77CA8560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By </a:t>
            </a:r>
            <a:r>
              <a:rPr lang="en-US" sz="4400" b="1" u="sng" dirty="0">
                <a:solidFill>
                  <a:srgbClr val="990033"/>
                </a:solidFill>
                <a:effectLst>
                  <a:outerShdw blurRad="38100" dist="38100" dir="2700000" algn="tl">
                    <a:srgbClr val="000000">
                      <a:alpha val="43137"/>
                    </a:srgbClr>
                  </a:outerShdw>
                </a:effectLst>
                <a:latin typeface="Arial Narrow" pitchFamily="34" charset="0"/>
              </a:rPr>
              <a:t>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Romans 12:1-2 </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Therefore, I urge you, brothers, in view of God’s mercy, to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your bodies as living sacrifices</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holy and pleasing to God — this is your spiritual act of worship. Do not conform any longer to the pattern of this world, but be transformed by the renewing of your mind. Then you will be able to test and approve what God’s will is — his good, pleasing and perfect will.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D95419F-CD38-4E07-B096-B18B9AB800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67B41C-01AB-470C-9B1D-7700505D6E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63DC6B-7BAA-425F-A5D8-C58B8D311CB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By </a:t>
            </a:r>
            <a:r>
              <a:rPr lang="en-US" sz="4400" b="1" u="sng" dirty="0">
                <a:solidFill>
                  <a:srgbClr val="990033"/>
                </a:solidFill>
                <a:effectLst>
                  <a:outerShdw blurRad="38100" dist="38100" dir="2700000" algn="tl">
                    <a:srgbClr val="000000">
                      <a:alpha val="43137"/>
                    </a:srgbClr>
                  </a:outerShdw>
                </a:effectLst>
                <a:latin typeface="Arial Narrow" pitchFamily="34" charset="0"/>
              </a:rPr>
              <a:t>renewing</a:t>
            </a:r>
            <a:r>
              <a:rPr lang="en-US" sz="4400" b="1" dirty="0">
                <a:solidFill>
                  <a:srgbClr val="990033"/>
                </a:solidFill>
                <a:effectLst>
                  <a:outerShdw blurRad="38100" dist="38100" dir="2700000" algn="tl">
                    <a:srgbClr val="000000">
                      <a:alpha val="43137"/>
                    </a:srgbClr>
                  </a:outerShdw>
                </a:effectLst>
                <a:latin typeface="Arial Narrow" pitchFamily="34" charset="0"/>
              </a:rPr>
              <a:t> your mind.</a:t>
            </a:r>
          </a:p>
          <a:p>
            <a:pPr algn="just">
              <a:buFont typeface="Wingdings 2" panose="05020102010507070707" pitchFamily="18" charset="2"/>
              <a:buNone/>
              <a:defRPr/>
            </a:pP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Romans 12:1-2 </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Therefore, I urge you, brothers, in view of God’s mercy, to offer your bodies as living sacrifices, holy and pleasing to God — this is your spiritual act of worship. Do not conform any longer to the pattern of this world, but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transformed by the renewing of your mind</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you will be able to test and approve what God’s will is — his good, pleasing and perfect will.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31D7AD0-59EA-4598-8586-31F1747F2ED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66E050-9AE9-4909-B6E9-131282EE70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D407E-040A-46A4-859F-E12C664C0040}"/>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2:7-8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to you who believe, this stone is precious. But to those who do not believe, “The stone the builders rejected has become the capstone,”</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 stone that causes men to stumble and a rock that makes them fall.”</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stumble because they disobey the message — which is also what they were destined for.</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2DEE2F-ABBB-4693-AEE0-3544E47813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B745B4-9CBD-4BC6-B103-71C6CFAEBF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spiritual sacrifices.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As chosen people - don’t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stumble</a:t>
            </a:r>
            <a:r>
              <a:rPr lang="en-US" sz="4400" b="1" dirty="0">
                <a:solidFill>
                  <a:srgbClr val="990033"/>
                </a:solidFill>
                <a:effectLst>
                  <a:outerShdw blurRad="38100" dist="38100" dir="2700000" algn="tl">
                    <a:srgbClr val="000000">
                      <a:alpha val="43137"/>
                    </a:srgbClr>
                  </a:outerShdw>
                </a:effectLst>
                <a:latin typeface="Arial Narrow" pitchFamily="34" charset="0"/>
              </a:rPr>
              <a:t> over the chief cornerstone.</a:t>
            </a:r>
          </a:p>
        </p:txBody>
      </p:sp>
      <p:sp>
        <p:nvSpPr>
          <p:cNvPr id="4" name="Rectangle 3">
            <a:extLst>
              <a:ext uri="{FF2B5EF4-FFF2-40B4-BE49-F238E27FC236}">
                <a16:creationId xmlns:a16="http://schemas.microsoft.com/office/drawing/2014/main" id="{FAD2DD1D-EE70-4A82-951F-C603D51EF3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A5C836-C95F-46B8-9E5D-7AC94581A0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BEB7BC-670D-4252-8EC6-E9AD9598EE8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As chosen people - don’t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stumble</a:t>
            </a:r>
            <a:r>
              <a:rPr lang="en-US" sz="4400" b="1" dirty="0">
                <a:solidFill>
                  <a:srgbClr val="990033"/>
                </a:solidFill>
                <a:effectLst>
                  <a:outerShdw blurRad="38100" dist="38100" dir="2700000" algn="tl">
                    <a:srgbClr val="000000">
                      <a:alpha val="43137"/>
                    </a:srgbClr>
                  </a:outerShdw>
                </a:effectLst>
                <a:latin typeface="Arial Narrow" pitchFamily="34" charset="0"/>
              </a:rPr>
              <a:t> over the chief cornerstone.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stumble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disobey the message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which is also what they were destined for. - v8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you must do: obey the 	message &amp; accept Jesus as 	Lord.</a:t>
            </a:r>
          </a:p>
        </p:txBody>
      </p:sp>
      <p:sp>
        <p:nvSpPr>
          <p:cNvPr id="4" name="Rectangle 3">
            <a:extLst>
              <a:ext uri="{FF2B5EF4-FFF2-40B4-BE49-F238E27FC236}">
                <a16:creationId xmlns:a16="http://schemas.microsoft.com/office/drawing/2014/main" id="{B9B874C4-D559-47EC-A5B2-3BEC8B325A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704AAE-2681-42AD-A1A3-B53C34C6A4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D0EC5D-C971-4632-B63C-7EEE9C69537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As chosen people - don’t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stumble</a:t>
            </a:r>
            <a:r>
              <a:rPr lang="en-US" sz="4400" b="1" dirty="0">
                <a:solidFill>
                  <a:srgbClr val="990033"/>
                </a:solidFill>
                <a:effectLst>
                  <a:outerShdw blurRad="38100" dist="38100" dir="2700000" algn="tl">
                    <a:srgbClr val="000000">
                      <a:alpha val="43137"/>
                    </a:srgbClr>
                  </a:outerShdw>
                </a:effectLst>
                <a:latin typeface="Arial Narrow" pitchFamily="34" charset="0"/>
              </a:rPr>
              <a:t> over the chief cornerstone.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living stones,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are being built into a spiritual house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be a holy priesthood, offering spiritual sacrifices acceptable to God through Jesus Christ. - v5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can you be usable?</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Be </a:t>
            </a:r>
            <a:r>
              <a:rPr lang="en-US" sz="4400" b="1" dirty="0">
                <a:solidFill>
                  <a:srgbClr val="339966"/>
                </a:solidFill>
                <a:effectLst>
                  <a:outerShdw blurRad="38100" dist="38100" dir="2700000" algn="tl">
                    <a:srgbClr val="000000">
                      <a:alpha val="43137"/>
                    </a:srgbClr>
                  </a:outerShdw>
                </a:effectLst>
                <a:latin typeface="Arial Narrow" pitchFamily="34" charset="0"/>
              </a:rPr>
              <a:t>teachable!</a:t>
            </a:r>
          </a:p>
        </p:txBody>
      </p:sp>
      <p:sp>
        <p:nvSpPr>
          <p:cNvPr id="4" name="Rectangle 3">
            <a:extLst>
              <a:ext uri="{FF2B5EF4-FFF2-40B4-BE49-F238E27FC236}">
                <a16:creationId xmlns:a16="http://schemas.microsoft.com/office/drawing/2014/main" id="{B20A98F7-AB05-4968-9EAC-BE6706A4D1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55381F-D115-4723-901B-9E27423FE7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245F26-BC6F-4ADB-916A-8D1FCF86F2B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As a royal priest - you offer spiritual sacrifices.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As chosen people - don’t stumble over the chief cornerstone.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As an alien &amp; stranger - </a:t>
            </a:r>
            <a:r>
              <a:rPr lang="en-US" sz="4400" b="1" u="sng" dirty="0">
                <a:solidFill>
                  <a:srgbClr val="990033"/>
                </a:solidFill>
                <a:effectLst>
                  <a:outerShdw blurRad="38100" dist="38100" dir="2700000" algn="tl">
                    <a:srgbClr val="000000">
                      <a:alpha val="43137"/>
                    </a:srgbClr>
                  </a:outerShdw>
                </a:effectLst>
                <a:latin typeface="Arial Narrow" pitchFamily="34" charset="0"/>
              </a:rPr>
              <a:t>abstain</a:t>
            </a:r>
            <a:r>
              <a:rPr lang="en-US" sz="4400" b="1" dirty="0">
                <a:solidFill>
                  <a:srgbClr val="990033"/>
                </a:solidFill>
                <a:effectLst>
                  <a:outerShdw blurRad="38100" dist="38100" dir="2700000" algn="tl">
                    <a:srgbClr val="000000">
                      <a:alpha val="43137"/>
                    </a:srgbClr>
                  </a:outerShdw>
                </a:effectLst>
                <a:latin typeface="Arial Narrow" pitchFamily="34" charset="0"/>
              </a:rPr>
              <a:t> from sinful desires.</a:t>
            </a:r>
          </a:p>
        </p:txBody>
      </p:sp>
      <p:sp>
        <p:nvSpPr>
          <p:cNvPr id="4" name="Rectangle 3">
            <a:extLst>
              <a:ext uri="{FF2B5EF4-FFF2-40B4-BE49-F238E27FC236}">
                <a16:creationId xmlns:a16="http://schemas.microsoft.com/office/drawing/2014/main" id="{24C08741-FDC0-439A-8633-3F4A2ABC172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E436D2-AD30-4416-B5A9-A2D33952D0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AF5186-E597-4E3A-8EE8-E1B2CD4F5B1B}"/>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As an alien &amp; stranger -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abstain</a:t>
            </a:r>
            <a:r>
              <a:rPr lang="en-US" altLang="en-US" sz="4400" b="1">
                <a:solidFill>
                  <a:srgbClr val="990033"/>
                </a:solidFill>
                <a:effectLst>
                  <a:outerShdw blurRad="38100" dist="38100" dir="2700000" algn="tl">
                    <a:srgbClr val="C0C0C0"/>
                  </a:outerShdw>
                </a:effectLst>
                <a:latin typeface="Arial Narrow" panose="020B0606020202030204" pitchFamily="34" charset="0"/>
              </a:rPr>
              <a:t> from sinful desires.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Dear friends, I urge you, as aliens and strangers in the world,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abstain from sinful desires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which war against your soul.  - v11</a:t>
            </a:r>
            <a:endParaRPr lang="en-US" altLang="en-US" sz="2800" b="1">
              <a:solidFill>
                <a:srgbClr val="990033"/>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Sinful Desires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passionate 	longing, lust.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ἐπιθυμία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48670EBA-92B7-43E5-B66E-4558EB9878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6622D1-7C8F-4484-92CA-39A4A3E4E9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82D360-B4B6-4A0A-9E4F-715418F3F7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As an alien &amp; stranger - </a:t>
            </a:r>
            <a:r>
              <a:rPr lang="en-US" sz="4400" b="1" u="sng" dirty="0">
                <a:solidFill>
                  <a:srgbClr val="990033"/>
                </a:solidFill>
                <a:effectLst>
                  <a:outerShdw blurRad="38100" dist="38100" dir="2700000" algn="tl">
                    <a:srgbClr val="000000">
                      <a:alpha val="43137"/>
                    </a:srgbClr>
                  </a:outerShdw>
                </a:effectLst>
                <a:latin typeface="Arial Narrow" pitchFamily="34" charset="0"/>
              </a:rPr>
              <a:t>abstain</a:t>
            </a:r>
            <a:r>
              <a:rPr lang="en-US" sz="4400" b="1" dirty="0">
                <a:solidFill>
                  <a:srgbClr val="990033"/>
                </a:solidFill>
                <a:effectLst>
                  <a:outerShdw blurRad="38100" dist="38100" dir="2700000" algn="tl">
                    <a:srgbClr val="000000">
                      <a:alpha val="43137"/>
                    </a:srgbClr>
                  </a:outerShdw>
                </a:effectLst>
                <a:latin typeface="Arial Narrow" pitchFamily="34" charset="0"/>
              </a:rPr>
              <a:t> from sinful desires.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will eventually happen?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Live such good lives among the pagans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though they accuse you of doing wrong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may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see your good deeds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glorify God on the day he visits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v12</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FF2AD77-AD4E-412C-8579-9BFFC3D6DF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Can You Become a Usable Brick?</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B9438C-FBF7-4B91-970D-5F360B58EB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A0FB62-3969-4F3D-99E5-459EC97C0A75}"/>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what makes you so special?</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You’re a brick</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is molding into His Holy Temple!</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be a usable one!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83602F1-EFF4-49EF-A4E9-71997614F0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9EC5CD-2F13-4675-8411-C13B4F782F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83025F-DDE1-447F-930C-FE216A6A69C1}"/>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2:9-10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you are a chosen people, a royal priesthood, a holy nation, a people belonging to God, that you may declare the praises of him who called you out of darkness into his wonderful light. Once you were not a people, but now you are the people of God; once you had not received mercy, but now you have received mercy.</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46B640-6506-4D62-A544-BA9987978B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AA9932-23C0-494D-8A12-9C0F8FCC30A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E29A420-F65D-43E3-BC66-D84B05433E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3EBE66-54A9-4A5B-BA9F-45ADE2E866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058D59-921F-415E-ABEF-98F08EF6E2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3:16-17 - Don’t you know that you yourselves are God’s temple and that God’s Spirit lives in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destroys God’s temple, God will destroy him; for God’s temple is sacred, and you are that temple.</a:t>
            </a:r>
          </a:p>
        </p:txBody>
      </p:sp>
      <p:sp>
        <p:nvSpPr>
          <p:cNvPr id="4" name="Rectangle 3">
            <a:extLst>
              <a:ext uri="{FF2B5EF4-FFF2-40B4-BE49-F238E27FC236}">
                <a16:creationId xmlns:a16="http://schemas.microsoft.com/office/drawing/2014/main" id="{3F36436E-8981-4B95-B084-CD954663A2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18EDA6-91B5-4226-BAF3-D00680879C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E0AA40-6737-4584-891F-32BCBE63D23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3:16-17 - Don’t you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yourselves are God’s temple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God’s Spirit lives in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destroys God’s temple, God will destroy him; for God’s temple is sacred,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and you are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that temple.</a:t>
            </a:r>
          </a:p>
        </p:txBody>
      </p:sp>
      <p:sp>
        <p:nvSpPr>
          <p:cNvPr id="4" name="Rectangle 3">
            <a:extLst>
              <a:ext uri="{FF2B5EF4-FFF2-40B4-BE49-F238E27FC236}">
                <a16:creationId xmlns:a16="http://schemas.microsoft.com/office/drawing/2014/main" id="{14741E94-7D22-4E29-9661-60CB4AA14D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8D9A90-3893-4594-94B9-33F1540F2C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CCF93-7A9C-4C4C-876D-4AB8EF9FA2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temple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3:16-17 - Don’t you know that you yourselves are God’s temple and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God’s Spirit lives 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destroys God’s temple, God will destroy him; for God’s temple is sacred,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and you are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that temple.</a:t>
            </a:r>
          </a:p>
        </p:txBody>
      </p:sp>
      <p:sp>
        <p:nvSpPr>
          <p:cNvPr id="4" name="Rectangle 3">
            <a:extLst>
              <a:ext uri="{FF2B5EF4-FFF2-40B4-BE49-F238E27FC236}">
                <a16:creationId xmlns:a16="http://schemas.microsoft.com/office/drawing/2014/main" id="{80750AAD-CCBB-44A9-8BAF-BD32369125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is Building You into a Temple.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26357</TotalTime>
  <Words>2723</Words>
  <Application>Microsoft Office PowerPoint</Application>
  <PresentationFormat>On-screen Show (4:3)</PresentationFormat>
  <Paragraphs>251</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 Narrow</vt:lpstr>
      <vt:lpstr>Arial</vt:lpstr>
      <vt:lpstr>Lucida Sans Unicode</vt:lpstr>
      <vt:lpstr>Wingdings 2</vt:lpstr>
      <vt:lpstr>Calibri</vt:lpstr>
      <vt:lpstr>Times New Roman</vt:lpstr>
      <vt:lpstr>Segoe UI Symbol</vt:lpstr>
      <vt:lpstr>Trek</vt:lpstr>
      <vt:lpstr>what  makes you  so  special?</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1441</cp:revision>
  <dcterms:created xsi:type="dcterms:W3CDTF">2005-04-23T22:37:40Z</dcterms:created>
  <dcterms:modified xsi:type="dcterms:W3CDTF">2021-02-14T00:24:55Z</dcterms:modified>
</cp:coreProperties>
</file>