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handoutMasterIdLst>
    <p:handoutMasterId r:id="rId41"/>
  </p:handoutMasterIdLst>
  <p:sldIdLst>
    <p:sldId id="398" r:id="rId2"/>
    <p:sldId id="1811" r:id="rId3"/>
    <p:sldId id="1805" r:id="rId4"/>
    <p:sldId id="1362" r:id="rId5"/>
    <p:sldId id="1503" r:id="rId6"/>
    <p:sldId id="1812" r:id="rId7"/>
    <p:sldId id="1813" r:id="rId8"/>
    <p:sldId id="1814" r:id="rId9"/>
    <p:sldId id="1815" r:id="rId10"/>
    <p:sldId id="1816" r:id="rId11"/>
    <p:sldId id="1817" r:id="rId12"/>
    <p:sldId id="1818" r:id="rId13"/>
    <p:sldId id="1819" r:id="rId14"/>
    <p:sldId id="1785" r:id="rId15"/>
    <p:sldId id="1762" r:id="rId16"/>
    <p:sldId id="1820" r:id="rId17"/>
    <p:sldId id="1821" r:id="rId18"/>
    <p:sldId id="1822" r:id="rId19"/>
    <p:sldId id="1823" r:id="rId20"/>
    <p:sldId id="1824" r:id="rId21"/>
    <p:sldId id="1825" r:id="rId22"/>
    <p:sldId id="1826" r:id="rId23"/>
    <p:sldId id="1827" r:id="rId24"/>
    <p:sldId id="1828" r:id="rId25"/>
    <p:sldId id="1829" r:id="rId26"/>
    <p:sldId id="1830" r:id="rId27"/>
    <p:sldId id="1831" r:id="rId28"/>
    <p:sldId id="1832" r:id="rId29"/>
    <p:sldId id="1833" r:id="rId30"/>
    <p:sldId id="1834" r:id="rId31"/>
    <p:sldId id="1796" r:id="rId32"/>
    <p:sldId id="1797" r:id="rId33"/>
    <p:sldId id="1835" r:id="rId34"/>
    <p:sldId id="1836" r:id="rId35"/>
    <p:sldId id="1837" r:id="rId36"/>
    <p:sldId id="1838" r:id="rId37"/>
    <p:sldId id="1839" r:id="rId38"/>
    <p:sldId id="1840" r:id="rId39"/>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4068F496-1B02-4E25-AA71-22E7AE24089C}"/>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E03FCA10-6D4E-4021-9D2F-A2D634D0D31C}"/>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63A7C6A1-C96A-4B91-9CA1-CDF9AB682900}"/>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54105417-DE3F-4213-8CB0-4DA91CF7988B}"/>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3E47FBC3-4266-4179-A003-C364BC3AB24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1C266C-2965-4842-9949-5CFB11F508B8}"/>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4B7FCB8A-F43A-4526-B4DD-70C2361466AA}"/>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ED88234F-39B4-4EEF-9012-33D29818A04F}" type="datetimeFigureOut">
              <a:rPr lang="en-US"/>
              <a:pPr>
                <a:defRPr/>
              </a:pPr>
              <a:t>2/13/2021</a:t>
            </a:fld>
            <a:endParaRPr lang="en-US" dirty="0"/>
          </a:p>
        </p:txBody>
      </p:sp>
      <p:sp>
        <p:nvSpPr>
          <p:cNvPr id="4" name="Slide Image Placeholder 3">
            <a:extLst>
              <a:ext uri="{FF2B5EF4-FFF2-40B4-BE49-F238E27FC236}">
                <a16:creationId xmlns:a16="http://schemas.microsoft.com/office/drawing/2014/main" id="{195353D0-C9DD-4328-B80A-A862CF81EE50}"/>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F26F460A-B9D5-4E98-9841-C976A6B300CA}"/>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A964309-E21E-42A4-8FAA-236D16B2F069}"/>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7AB2FD7E-0444-43BB-983D-7C550A50D13F}"/>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2C88FBF-503E-4D78-BC23-D424E6936B6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A687575-C1AE-4B20-9333-B726699F3F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E51959B3-DCB1-49F5-96ED-02B8BF82E0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FA50411-61ED-4106-AC77-C281082485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BE221C-E68D-410A-8D57-BD8D98E3641C}"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17F8C9D-0DA3-4819-AD81-BC96D5160B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0ED44545-A2D2-4C6C-B8A5-B5F8238069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0E33713D-D577-4931-8738-BB0A3D8A62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4C078A-A68C-4BAD-A565-CE9292877140}"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A441CBC9-1111-4B98-B7D5-30D12C234F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AFB17D4-3C41-4ADF-92D6-AC526CF210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E3B31BC6-EE0B-4A74-BC8E-E5F5B7BC5B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2E7EBD-B60A-41A5-9158-48DA528A75A4}"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66F5140-2C94-4764-A036-83D9B9BBC4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FCB142E9-466A-4E3F-AF6B-775822CD5E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DD97FB3C-D358-4928-875F-FD7741627A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9AB632-D240-4ACD-AE0B-68CF494DE6C4}"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8F90D32-9C37-4546-AB6D-3AC35050AA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D48B81A7-98FA-4CA9-8135-DA68FF5EEF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423740A-F044-4F56-9C97-5D02A24E72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E1F117-1260-44E1-BA3A-9BABD69C644A}"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9DAF881-CC49-469E-ABF3-D0BB0AAC53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0182B09A-3111-4C85-A84F-47C4423322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24963D39-E9AA-4C95-8DCC-F292555244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5278FC-C933-43B0-AD80-EDAB10251531}"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CAB3A198-189A-46C5-BEDA-539E7D3554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AC50A728-E5EA-41A8-B438-2E506003A5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6DD96790-92F0-4B49-86A7-9A83DB3EA0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285045-01E4-4FCF-BAB5-23C52C4966F7}"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5D4E4658-A12B-4625-8D6A-2EB19C7E58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449CD560-72CB-43AC-9C91-6887E518A8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25E6ABB4-648A-4115-BBEA-9B8AC3D28D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406765-EC09-4FC3-8902-45717081306E}"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A416AC6-D5D7-440B-9093-C3CA908A31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A9492BC2-EFF8-4F74-B474-B14F9BC82D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FB21C2CB-D731-4662-8258-D127FEF622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708A9E-7090-4CA7-95CE-3F14DC1EAA27}"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F92FFA7B-36D2-4776-93FC-22EE7D1E3E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7903DA6D-C847-4794-A422-1093832ED6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8ECC1DCE-CD9D-457B-A2F3-5688BEA101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A7F246-DF7A-4CDF-9E27-7EA643E1CED9}"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A07DF823-9A8E-4F77-BF6D-BE8F4BB105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3662E600-BBBD-4BFA-8CF4-4B0AB1EAC1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B066E359-A1E6-4230-A92B-EBBDB920C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AF6CDC-1F5E-4883-A5BF-BA1CA8124F54}"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3632BB0-5039-4356-B837-5531EEA0F0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3E7A9A2-CB15-4C63-AFB8-90862F58AE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D2CA7C74-5284-41BD-B18E-B13E7CE480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B4E417-AF8F-482C-A14C-3D147D2A14E3}"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8A730F20-0037-49FF-A7B6-007A86C7BD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5DC149B3-0BCB-4452-92D7-1348CF0EE6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6D00463E-09CA-4946-9597-7725A04849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681995-48EC-46F3-BDF1-0594D1E8163C}"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83C5A0EA-5B55-4E46-B97C-C53F13F85D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6C75C28C-2EA5-444F-9E17-CDD99DF33F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ED60EDC8-7923-43D4-8513-D4466B178F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A97C5A-C669-4A4C-A064-75C1F5F0B39A}"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6A20E982-6451-44A5-BF7A-C479FEDE4A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095EF72B-FD25-485B-BCFB-D845DAF16D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B8311AA4-76A5-4B15-8A05-C9F368F345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94DE70-11C6-46FA-92CA-839AF70F6747}"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A2AC31B-454E-49F6-8EA2-285414255C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0B8A3D6C-B227-4CBF-8147-F5E7B5771A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F4300095-2FBD-476E-856B-8C276DF564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A3F688-E6E7-4BF7-8B4A-E411E77D45C1}"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046E0CA2-7257-4616-9378-1AB7E0B1B6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068511A2-306D-4008-BB5B-BBEE846A84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E5031AF9-51C3-4F95-9A09-CD8D9DDCC6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42EC9E-F6EA-478F-B5C3-DA238A86100A}"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07CEBEDD-AD96-4AAA-86CB-9945049D6A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12C1867-AFCD-4C89-A77A-253B8AE45C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6836F03E-35FE-4946-BEEB-985CA39B01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4FB291-4C0B-40CE-B9D0-D9C90A880E85}"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8DC76D1C-90DB-4E0E-91B1-C857B1E25B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3432FF8D-160A-4E11-86E7-6C3E21895D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82A61390-CD83-4BA8-B003-08AFF05C37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C3401E-3858-4C34-A87A-DFE11DA9B51F}"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91A95D09-070F-48E1-8ACA-5A9F9B00A6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BBAD2A19-1787-4958-95D6-A53E9465D7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7AADBEAD-B8B9-4B0B-8D91-0126850E3D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891FB8-D9BD-4DE7-AE6F-570FFFAFB18E}"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FF2C1D6D-B21C-4786-B2F6-6461D67384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CD5DA3CB-0F7F-4074-8E23-AFC777F5CF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D1AAA67E-DD2C-4A21-BEF6-7B75A1E71F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EDC69-E4CC-4FF9-AAC8-3FEFCCD6353C}"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2D41C93D-2EFA-44DC-8047-D0165F0AA5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34889AA6-2CE0-4C80-8FD1-149465CECA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009027D4-6678-4E8A-9994-7BB5373A94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A15EAB-2C35-4CDA-AE0C-7FEBFACB8691}"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6E02C1A1-329E-4A5A-8A63-31528C8935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18A5A9A3-472C-49B1-B7F1-40C46139C8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78C734BF-0D38-4ACF-B610-5581A4434E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392D1C-A88F-43B4-B9BE-6B5E2571722F}"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FF8BA59A-B58B-4166-8AD5-CA12B3900A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359F6D2E-E316-4B87-A777-022BF00D37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494D4DAC-2850-4257-A0A1-3D0845F906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93AF6C-6E52-48B7-9867-BB094333A74D}"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740B61D4-1D7A-4F9C-9F99-76932159A6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ACF474CF-2EFB-4185-A216-689A0D29B1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CFB2946A-BE98-42BB-95B2-7229AD5435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C016C0-10EC-4896-A29F-3582E92B6BD7}"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B98029EC-5469-497B-BBAA-E145171E5C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5F615346-569A-4571-AB01-0FB8E40127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9EBACCE3-D1DA-4592-A751-60D0991D79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087184-8ADE-49DA-B54E-47FBF42723FB}"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FFE49D1A-5080-45A3-80B3-3271F8C2C1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A60AB06A-087B-45B9-8CA8-2D0343B084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41B1A1B3-BA4A-400A-95AD-81EC0E938A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59BD8A-3F4C-486E-8CA2-225650E18144}"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B6807559-A912-4141-B280-523448BD85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A1C45445-A128-4F41-B99B-5746655D6E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9DBC4063-D38C-4503-B7F4-509F2368AF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B4412A-7037-48C4-BFD5-1618D42EEE17}"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ED6B38F4-A25E-487E-ACAC-BD20FEF3C4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317C098E-8A51-4FFE-89F2-8429DC04B5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AE4212AE-AC87-4198-AE0B-9D24FDBD14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3B6DF7-36DA-4765-885D-7CE3C4486682}"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F84E01C5-D818-48AA-A6AA-73C2EA8665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8C7E16F0-D8B8-4D71-95CB-0C5D37F591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7FA37D9F-03E8-4F2D-BA8F-610DF02377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1A3F7B-5B73-4CC4-A187-4E43CFFBD0DB}"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E52728C2-B2CC-48E3-8BC6-42415722BE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A19FD44C-2F33-4E6F-BB2D-F44158624A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78AB8935-87D5-4A65-B43D-68D80DFBC6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943298-ED3C-435E-B955-2BD6E1F6AAF1}"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E3AEDF2A-F6AE-4A15-925A-BCF175F104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02BDE9BE-1565-4B5F-8D87-199BECDF1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1F3F3838-517D-4F52-A2FB-D32BBDA226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42AC5F-915B-4007-A532-C0DA14CD9A14}"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0DBC6F46-CF91-485C-9DA2-DA4730C088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88E44BA-4070-4CFC-BDBA-74BCC09F41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D2B2FF42-00CB-475A-AC5F-4B88D77CD0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6DD421-A47A-4C68-8232-CF6D660D289D}"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AE103AE-F15E-40CE-BA75-9FEE3A6A3C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5B2AB5C9-E938-488D-AA6B-4A396C2388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81272C47-8983-45B8-956C-14C99F7460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F6CB3C-244F-4A58-991D-BA7B98C621BF}"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1BA8B44F-C76A-490F-B300-88A56C6728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3D3AA45-04AD-4826-BBC3-4FB328F09C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E01AE243-3FD0-4F41-8E8F-620FBC024C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2D91F4-C94F-45CA-A525-7C244DCF8098}"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B2D9512C-291A-45F6-93E1-5535E0AA00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5D42C39-2869-4427-B9F4-834284FD59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8877042E-145B-42E7-9EA7-A80385431B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85F20F-8D9E-41B2-BC8E-3A974EAE45F3}"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D3A6BC6-8E46-435B-B5E0-4AEEFD107F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6C1420B-D9A4-45EF-8BFC-2EE2DD8263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B4241D61-E7DA-4444-A1EF-7B2BBE1484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22334B-99CB-4C0D-997A-5D8DC212653C}"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3FD0DE8E-CA68-4436-BB68-B458CA56BB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4E14F54-BF69-441D-937F-51384921C0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2BFB615C-CE83-474A-B13F-DB5EDD359A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1C2FE2-4196-4DF9-BF01-4CEEAAF82BA9}"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39C801F-8EC5-437A-99C1-F84E4A39E33D}"/>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F68106E2-186A-48DC-835A-067F6FB4D56B}"/>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B93FCE25-D792-44C5-A5CA-80C7F07AFD6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798D4225-AE23-4A40-8889-2A75E636E923}"/>
              </a:ext>
            </a:extLst>
          </p:cNvPr>
          <p:cNvSpPr>
            <a:spLocks noGrp="1"/>
          </p:cNvSpPr>
          <p:nvPr>
            <p:ph type="sldNum" sz="quarter" idx="12"/>
          </p:nvPr>
        </p:nvSpPr>
        <p:spPr>
          <a:xfrm>
            <a:off x="8229600" y="6473825"/>
            <a:ext cx="758825" cy="247650"/>
          </a:xfrm>
        </p:spPr>
        <p:txBody>
          <a:bodyPr/>
          <a:lstStyle>
            <a:lvl1pPr>
              <a:defRPr smtClean="0"/>
            </a:lvl1pPr>
          </a:lstStyle>
          <a:p>
            <a:pPr>
              <a:defRPr/>
            </a:pPr>
            <a:fld id="{7677AA60-F6FC-4FBA-BD0C-6551D636355D}" type="slidenum">
              <a:rPr lang="en-US" altLang="en-US"/>
              <a:pPr>
                <a:defRPr/>
              </a:pPr>
              <a:t>‹#›</a:t>
            </a:fld>
            <a:endParaRPr lang="en-US" altLang="en-US"/>
          </a:p>
        </p:txBody>
      </p:sp>
    </p:spTree>
    <p:extLst>
      <p:ext uri="{BB962C8B-B14F-4D97-AF65-F5344CB8AC3E}">
        <p14:creationId xmlns:p14="http://schemas.microsoft.com/office/powerpoint/2010/main" val="3411297211"/>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37DD0117-CA69-4787-872F-D00967C2D58A}"/>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BAFE1260-2835-4E48-8B06-80E8E1F47FA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92DE0263-0507-469B-980D-68F7406FBFDC}"/>
              </a:ext>
            </a:extLst>
          </p:cNvPr>
          <p:cNvSpPr>
            <a:spLocks noGrp="1"/>
          </p:cNvSpPr>
          <p:nvPr>
            <p:ph type="sldNum" sz="quarter" idx="12"/>
          </p:nvPr>
        </p:nvSpPr>
        <p:spPr/>
        <p:txBody>
          <a:bodyPr/>
          <a:lstStyle>
            <a:lvl1pPr>
              <a:defRPr/>
            </a:lvl1pPr>
          </a:lstStyle>
          <a:p>
            <a:pPr>
              <a:defRPr/>
            </a:pPr>
            <a:fld id="{CF6D56A6-8431-4FE5-954D-CEA1673E0456}" type="slidenum">
              <a:rPr lang="en-US" altLang="en-US"/>
              <a:pPr>
                <a:defRPr/>
              </a:pPr>
              <a:t>‹#›</a:t>
            </a:fld>
            <a:endParaRPr lang="en-US" altLang="en-US"/>
          </a:p>
        </p:txBody>
      </p:sp>
    </p:spTree>
    <p:extLst>
      <p:ext uri="{BB962C8B-B14F-4D97-AF65-F5344CB8AC3E}">
        <p14:creationId xmlns:p14="http://schemas.microsoft.com/office/powerpoint/2010/main" val="348765765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37062E-459A-4E67-99C0-9C3CD2E535B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D63F4CE-1619-44BF-9BB1-49768C0909E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276A3CA-15D9-4252-83EB-17BBD500F288}"/>
              </a:ext>
            </a:extLst>
          </p:cNvPr>
          <p:cNvSpPr>
            <a:spLocks noGrp="1"/>
          </p:cNvSpPr>
          <p:nvPr>
            <p:ph type="sldNum" sz="quarter" idx="12"/>
          </p:nvPr>
        </p:nvSpPr>
        <p:spPr/>
        <p:txBody>
          <a:bodyPr/>
          <a:lstStyle>
            <a:lvl1pPr>
              <a:defRPr smtClean="0"/>
            </a:lvl1pPr>
          </a:lstStyle>
          <a:p>
            <a:pPr>
              <a:defRPr/>
            </a:pPr>
            <a:fld id="{291F528A-ECDD-46B6-AC49-BE6403240E18}" type="slidenum">
              <a:rPr lang="en-US" altLang="en-US"/>
              <a:pPr>
                <a:defRPr/>
              </a:pPr>
              <a:t>‹#›</a:t>
            </a:fld>
            <a:endParaRPr lang="en-US" altLang="en-US"/>
          </a:p>
        </p:txBody>
      </p:sp>
    </p:spTree>
    <p:extLst>
      <p:ext uri="{BB962C8B-B14F-4D97-AF65-F5344CB8AC3E}">
        <p14:creationId xmlns:p14="http://schemas.microsoft.com/office/powerpoint/2010/main" val="4204463622"/>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1FEB2ED7-A342-4CAC-B0B9-A1D5196DE918}"/>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57F31848-AD64-472A-A501-DE5CC110BEF8}"/>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D2CD83B3-6401-4145-AFBE-0A6802F7518E}"/>
              </a:ext>
            </a:extLst>
          </p:cNvPr>
          <p:cNvSpPr>
            <a:spLocks noGrp="1"/>
          </p:cNvSpPr>
          <p:nvPr>
            <p:ph type="sldNum" sz="quarter" idx="12"/>
          </p:nvPr>
        </p:nvSpPr>
        <p:spPr>
          <a:xfrm>
            <a:off x="8229600" y="6473825"/>
            <a:ext cx="758825" cy="247650"/>
          </a:xfrm>
        </p:spPr>
        <p:txBody>
          <a:bodyPr/>
          <a:lstStyle>
            <a:lvl1pPr>
              <a:defRPr smtClean="0"/>
            </a:lvl1pPr>
          </a:lstStyle>
          <a:p>
            <a:pPr>
              <a:defRPr/>
            </a:pPr>
            <a:fld id="{417D6B66-A221-4138-A74C-23E4109A29A6}" type="slidenum">
              <a:rPr lang="en-US" altLang="en-US"/>
              <a:pPr>
                <a:defRPr/>
              </a:pPr>
              <a:t>‹#›</a:t>
            </a:fld>
            <a:endParaRPr lang="en-US" altLang="en-US"/>
          </a:p>
        </p:txBody>
      </p:sp>
    </p:spTree>
    <p:extLst>
      <p:ext uri="{BB962C8B-B14F-4D97-AF65-F5344CB8AC3E}">
        <p14:creationId xmlns:p14="http://schemas.microsoft.com/office/powerpoint/2010/main" val="3362964372"/>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EFBE1D7-5237-4540-B2D4-C1E0460FF69E}"/>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963A0CA3-1054-40C7-9049-85488DA61A13}"/>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989CAD2B-E82C-4906-9856-08AE8E5D2B5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1E89D290-4932-445D-9F23-2ADF08674AD9}"/>
              </a:ext>
            </a:extLst>
          </p:cNvPr>
          <p:cNvSpPr>
            <a:spLocks noGrp="1"/>
          </p:cNvSpPr>
          <p:nvPr>
            <p:ph type="sldNum" sz="quarter" idx="12"/>
          </p:nvPr>
        </p:nvSpPr>
        <p:spPr/>
        <p:txBody>
          <a:bodyPr/>
          <a:lstStyle>
            <a:lvl1pPr>
              <a:defRPr smtClean="0"/>
            </a:lvl1pPr>
          </a:lstStyle>
          <a:p>
            <a:pPr>
              <a:defRPr/>
            </a:pPr>
            <a:fld id="{14726204-9BE3-4B23-B5E3-104903E9F575}" type="slidenum">
              <a:rPr lang="en-US" altLang="en-US"/>
              <a:pPr>
                <a:defRPr/>
              </a:pPr>
              <a:t>‹#›</a:t>
            </a:fld>
            <a:endParaRPr lang="en-US" altLang="en-US"/>
          </a:p>
        </p:txBody>
      </p:sp>
    </p:spTree>
    <p:extLst>
      <p:ext uri="{BB962C8B-B14F-4D97-AF65-F5344CB8AC3E}">
        <p14:creationId xmlns:p14="http://schemas.microsoft.com/office/powerpoint/2010/main" val="250903662"/>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5AE784C6-DD47-4615-972A-C257E94D029C}"/>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3F9C6002-BB93-4FFE-96AF-11C5C5F1BB7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325093D4-EBD9-4AF0-B32E-A9FD048606D6}"/>
              </a:ext>
            </a:extLst>
          </p:cNvPr>
          <p:cNvSpPr>
            <a:spLocks noGrp="1"/>
          </p:cNvSpPr>
          <p:nvPr>
            <p:ph type="sldNum" sz="quarter" idx="12"/>
          </p:nvPr>
        </p:nvSpPr>
        <p:spPr/>
        <p:txBody>
          <a:bodyPr/>
          <a:lstStyle>
            <a:lvl1pPr>
              <a:defRPr/>
            </a:lvl1pPr>
          </a:lstStyle>
          <a:p>
            <a:pPr>
              <a:defRPr/>
            </a:pPr>
            <a:fld id="{4B971F27-D764-4590-AA21-C48FC9F53E98}" type="slidenum">
              <a:rPr lang="en-US" altLang="en-US"/>
              <a:pPr>
                <a:defRPr/>
              </a:pPr>
              <a:t>‹#›</a:t>
            </a:fld>
            <a:endParaRPr lang="en-US" altLang="en-US"/>
          </a:p>
        </p:txBody>
      </p:sp>
    </p:spTree>
    <p:extLst>
      <p:ext uri="{BB962C8B-B14F-4D97-AF65-F5344CB8AC3E}">
        <p14:creationId xmlns:p14="http://schemas.microsoft.com/office/powerpoint/2010/main" val="2585315328"/>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2B9104A0-2EF6-4E45-9416-73F2B49A0E61}"/>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2B9F4BEB-E63C-40D6-AA75-6B0487B63B05}"/>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B36D814D-AD76-408F-AF56-C977DFBDB46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4F4E2B0B-EF8E-499E-B734-9AAEA010E3DC}"/>
              </a:ext>
            </a:extLst>
          </p:cNvPr>
          <p:cNvSpPr>
            <a:spLocks noGrp="1"/>
          </p:cNvSpPr>
          <p:nvPr>
            <p:ph type="sldNum" sz="quarter" idx="12"/>
          </p:nvPr>
        </p:nvSpPr>
        <p:spPr>
          <a:xfrm>
            <a:off x="8229600" y="6477000"/>
            <a:ext cx="762000" cy="247650"/>
          </a:xfrm>
        </p:spPr>
        <p:txBody>
          <a:bodyPr/>
          <a:lstStyle>
            <a:lvl1pPr>
              <a:defRPr smtClean="0"/>
            </a:lvl1pPr>
          </a:lstStyle>
          <a:p>
            <a:pPr>
              <a:defRPr/>
            </a:pPr>
            <a:fld id="{6E105BC8-A442-4B70-8204-A60B11C22364}" type="slidenum">
              <a:rPr lang="en-US" altLang="en-US"/>
              <a:pPr>
                <a:defRPr/>
              </a:pPr>
              <a:t>‹#›</a:t>
            </a:fld>
            <a:endParaRPr lang="en-US" altLang="en-US"/>
          </a:p>
        </p:txBody>
      </p:sp>
    </p:spTree>
    <p:extLst>
      <p:ext uri="{BB962C8B-B14F-4D97-AF65-F5344CB8AC3E}">
        <p14:creationId xmlns:p14="http://schemas.microsoft.com/office/powerpoint/2010/main" val="276386511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C85C4B36-E849-4919-917E-A91BF77D9B85}"/>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3BEEECC9-2D18-4C9F-8FAE-65CCB47181A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E793495-5AEC-481F-8EF5-724269CE163B}"/>
              </a:ext>
            </a:extLst>
          </p:cNvPr>
          <p:cNvSpPr>
            <a:spLocks noGrp="1"/>
          </p:cNvSpPr>
          <p:nvPr>
            <p:ph type="sldNum" sz="quarter" idx="12"/>
          </p:nvPr>
        </p:nvSpPr>
        <p:spPr/>
        <p:txBody>
          <a:bodyPr/>
          <a:lstStyle>
            <a:lvl1pPr>
              <a:defRPr/>
            </a:lvl1pPr>
          </a:lstStyle>
          <a:p>
            <a:pPr>
              <a:defRPr/>
            </a:pPr>
            <a:fld id="{139D2B55-8541-43E2-8608-D9E3358F582C}" type="slidenum">
              <a:rPr lang="en-US" altLang="en-US"/>
              <a:pPr>
                <a:defRPr/>
              </a:pPr>
              <a:t>‹#›</a:t>
            </a:fld>
            <a:endParaRPr lang="en-US" altLang="en-US"/>
          </a:p>
        </p:txBody>
      </p:sp>
    </p:spTree>
    <p:extLst>
      <p:ext uri="{BB962C8B-B14F-4D97-AF65-F5344CB8AC3E}">
        <p14:creationId xmlns:p14="http://schemas.microsoft.com/office/powerpoint/2010/main" val="146934726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A37E0254-D930-4628-A4A4-0A21AA9199B3}"/>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5F3E9B53-EDB6-4695-8E86-2785ED2EE31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A83680CC-5ED5-4C58-8910-D0622F61F0E0}"/>
              </a:ext>
            </a:extLst>
          </p:cNvPr>
          <p:cNvSpPr>
            <a:spLocks noGrp="1"/>
          </p:cNvSpPr>
          <p:nvPr>
            <p:ph type="sldNum" sz="quarter" idx="12"/>
          </p:nvPr>
        </p:nvSpPr>
        <p:spPr/>
        <p:txBody>
          <a:bodyPr/>
          <a:lstStyle>
            <a:lvl1pPr>
              <a:defRPr smtClean="0"/>
            </a:lvl1pPr>
          </a:lstStyle>
          <a:p>
            <a:pPr>
              <a:defRPr/>
            </a:pPr>
            <a:fld id="{3B436446-4727-48F0-AAF2-9184790ECB44}" type="slidenum">
              <a:rPr lang="en-US" altLang="en-US"/>
              <a:pPr>
                <a:defRPr/>
              </a:pPr>
              <a:t>‹#›</a:t>
            </a:fld>
            <a:endParaRPr lang="en-US" altLang="en-US"/>
          </a:p>
        </p:txBody>
      </p:sp>
    </p:spTree>
    <p:extLst>
      <p:ext uri="{BB962C8B-B14F-4D97-AF65-F5344CB8AC3E}">
        <p14:creationId xmlns:p14="http://schemas.microsoft.com/office/powerpoint/2010/main" val="153699041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127D684B-241F-42D3-B0C7-FC0DE532E6FB}"/>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E2B6F236-C982-474E-BFEA-372B3DB512DC}"/>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6FA0A8F2-CC3C-44AC-A491-C48D2843CBE1}"/>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8947EC21-6378-473B-B49A-766F9A9CAA16}"/>
              </a:ext>
            </a:extLst>
          </p:cNvPr>
          <p:cNvSpPr>
            <a:spLocks noGrp="1"/>
          </p:cNvSpPr>
          <p:nvPr>
            <p:ph type="sldNum" sz="quarter" idx="12"/>
          </p:nvPr>
        </p:nvSpPr>
        <p:spPr/>
        <p:txBody>
          <a:bodyPr/>
          <a:lstStyle>
            <a:lvl1pPr>
              <a:defRPr smtClean="0"/>
            </a:lvl1pPr>
          </a:lstStyle>
          <a:p>
            <a:pPr>
              <a:defRPr/>
            </a:pPr>
            <a:fld id="{79D4AC83-563B-4CD3-A0E5-821F49955246}" type="slidenum">
              <a:rPr lang="en-US" altLang="en-US"/>
              <a:pPr>
                <a:defRPr/>
              </a:pPr>
              <a:t>‹#›</a:t>
            </a:fld>
            <a:endParaRPr lang="en-US" altLang="en-US"/>
          </a:p>
        </p:txBody>
      </p:sp>
    </p:spTree>
    <p:extLst>
      <p:ext uri="{BB962C8B-B14F-4D97-AF65-F5344CB8AC3E}">
        <p14:creationId xmlns:p14="http://schemas.microsoft.com/office/powerpoint/2010/main" val="3866415232"/>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4BE8D053-1754-410C-996C-19A7303DB9A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7F82D01-8DCF-485A-9DE2-2FEA63755C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B8B5DCDB-72A0-44F5-BA99-448856E190D3}"/>
              </a:ext>
            </a:extLst>
          </p:cNvPr>
          <p:cNvSpPr>
            <a:spLocks noGrp="1"/>
          </p:cNvSpPr>
          <p:nvPr>
            <p:ph type="sldNum" sz="quarter" idx="12"/>
          </p:nvPr>
        </p:nvSpPr>
        <p:spPr/>
        <p:txBody>
          <a:bodyPr/>
          <a:lstStyle>
            <a:lvl1pPr>
              <a:defRPr smtClean="0"/>
            </a:lvl1pPr>
          </a:lstStyle>
          <a:p>
            <a:pPr>
              <a:defRPr/>
            </a:pPr>
            <a:fld id="{46A8EFC6-4CBF-4536-B070-75FE053D570B}" type="slidenum">
              <a:rPr lang="en-US" altLang="en-US"/>
              <a:pPr>
                <a:defRPr/>
              </a:pPr>
              <a:t>‹#›</a:t>
            </a:fld>
            <a:endParaRPr lang="en-US" altLang="en-US"/>
          </a:p>
        </p:txBody>
      </p:sp>
    </p:spTree>
    <p:extLst>
      <p:ext uri="{BB962C8B-B14F-4D97-AF65-F5344CB8AC3E}">
        <p14:creationId xmlns:p14="http://schemas.microsoft.com/office/powerpoint/2010/main" val="3834751330"/>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043AE38-7C49-40F3-B060-D7D9D481311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0B935614-A9D5-41EF-8A2A-21E8EE4DA169}"/>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419A32EE-B1F8-4E08-B896-31FEADD2A62F}"/>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99208263-F659-4A03-A06B-E1E3BA4B379A}"/>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8697D29B-A4DA-462F-A087-EE6153F3C35D}"/>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EAB82B53-0969-4429-8936-3DF6A064DB32}"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921891C7-44DA-45F1-BB3D-B9B5D6EAF356}"/>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A6528D4D-4772-4097-A716-03BCAC4CA45F}"/>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593AF535-B006-4FD5-A2ED-BA7FB83A1D52}"/>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443" r:id="rId1"/>
    <p:sldLayoutId id="2147485444" r:id="rId2"/>
    <p:sldLayoutId id="2147485445" r:id="rId3"/>
    <p:sldLayoutId id="2147485440" r:id="rId4"/>
    <p:sldLayoutId id="2147485446" r:id="rId5"/>
    <p:sldLayoutId id="2147485441" r:id="rId6"/>
    <p:sldLayoutId id="2147485447" r:id="rId7"/>
    <p:sldLayoutId id="2147485448" r:id="rId8"/>
    <p:sldLayoutId id="2147485449" r:id="rId9"/>
    <p:sldLayoutId id="2147485442" r:id="rId10"/>
    <p:sldLayoutId id="2147485450"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35B45A50-F2AE-4A2C-AE03-D3A8D3AA0E93}"/>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does  your new  birth happen?</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61B65F-9845-4C82-A3F6-3EBE7B671E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56C5C1-10C5-4B4C-B280-543188E4EA49}"/>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Your  faith  produces  a 			developing fetus.</a:t>
            </a:r>
          </a:p>
        </p:txBody>
      </p:sp>
      <p:sp>
        <p:nvSpPr>
          <p:cNvPr id="4" name="Rectangle 3">
            <a:extLst>
              <a:ext uri="{FF2B5EF4-FFF2-40B4-BE49-F238E27FC236}">
                <a16:creationId xmlns:a16="http://schemas.microsoft.com/office/drawing/2014/main" id="{F30D9E25-4177-4816-AFF0-7D5104094D5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Supplies the Word</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B122BB-AB20-44B5-AD47-1DF7ABD424E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E8EFBA-65C1-46C4-B3D7-F506FFB160E3}"/>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Your  faith  produces  a 			developing fetus.</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a:t>
            </a:r>
            <a:r>
              <a:rPr lang="en-US" sz="4400" b="1" dirty="0">
                <a:solidFill>
                  <a:srgbClr val="339966"/>
                </a:solidFill>
                <a:effectLst>
                  <a:outerShdw blurRad="38100" dist="38100" dir="2700000" algn="tl">
                    <a:srgbClr val="000000">
                      <a:alpha val="43137"/>
                    </a:srgbClr>
                  </a:outerShdw>
                </a:effectLst>
                <a:latin typeface="Arial Narrow" pitchFamily="34" charset="0"/>
              </a:rPr>
              <a:t>Repentance</a:t>
            </a:r>
            <a:r>
              <a:rPr lang="en-US" sz="4400" b="1" dirty="0">
                <a:solidFill>
                  <a:srgbClr val="990033"/>
                </a:solidFill>
                <a:effectLst>
                  <a:outerShdw blurRad="38100" dist="38100" dir="2700000" algn="tl">
                    <a:srgbClr val="000000">
                      <a:alpha val="43137"/>
                    </a:srgbClr>
                  </a:outerShdw>
                </a:effectLst>
                <a:latin typeface="Arial Narrow" pitchFamily="34" charset="0"/>
              </a:rPr>
              <a:t> = a decision 			to change your life.</a:t>
            </a:r>
          </a:p>
          <a:p>
            <a:pPr algn="just">
              <a:buFont typeface="Wingdings 2" panose="05020102010507070707" pitchFamily="18" charset="2"/>
              <a:buNone/>
              <a:defRPr/>
            </a:pP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7:10 -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Godly sorrow brings repentance that leads to salvation and leaves no regret, but worldly sorrow brings death.</a:t>
            </a:r>
          </a:p>
        </p:txBody>
      </p:sp>
      <p:sp>
        <p:nvSpPr>
          <p:cNvPr id="4" name="Rectangle 3">
            <a:extLst>
              <a:ext uri="{FF2B5EF4-FFF2-40B4-BE49-F238E27FC236}">
                <a16:creationId xmlns:a16="http://schemas.microsoft.com/office/drawing/2014/main" id="{3B3B0CC5-E5C0-44A5-96DE-DB4BC7D7F02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Supplies the Word</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614F56-765F-4A23-A7B2-58D0CA2D173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4147C5-1A74-4209-9EE7-EFA3149D3792}"/>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Your  faith  produces  a 			developing fetus.</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a:t>
            </a:r>
            <a:r>
              <a:rPr lang="en-US" sz="4400" b="1" dirty="0">
                <a:solidFill>
                  <a:srgbClr val="339966"/>
                </a:solidFill>
                <a:effectLst>
                  <a:outerShdw blurRad="38100" dist="38100" dir="2700000" algn="tl">
                    <a:srgbClr val="000000">
                      <a:alpha val="43137"/>
                    </a:srgbClr>
                  </a:outerShdw>
                </a:effectLst>
                <a:latin typeface="Arial Narrow" pitchFamily="34" charset="0"/>
              </a:rPr>
              <a:t>The Good Confession </a:t>
            </a:r>
            <a:r>
              <a:rPr lang="en-US" sz="4400" b="1" dirty="0">
                <a:solidFill>
                  <a:srgbClr val="990033"/>
                </a:solidFill>
                <a:effectLst>
                  <a:outerShdw blurRad="38100" dist="38100" dir="2700000" algn="tl">
                    <a:srgbClr val="000000">
                      <a:alpha val="43137"/>
                    </a:srgbClr>
                  </a:outerShdw>
                </a:effectLst>
                <a:latin typeface="Arial Narrow" pitchFamily="34" charset="0"/>
              </a:rPr>
              <a:t>= 			your pledge </a:t>
            </a:r>
            <a:r>
              <a:rPr lang="en-US" sz="4400" b="1">
                <a:solidFill>
                  <a:srgbClr val="990033"/>
                </a:solidFill>
                <a:effectLst>
                  <a:outerShdw blurRad="38100" dist="38100" dir="2700000" algn="tl">
                    <a:srgbClr val="000000">
                      <a:alpha val="43137"/>
                    </a:srgbClr>
                  </a:outerShdw>
                </a:effectLst>
                <a:latin typeface="Arial Narrow" pitchFamily="34" charset="0"/>
              </a:rPr>
              <a:t>of alle-				giance</a:t>
            </a:r>
            <a:r>
              <a:rPr lang="en-US" sz="4400" b="1" dirty="0">
                <a:solidFill>
                  <a:srgbClr val="990033"/>
                </a:solidFill>
                <a:effectLst>
                  <a:outerShdw blurRad="38100" dist="38100" dir="2700000" algn="tl">
                    <a:srgbClr val="000000">
                      <a:alpha val="43137"/>
                    </a:srgbClr>
                  </a:outerShdw>
                </a:effectLst>
                <a:latin typeface="Arial Narrow" pitchFamily="34" charset="0"/>
              </a:rPr>
              <a:t>, the </a:t>
            </a:r>
            <a:r>
              <a:rPr lang="en-US" sz="4400" b="1">
                <a:solidFill>
                  <a:srgbClr val="990033"/>
                </a:solidFill>
                <a:effectLst>
                  <a:outerShdw blurRad="38100" dist="38100" dir="2700000" algn="tl">
                    <a:srgbClr val="000000">
                      <a:alpha val="43137"/>
                    </a:srgbClr>
                  </a:outerShdw>
                </a:effectLst>
                <a:latin typeface="Arial Narrow" pitchFamily="34" charset="0"/>
              </a:rPr>
              <a:t>logical ex-			pression </a:t>
            </a:r>
            <a:r>
              <a:rPr lang="en-US" sz="4400" b="1" dirty="0">
                <a:solidFill>
                  <a:srgbClr val="990033"/>
                </a:solidFill>
                <a:effectLst>
                  <a:outerShdw blurRad="38100" dist="38100" dir="2700000" algn="tl">
                    <a:srgbClr val="000000">
                      <a:alpha val="43137"/>
                    </a:srgbClr>
                  </a:outerShdw>
                </a:effectLst>
                <a:latin typeface="Arial Narrow" pitchFamily="34" charset="0"/>
              </a:rPr>
              <a:t>of </a:t>
            </a:r>
            <a:r>
              <a:rPr lang="en-US" sz="4400" b="1">
                <a:solidFill>
                  <a:srgbClr val="990033"/>
                </a:solidFill>
                <a:effectLst>
                  <a:outerShdw blurRad="38100" dist="38100" dir="2700000" algn="tl">
                    <a:srgbClr val="000000">
                      <a:alpha val="43137"/>
                    </a:srgbClr>
                  </a:outerShdw>
                </a:effectLst>
                <a:latin typeface="Arial Narrow" pitchFamily="34" charset="0"/>
              </a:rPr>
              <a:t>your faith</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8CE3A110-F686-423F-A9E4-F81F9CA7A77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Supplies the Word</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6EC77BC-BC43-483C-945E-62837A7B463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2B7F91-3A19-4CE2-89A9-6D20B9782A22}"/>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They </a:t>
            </a:r>
            <a:r>
              <a:rPr lang="en-US" sz="4400" b="1" u="sng" dirty="0">
                <a:solidFill>
                  <a:srgbClr val="990033"/>
                </a:solidFill>
                <a:effectLst>
                  <a:outerShdw blurRad="38100" dist="38100" dir="2700000" algn="tl">
                    <a:srgbClr val="000000">
                      <a:alpha val="43137"/>
                    </a:srgbClr>
                  </a:outerShdw>
                </a:effectLst>
                <a:latin typeface="Arial Narrow" pitchFamily="34" charset="0"/>
              </a:rPr>
              <a:t>received</a:t>
            </a:r>
            <a:r>
              <a:rPr lang="en-US" sz="4400" b="1" dirty="0">
                <a:solidFill>
                  <a:srgbClr val="990033"/>
                </a:solidFill>
                <a:effectLst>
                  <a:outerShdw blurRad="38100" dist="38100" dir="2700000" algn="tl">
                    <a:srgbClr val="000000">
                      <a:alpha val="43137"/>
                    </a:srgbClr>
                  </a:outerShdw>
                </a:effectLst>
                <a:latin typeface="Arial Narrow" pitchFamily="34" charset="0"/>
              </a:rPr>
              <a:t> the word.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word continues to enable you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mature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in your salvation.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Like newborn babies, crave pure spiritual milk, so that by it you may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grow up</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your salvation . . . – 2:2</a:t>
            </a:r>
          </a:p>
        </p:txBody>
      </p:sp>
      <p:sp>
        <p:nvSpPr>
          <p:cNvPr id="4" name="Rectangle 3">
            <a:extLst>
              <a:ext uri="{FF2B5EF4-FFF2-40B4-BE49-F238E27FC236}">
                <a16:creationId xmlns:a16="http://schemas.microsoft.com/office/drawing/2014/main" id="{D2E19426-0309-4AE2-A3E5-CFCEFE0901D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Supplies the Word</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256F46-C0BE-4FD2-AEB4-C2C4731A0B2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D3604D-CF02-4C76-87C5-A36719ED094C}"/>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God Supplies the Word</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You Supply the Obedience</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E203CE-B869-4572-9D9F-6F82BAD3B19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83FD0F-BBC3-4E85-8718-D91B8F6D0C97}"/>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 to the gospel is important.</a:t>
            </a:r>
          </a:p>
        </p:txBody>
      </p:sp>
      <p:sp>
        <p:nvSpPr>
          <p:cNvPr id="4" name="Rectangle 3">
            <a:extLst>
              <a:ext uri="{FF2B5EF4-FFF2-40B4-BE49-F238E27FC236}">
                <a16:creationId xmlns:a16="http://schemas.microsoft.com/office/drawing/2014/main" id="{C11252A6-FEF4-4479-B209-D942F0F2EB8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Supply the Obedience</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D01ABF0-C538-4C2D-A32F-E12997A7D62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AB1677-E6AE-42E9-8D7F-EC5356B07214}"/>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 to the gospel is important.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Thessalonians 1:8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will punish those who do not know God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obey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gospel of our Lord Jesus.</a:t>
            </a:r>
          </a:p>
        </p:txBody>
      </p:sp>
      <p:sp>
        <p:nvSpPr>
          <p:cNvPr id="4" name="Rectangle 3">
            <a:extLst>
              <a:ext uri="{FF2B5EF4-FFF2-40B4-BE49-F238E27FC236}">
                <a16:creationId xmlns:a16="http://schemas.microsoft.com/office/drawing/2014/main" id="{9A5F55C3-AA84-43EC-9731-39E0B1ED420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Supply the Obedience</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8B7EEB-1EF8-487E-BEDF-9B3C88DB50C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AF7B22-68C9-457D-9A96-9BAF6DED1049}"/>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 to the gospel is important.</a:t>
            </a:r>
          </a:p>
          <a:p>
            <a:pPr marL="742950" indent="-74295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Obedience is not </a:t>
            </a:r>
            <a:r>
              <a:rPr lang="en-US" sz="4400" b="1" u="sng" dirty="0">
                <a:solidFill>
                  <a:srgbClr val="990033"/>
                </a:solidFill>
                <a:effectLst>
                  <a:outerShdw blurRad="38100" dist="38100" dir="2700000" algn="tl">
                    <a:srgbClr val="000000">
                      <a:alpha val="43137"/>
                    </a:srgbClr>
                  </a:outerShdw>
                </a:effectLst>
                <a:latin typeface="Arial Narrow" pitchFamily="34" charset="0"/>
              </a:rPr>
              <a:t>working</a:t>
            </a:r>
            <a:r>
              <a:rPr lang="en-US" sz="4400" b="1" dirty="0">
                <a:solidFill>
                  <a:srgbClr val="990033"/>
                </a:solidFill>
                <a:effectLst>
                  <a:outerShdw blurRad="38100" dist="38100" dir="2700000" algn="tl">
                    <a:srgbClr val="000000">
                      <a:alpha val="43137"/>
                    </a:srgbClr>
                  </a:outerShdw>
                </a:effectLst>
                <a:latin typeface="Arial Narrow" pitchFamily="34" charset="0"/>
              </a:rPr>
              <a:t> your 		way to salvation!</a:t>
            </a:r>
          </a:p>
        </p:txBody>
      </p:sp>
      <p:sp>
        <p:nvSpPr>
          <p:cNvPr id="4" name="Rectangle 3">
            <a:extLst>
              <a:ext uri="{FF2B5EF4-FFF2-40B4-BE49-F238E27FC236}">
                <a16:creationId xmlns:a16="http://schemas.microsoft.com/office/drawing/2014/main" id="{477A0B85-E398-4218-B3F5-6500A18449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Supply the Obedience</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C3755BB-EE56-49D4-BAF9-4F4FCFDE781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A56D7D4-1F63-46E2-818A-51A8E291A9F0}"/>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 to the gospel is important.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What obedience is . . .</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28:20 - . . . and teaching them to obey everything I have commanded you.</a:t>
            </a:r>
          </a:p>
          <a:p>
            <a:pPr marL="742950" indent="-742950" algn="just" eaLnBrk="1" fontAlgn="auto" hangingPunct="1">
              <a:spcAft>
                <a:spcPts val="0"/>
              </a:spcAft>
              <a:buFont typeface="Wingdings 2" panose="05020102010507070707" pitchFamily="18" charset="2"/>
              <a:buNone/>
              <a:defRPr/>
            </a:pPr>
            <a:endParaRPr lang="en-US" sz="40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13D1D2F-B3C5-4433-9CBD-78C4B85C481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Supply the Obedience</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EBDBC5-CD33-4374-AFEF-7582577847F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798BC2-014B-417E-8363-A904B1B24B22}"/>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 to the gospel is important.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What obedience is . . .</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2:3 - We know that we have come to know him if we obey his commands.</a:t>
            </a:r>
          </a:p>
          <a:p>
            <a:pPr marL="742950" indent="-742950" algn="just" eaLnBrk="1" fontAlgn="auto" hangingPunct="1">
              <a:spcAft>
                <a:spcPts val="0"/>
              </a:spcAft>
              <a:buFont typeface="Wingdings 2" panose="05020102010507070707" pitchFamily="18" charset="2"/>
              <a:buNone/>
              <a:defRPr/>
            </a:pPr>
            <a:endParaRPr lang="en-US" sz="4000" b="1" dirty="0">
              <a:solidFill>
                <a:srgbClr val="990033"/>
              </a:solidFill>
              <a:effectLst>
                <a:outerShdw blurRad="38100" dist="38100" dir="2700000" algn="tl">
                  <a:srgbClr val="000000">
                    <a:alpha val="43137"/>
                  </a:srgbClr>
                </a:outerShdw>
              </a:effectLst>
              <a:latin typeface="Arial Narrow" pitchFamily="34" charset="0"/>
            </a:endParaRPr>
          </a:p>
          <a:p>
            <a:pPr marL="742950" indent="-742950" algn="just" eaLnBrk="1" fontAlgn="auto" hangingPunct="1">
              <a:spcAft>
                <a:spcPts val="0"/>
              </a:spcAft>
              <a:buFont typeface="Wingdings 2" panose="05020102010507070707" pitchFamily="18" charset="2"/>
              <a:buNone/>
              <a:defRPr/>
            </a:pPr>
            <a:endParaRPr lang="en-US" sz="40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DFD3DCE-AF19-48E9-8AC0-EC658F006EF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Supply the Obedience</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EE789BB-96D9-4889-9AEA-0AB8858BE9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EA14DD-D70E-408F-A1DB-9EBCB6028476}"/>
              </a:ext>
            </a:extLst>
          </p:cNvPr>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1:21-25</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that you have purified yourselves by obeying the truth so that you have sincere love for your brothers, love one another deeply, from the heart. For you have been born again, not of perishable seed, but of imperishable, through the living and enduring word of God. For, “All men are like grass, and all their glory is like the flowers of the field; the grass withers and the flowers fall, but the word of the Lord stands forever.” And this is the word that was preached to you.</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51ABE8-D826-4F22-AD79-E1A1D19BFE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E3AAF21-8AAD-4B42-BBB9-4F7F0B94885A}"/>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 to the gospel is important.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What obedience is . . .</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3:22,24 - and receive from him anything we ask, because we obey his commands and do what pleases him . . . Those who obey his commands live in him, and he in them.</a:t>
            </a:r>
          </a:p>
        </p:txBody>
      </p:sp>
      <p:sp>
        <p:nvSpPr>
          <p:cNvPr id="4" name="Rectangle 3">
            <a:extLst>
              <a:ext uri="{FF2B5EF4-FFF2-40B4-BE49-F238E27FC236}">
                <a16:creationId xmlns:a16="http://schemas.microsoft.com/office/drawing/2014/main" id="{8F09273E-2AAC-4BC5-8306-F5B68434A7C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Supply the Obedience</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8E2461-7131-410A-A8A3-B56809395B2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990120-4EBB-44DB-9060-5BEF53526AE9}"/>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 to the gospel is important.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What obedience is . . .</a:t>
            </a:r>
          </a:p>
          <a:p>
            <a:pPr marL="742950" indent="-742950" algn="just"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itchFamily="34" charset="0"/>
                <a:cs typeface="Arial" pitchFamily="34" charset="0"/>
              </a:rPr>
              <a:t>I John 5:3 - This is love for God: to obey his commands.</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742950" indent="-742950" algn="just" eaLnBrk="1" fontAlgn="auto" hangingPunct="1">
              <a:spcAft>
                <a:spcPts val="0"/>
              </a:spcAft>
              <a:buFont typeface="Wingdings 2" panose="05020102010507070707" pitchFamily="18" charset="2"/>
              <a:buNone/>
              <a:defRPr/>
            </a:pPr>
            <a:endParaRPr lang="en-US" sz="40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A02DF4D-FB8C-488D-A77D-93A13EFE257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Supply the Obedience</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61FFEA-8E66-477C-BF62-7565EAADABC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1C805C-AF99-4C39-8FB6-D49377B7F06D}"/>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 to the gospel is important.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The source of salvation.</a:t>
            </a:r>
          </a:p>
          <a:p>
            <a:pPr marL="742950" indent="-742950" algn="just"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itchFamily="34" charset="0"/>
                <a:cs typeface="Arial" pitchFamily="34" charset="0"/>
              </a:rPr>
              <a:t>Hebrews 5:9 - . . . once made perfect, he became the source of eternal salvation for all who obey him.</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742950" indent="-742950" algn="just" eaLnBrk="1" fontAlgn="auto" hangingPunct="1">
              <a:spcAft>
                <a:spcPts val="0"/>
              </a:spcAft>
              <a:buFont typeface="Wingdings 2" panose="05020102010507070707" pitchFamily="18" charset="2"/>
              <a:buNone/>
              <a:defRPr/>
            </a:pPr>
            <a:endParaRPr lang="en-US" sz="40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BF64DD0-9B11-4D8A-9965-32A6F396EF0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Supply the Obedience</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1477F2-0FAD-4DE8-9FB4-26BD8D0E547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8218C1-1665-45F4-8D62-30800C70AC9A}"/>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 to the gospel is important.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The Holy Spirit is given to 			the obedient.</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5:32 - We are witnesses of these things, and so is the Holy Spirit, whom God has given to those who obey him.”</a:t>
            </a:r>
          </a:p>
          <a:p>
            <a:pPr marL="742950" indent="-742950" algn="just" eaLnBrk="1" fontAlgn="auto" hangingPunct="1">
              <a:spcAft>
                <a:spcPts val="0"/>
              </a:spcAft>
              <a:buFont typeface="Wingdings 2" panose="05020102010507070707" pitchFamily="18" charset="2"/>
              <a:buNone/>
              <a:defRPr/>
            </a:pPr>
            <a:endParaRPr lang="en-US" sz="40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8091FD0-28DC-489E-AA0A-FF5B65D3DEA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Supply the Obedience</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53C0D8-197E-42B5-874B-D5FBD465E83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A1D5A7-A12D-4428-812A-B606DCD34B4E}"/>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 to the gospel is important.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d. Obedience comes from 			faith.</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1:5 - . . . we received grace and apostleship to call people from among all the Gentiles to the obedience that comes from faith.</a:t>
            </a:r>
          </a:p>
        </p:txBody>
      </p:sp>
      <p:sp>
        <p:nvSpPr>
          <p:cNvPr id="4" name="Rectangle 3">
            <a:extLst>
              <a:ext uri="{FF2B5EF4-FFF2-40B4-BE49-F238E27FC236}">
                <a16:creationId xmlns:a16="http://schemas.microsoft.com/office/drawing/2014/main" id="{8D5FAB2B-1AD9-4063-A87A-AB3B60864CC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Supply the Obedience</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33AE5C-CEB3-4657-B4C4-A6E294E45C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C04376-822F-4F1A-AFF8-FC93C6D4A200}"/>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 to the gospel is important.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e. Obedience involves your 			thoughts.</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10:5 - . . . we take captive every thought to make it obedient to Christ.</a:t>
            </a:r>
          </a:p>
        </p:txBody>
      </p:sp>
      <p:sp>
        <p:nvSpPr>
          <p:cNvPr id="4" name="Rectangle 3">
            <a:extLst>
              <a:ext uri="{FF2B5EF4-FFF2-40B4-BE49-F238E27FC236}">
                <a16:creationId xmlns:a16="http://schemas.microsoft.com/office/drawing/2014/main" id="{62730BD3-39AB-4862-8FB3-129771157AA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Supply the Obedience</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B88E25-6673-4268-8973-9F616EC339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B53BE1-2B3D-4232-A527-4948E78B53D6}"/>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 to the gospel is important.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f. Obedience accompanies 			your confession of 				faith.</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9:13 - . . . men will praise God for the obedience that accompanies your confession of the gospel of Christ.</a:t>
            </a:r>
          </a:p>
        </p:txBody>
      </p:sp>
      <p:sp>
        <p:nvSpPr>
          <p:cNvPr id="4" name="Rectangle 3">
            <a:extLst>
              <a:ext uri="{FF2B5EF4-FFF2-40B4-BE49-F238E27FC236}">
                <a16:creationId xmlns:a16="http://schemas.microsoft.com/office/drawing/2014/main" id="{27C16394-749A-4626-9829-3456673969F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Supply the Obedience</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DA56AA-9852-4B40-9C27-C4421A60DF9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E87B36-A0B8-4C26-9AE1-2574494ACE18}"/>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 to the gospel is important.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g. You are to obey what 				you’ve seen &amp; heard.</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Revelation 3:3 - Remember, therefore, what you have received and heard; obey it, and repent.</a:t>
            </a:r>
          </a:p>
        </p:txBody>
      </p:sp>
      <p:sp>
        <p:nvSpPr>
          <p:cNvPr id="4" name="Rectangle 3">
            <a:extLst>
              <a:ext uri="{FF2B5EF4-FFF2-40B4-BE49-F238E27FC236}">
                <a16:creationId xmlns:a16="http://schemas.microsoft.com/office/drawing/2014/main" id="{E2051111-CD90-4A6F-8A42-EE9F8E57C03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Supply the Obedience</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0A4498-A286-4A9C-A44A-E142C9BFE72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4B105AA-E4C6-4500-A114-A32185EF4293}"/>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 to the gospel is important.</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Christian baptism is the mother’s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womb</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in the new birth process.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DF7A597-29E3-409D-99E7-37237CF60ED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Supply the Obedience</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F4D9B35-B13A-429C-979C-3D04B004A65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899B77-5711-44E9-BCE7-99C1C8E95A54}"/>
              </a:ext>
            </a:extLst>
          </p:cNvPr>
          <p:cNvSpPr>
            <a:spLocks noGrp="1" noChangeArrowheads="1"/>
          </p:cNvSpPr>
          <p:nvPr>
            <p:ph idx="1"/>
          </p:nvPr>
        </p:nvSpPr>
        <p:spPr>
          <a:xfrm>
            <a:off x="457200" y="1143000"/>
            <a:ext cx="8229600" cy="5715000"/>
          </a:xfrm>
        </p:spPr>
        <p:txBody>
          <a:bodyPr>
            <a:normAutofit fontScale="85000" lnSpcReduction="10000"/>
          </a:bodyPr>
          <a:lstStyle/>
          <a:p>
            <a:pPr marL="742950" indent="-742950" algn="just" eaLnBrk="1" fontAlgn="auto" hangingPunct="1">
              <a:spcAft>
                <a:spcPts val="0"/>
              </a:spcAft>
              <a:buFont typeface="Wingdings 2" panose="05020102010507070707" pitchFamily="18" charset="2"/>
              <a:buNone/>
              <a:defRPr/>
            </a:pPr>
            <a:r>
              <a:rPr lang="en-US" sz="52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Christian baptism is the mother’s </a:t>
            </a:r>
            <a:r>
              <a:rPr lang="en-US" sz="52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womb</a:t>
            </a:r>
            <a:r>
              <a:rPr lang="en-US" sz="52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in the new birth process.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15:1-5 - Now, brothers, I want to remind you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gospel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 preached to you, which you received and on which you have taken your stand. By this gospel you are saved, if you hold firmly to the word I preached to you. Otherwise, you have believed in vain. For what I received I passed on to you as of first importance: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 died for 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according to the Scriptures,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was buried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was raised on the third day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according to the Scriptures,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that he appeared to Peter, and then to the Twelve.</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363ACC3-BF03-41BD-AFB5-A83C4522998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Supply the Obedience</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9350F8-CCD7-40ED-9D7C-A170E0C91EA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FFF30A-8DA6-41AD-87E6-CE3A92B7975C}"/>
              </a:ext>
            </a:extLst>
          </p:cNvPr>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2:1-3</a:t>
            </a:r>
            <a:endParaRPr lang="en-US" sz="2800" dirty="0"/>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rid yourselves of all malice and all deceit, hypocrisy, envy, and slander of every kind. Like newborn babies, crave pure spiritual milk, so that by it you may grow up in your salvation, now that you have tasted that the Lord is good.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90D752-CFF9-412A-9045-2702828984F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2C0815-C046-4D4D-8818-283D2C43961B}"/>
              </a:ext>
            </a:extLst>
          </p:cNvPr>
          <p:cNvSpPr>
            <a:spLocks noGrp="1" noChangeArrowheads="1"/>
          </p:cNvSpPr>
          <p:nvPr>
            <p:ph idx="1"/>
          </p:nvPr>
        </p:nvSpPr>
        <p:spPr>
          <a:xfrm>
            <a:off x="457200" y="1066800"/>
            <a:ext cx="8229600" cy="5791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Christian baptism is the mother’s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womb</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in the new birth process.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6:3-4 - Or don’t you know that all of us who were baptized into Christ Jesus were baptized into his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death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were therefore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buried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him through baptism into death in order that, just as Christ was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raised from the dead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the glory of the Father, we too may live a new life.</a:t>
            </a:r>
          </a:p>
        </p:txBody>
      </p:sp>
      <p:sp>
        <p:nvSpPr>
          <p:cNvPr id="4" name="Rectangle 3">
            <a:extLst>
              <a:ext uri="{FF2B5EF4-FFF2-40B4-BE49-F238E27FC236}">
                <a16:creationId xmlns:a16="http://schemas.microsoft.com/office/drawing/2014/main" id="{44DA98D7-85E8-4E19-8A33-DA47E85B29B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You Supply the Obedience</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A6DACD-A933-4471-A546-DA6DB3BD993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260F5A-ED01-4223-BA54-2EEA5EB9AD7D}"/>
              </a:ext>
            </a:extLst>
          </p:cNvPr>
          <p:cNvSpPr>
            <a:spLocks noGrp="1" noChangeArrowheads="1"/>
          </p:cNvSpPr>
          <p:nvPr>
            <p:ph idx="1"/>
          </p:nvPr>
        </p:nvSpPr>
        <p:spPr>
          <a:xfrm>
            <a:off x="457200" y="990600"/>
            <a:ext cx="8229600" cy="4800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God Supplies the Word</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You Supply the Obedience</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The Church Provides the Relationships</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32C58E2-C6AF-4664-8D60-B695602482E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3BD83A9-8BD2-49B2-8375-589282CF217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church is the purified, born again, people getting together to </a:t>
            </a:r>
            <a:r>
              <a:rPr lang="en-US" sz="4400" b="1" u="sng" dirty="0">
                <a:solidFill>
                  <a:srgbClr val="990033"/>
                </a:solidFill>
                <a:effectLst>
                  <a:outerShdw blurRad="38100" dist="38100" dir="2700000" algn="tl">
                    <a:srgbClr val="000000">
                      <a:alpha val="43137"/>
                    </a:srgbClr>
                  </a:outerShdw>
                </a:effectLst>
                <a:latin typeface="Arial Narrow" pitchFamily="34" charset="0"/>
              </a:rPr>
              <a:t>encourage</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build</a:t>
            </a:r>
            <a:r>
              <a:rPr lang="en-US" sz="4400" b="1" dirty="0">
                <a:solidFill>
                  <a:srgbClr val="990033"/>
                </a:solidFill>
                <a:effectLst>
                  <a:outerShdw blurRad="38100" dist="38100" dir="2700000" algn="tl">
                    <a:srgbClr val="000000">
                      <a:alpha val="43137"/>
                    </a:srgbClr>
                  </a:outerShdw>
                </a:effectLst>
                <a:latin typeface="Arial Narrow" pitchFamily="34" charset="0"/>
              </a:rPr>
              <a:t> one another’s faith.</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C586CCF-B5F7-4D58-8AA4-01A509099A8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Church Provides the Relationships  </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556162-5DAD-41B0-9F6C-FCC2A6D0910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3B977F-D6CA-4A08-BAD4-3173593B273F}"/>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The church supplies the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love</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Now that you have purified yourselves by obeying the truth so that you have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sincere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love for your brothers, love one another deeply, from the heart. – v22</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It’s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sincere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unhypocritical.</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ἀνυπόκριτος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077DDB95-5948-4559-A0A7-2EFC65FC192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Church Provides the Relationships  </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59416D-DD4D-467C-A741-25CF9B6819E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DA796E-BF0D-407B-9A6F-C00349714B5F}"/>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The church supplies the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love</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Now that you have purified yourselves by obeying the truth so that you have sincere love for your brothers, love one another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deeply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from the heart. – v22</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2. It’s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deep</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fervent, intent.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ἐκτενῶς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CAFDF971-43C4-49E1-93FA-4785895CC79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Church Provides the Relationships  </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5120E3-50BF-418A-9F72-DEF63AA49B8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1C101F-772D-4B7D-BC82-C2EEA6EDA070}"/>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500" b="1" dirty="0">
                <a:solidFill>
                  <a:srgbClr val="990033"/>
                </a:solidFill>
                <a:effectLst>
                  <a:outerShdw blurRad="38100" dist="38100" dir="2700000" algn="tl">
                    <a:srgbClr val="000000">
                      <a:alpha val="43137"/>
                    </a:srgbClr>
                  </a:outerShdw>
                </a:effectLst>
                <a:latin typeface="Arial Narrow" pitchFamily="34" charset="0"/>
              </a:rPr>
              <a:t>C. The church supplies the </a:t>
            </a:r>
            <a:r>
              <a:rPr lang="en-US" sz="4500" b="1" u="sng" dirty="0">
                <a:solidFill>
                  <a:srgbClr val="990033"/>
                </a:solidFill>
                <a:effectLst>
                  <a:outerShdw blurRad="38100" dist="38100" dir="2700000" algn="tl">
                    <a:srgbClr val="000000">
                      <a:alpha val="43137"/>
                    </a:srgbClr>
                  </a:outerShdw>
                </a:effectLst>
                <a:latin typeface="Arial Narrow" pitchFamily="34" charset="0"/>
              </a:rPr>
              <a:t>nourishment</a:t>
            </a:r>
            <a:r>
              <a:rPr lang="en-US" sz="45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CCFD06F7-5D42-4326-B9F9-927FE55DDA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Church Provides the Relationships  </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ED4ECA-8DC7-4109-87FA-CC077582E7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4D4B52-F4AE-415B-8956-F7DBB9E3D0E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church supplies the </a:t>
            </a:r>
            <a:r>
              <a:rPr lang="en-US" sz="4400" b="1" u="sng" dirty="0">
                <a:solidFill>
                  <a:srgbClr val="990033"/>
                </a:solidFill>
                <a:effectLst>
                  <a:outerShdw blurRad="38100" dist="38100" dir="2700000" algn="tl">
                    <a:srgbClr val="000000">
                      <a:alpha val="43137"/>
                    </a:srgbClr>
                  </a:outerShdw>
                </a:effectLst>
                <a:latin typeface="Arial Narrow" pitchFamily="34" charset="0"/>
              </a:rPr>
              <a:t>nourishment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r>
              <a:rPr lang="en-US" sz="2800" b="1" dirty="0">
                <a:effectLst>
                  <a:outerShdw blurRad="38100" dist="38100" dir="2700000" algn="tl">
                    <a:srgbClr val="000000">
                      <a:alpha val="43137"/>
                    </a:srgbClr>
                  </a:outerShdw>
                </a:effectLst>
                <a:latin typeface="Arial" pitchFamily="34" charset="0"/>
                <a:cs typeface="Arial" pitchFamily="34" charset="0"/>
              </a:rPr>
              <a:t>the word of the Lord stands forever.” And </a:t>
            </a:r>
            <a:r>
              <a:rPr lang="en-US" sz="2800" b="1" u="sng" dirty="0">
                <a:effectLst>
                  <a:outerShdw blurRad="38100" dist="38100" dir="2700000" algn="tl">
                    <a:srgbClr val="000000">
                      <a:alpha val="43137"/>
                    </a:srgbClr>
                  </a:outerShdw>
                </a:effectLst>
                <a:latin typeface="Arial" pitchFamily="34" charset="0"/>
                <a:cs typeface="Arial" pitchFamily="34" charset="0"/>
              </a:rPr>
              <a:t>this is the word that was preached to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v25</a:t>
            </a:r>
          </a:p>
        </p:txBody>
      </p:sp>
      <p:sp>
        <p:nvSpPr>
          <p:cNvPr id="4" name="Rectangle 3">
            <a:extLst>
              <a:ext uri="{FF2B5EF4-FFF2-40B4-BE49-F238E27FC236}">
                <a16:creationId xmlns:a16="http://schemas.microsoft.com/office/drawing/2014/main" id="{05B9B5A3-2105-4559-8779-DCD5F5C3679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Church Provides the Relationships  </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AB9566-F6E8-4F42-A13B-23584915E23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298EE9-CAF2-40B9-8440-81DB70F4A15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church supplies the </a:t>
            </a:r>
            <a:r>
              <a:rPr lang="en-US" sz="4400" b="1" u="sng" dirty="0">
                <a:solidFill>
                  <a:srgbClr val="990033"/>
                </a:solidFill>
                <a:effectLst>
                  <a:outerShdw blurRad="38100" dist="38100" dir="2700000" algn="tl">
                    <a:srgbClr val="000000">
                      <a:alpha val="43137"/>
                    </a:srgbClr>
                  </a:outerShdw>
                </a:effectLst>
                <a:latin typeface="Arial Narrow" pitchFamily="34" charset="0"/>
              </a:rPr>
              <a:t>nourishment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rid yourselves of all malice and all deceit, hypocrisy, envy, and slander of every kind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Like newborn babies, crave pure spiritual milk, so that by it you may grow up in your salvation . . . – 2:1-2.</a:t>
            </a:r>
          </a:p>
        </p:txBody>
      </p:sp>
      <p:sp>
        <p:nvSpPr>
          <p:cNvPr id="4" name="Rectangle 3">
            <a:extLst>
              <a:ext uri="{FF2B5EF4-FFF2-40B4-BE49-F238E27FC236}">
                <a16:creationId xmlns:a16="http://schemas.microsoft.com/office/drawing/2014/main" id="{486462F5-DC3D-4328-A312-7660A8EB672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Church Provides the Relationships  </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0448AE-6BF2-40F8-9729-0210EC66110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4C53DCE-0C6F-4657-86A9-2AC38190C77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church supplies the </a:t>
            </a:r>
            <a:r>
              <a:rPr lang="en-US" sz="4400" b="1" u="sng" dirty="0">
                <a:solidFill>
                  <a:srgbClr val="990033"/>
                </a:solidFill>
                <a:effectLst>
                  <a:outerShdw blurRad="38100" dist="38100" dir="2700000" algn="tl">
                    <a:srgbClr val="000000">
                      <a:alpha val="43137"/>
                    </a:srgbClr>
                  </a:outerShdw>
                </a:effectLst>
                <a:latin typeface="Arial Narrow" pitchFamily="34" charset="0"/>
              </a:rPr>
              <a:t>nourishment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rid yourselves of all malice and all deceit, hypocrisy, envy, and slander of every kind. Like newborn babies, crave pure spiritual milk,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that by it you may grow up in your salvation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 2:1-2.</a:t>
            </a:r>
          </a:p>
        </p:txBody>
      </p:sp>
      <p:sp>
        <p:nvSpPr>
          <p:cNvPr id="4" name="Rectangle 3">
            <a:extLst>
              <a:ext uri="{FF2B5EF4-FFF2-40B4-BE49-F238E27FC236}">
                <a16:creationId xmlns:a16="http://schemas.microsoft.com/office/drawing/2014/main" id="{B9AC7D97-644A-486C-A571-C164819E688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Church Provides the Relationships  </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E0EABB-1516-478A-8194-DDDC45250155}"/>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5A46BAE-B897-4FA9-92E0-4475D7E3CBFE}"/>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God Supplies the Word</a:t>
            </a:r>
          </a:p>
          <a:p>
            <a:pPr marL="609600" indent="-609600" algn="just" eaLnBrk="1" fontAlgn="auto" hangingPunct="1">
              <a:spcAft>
                <a:spcPts val="0"/>
              </a:spcAft>
              <a:buFont typeface="Wingdings 2" panose="05020102010507070707"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74E58A-8A31-46D1-8768-CD640572FA2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52BE6-6EAE-4FDD-B79C-13A4D74D0EF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They </a:t>
            </a:r>
            <a:r>
              <a:rPr lang="en-US" sz="4400" b="1" u="sng" dirty="0">
                <a:solidFill>
                  <a:srgbClr val="990033"/>
                </a:solidFill>
                <a:effectLst>
                  <a:outerShdw blurRad="38100" dist="38100" dir="2700000" algn="tl">
                    <a:srgbClr val="000000">
                      <a:alpha val="43137"/>
                    </a:srgbClr>
                  </a:outerShdw>
                </a:effectLst>
                <a:latin typeface="Arial Narrow" pitchFamily="34" charset="0"/>
              </a:rPr>
              <a:t>received</a:t>
            </a:r>
            <a:r>
              <a:rPr lang="en-US" sz="4400" b="1" dirty="0">
                <a:solidFill>
                  <a:srgbClr val="990033"/>
                </a:solidFill>
                <a:effectLst>
                  <a:outerShdw blurRad="38100" dist="38100" dir="2700000" algn="tl">
                    <a:srgbClr val="000000">
                      <a:alpha val="43137"/>
                    </a:srgbClr>
                  </a:outerShdw>
                </a:effectLst>
                <a:latin typeface="Arial Narrow" pitchFamily="34" charset="0"/>
              </a:rPr>
              <a:t> the word.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B3A7552-5B2C-4C9F-8643-859CF4CE610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Supplies the Word</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0D0D52-7BD4-4F94-94D9-CD6B956B90E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52A798-FDA9-4CAF-BCDD-7645414D1FB0}"/>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They </a:t>
            </a:r>
            <a:r>
              <a:rPr lang="en-US" sz="4400" b="1" u="sng" dirty="0">
                <a:solidFill>
                  <a:srgbClr val="990033"/>
                </a:solidFill>
                <a:effectLst>
                  <a:outerShdw blurRad="38100" dist="38100" dir="2700000" algn="tl">
                    <a:srgbClr val="000000">
                      <a:alpha val="43137"/>
                    </a:srgbClr>
                  </a:outerShdw>
                </a:effectLst>
                <a:latin typeface="Arial Narrow" pitchFamily="34" charset="0"/>
              </a:rPr>
              <a:t>received</a:t>
            </a:r>
            <a:r>
              <a:rPr lang="en-US" sz="4400" b="1" dirty="0">
                <a:solidFill>
                  <a:srgbClr val="990033"/>
                </a:solidFill>
                <a:effectLst>
                  <a:outerShdw blurRad="38100" dist="38100" dir="2700000" algn="tl">
                    <a:srgbClr val="000000">
                      <a:alpha val="43137"/>
                    </a:srgbClr>
                  </a:outerShdw>
                </a:effectLst>
                <a:latin typeface="Arial Narrow" pitchFamily="34" charset="0"/>
              </a:rPr>
              <a:t> the word.</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word is an </a:t>
            </a:r>
            <a:r>
              <a:rPr lang="en-US" sz="4400" b="1" u="sng" dirty="0">
                <a:solidFill>
                  <a:srgbClr val="990033"/>
                </a:solidFill>
                <a:effectLst>
                  <a:outerShdw blurRad="38100" dist="38100" dir="2700000" algn="tl">
                    <a:srgbClr val="000000">
                      <a:alpha val="43137"/>
                    </a:srgbClr>
                  </a:outerShdw>
                </a:effectLst>
                <a:latin typeface="Arial Narrow" pitchFamily="34" charset="0"/>
              </a:rPr>
              <a:t>imperishable</a:t>
            </a:r>
            <a:r>
              <a:rPr lang="en-US" sz="4400" b="1" dirty="0">
                <a:solidFill>
                  <a:srgbClr val="990033"/>
                </a:solidFill>
                <a:effectLst>
                  <a:outerShdw blurRad="38100" dist="38100" dir="2700000" algn="tl">
                    <a:srgbClr val="000000">
                      <a:alpha val="43137"/>
                    </a:srgbClr>
                  </a:outerShdw>
                </a:effectLst>
                <a:latin typeface="Arial Narrow" pitchFamily="34" charset="0"/>
              </a:rPr>
              <a:t> 		seed.</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you have been born again, not of perishable seed, but of imperishable, through the living and enduring word of God. – v23</a:t>
            </a:r>
          </a:p>
        </p:txBody>
      </p:sp>
      <p:sp>
        <p:nvSpPr>
          <p:cNvPr id="4" name="Rectangle 3">
            <a:extLst>
              <a:ext uri="{FF2B5EF4-FFF2-40B4-BE49-F238E27FC236}">
                <a16:creationId xmlns:a16="http://schemas.microsoft.com/office/drawing/2014/main" id="{4656E6F2-B350-4FA0-89D1-3EB0C848774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Supplies the Word</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955A16-118E-40DB-8B16-76814541DA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90439B-4073-43B6-9913-9C7053F7F353}"/>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Men &amp; their </a:t>
            </a:r>
            <a:r>
              <a:rPr lang="en-US" sz="4400" b="1" u="sng" dirty="0">
                <a:solidFill>
                  <a:srgbClr val="990033"/>
                </a:solidFill>
                <a:effectLst>
                  <a:outerShdw blurRad="38100" dist="38100" dir="2700000" algn="tl">
                    <a:srgbClr val="000000">
                      <a:alpha val="43137"/>
                    </a:srgbClr>
                  </a:outerShdw>
                </a:effectLst>
                <a:latin typeface="Arial Narrow" pitchFamily="34" charset="0"/>
              </a:rPr>
              <a:t>philosophies</a:t>
            </a:r>
            <a:r>
              <a:rPr lang="en-US" sz="4400" b="1" dirty="0">
                <a:solidFill>
                  <a:srgbClr val="990033"/>
                </a:solidFill>
                <a:effectLst>
                  <a:outerShdw blurRad="38100" dist="38100" dir="2700000" algn="tl">
                    <a:srgbClr val="000000">
                      <a:alpha val="43137"/>
                    </a:srgbClr>
                  </a:outerShdw>
                </a:effectLst>
                <a:latin typeface="Arial Narrow" pitchFamily="34" charset="0"/>
              </a:rPr>
              <a:t> 			change.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men are like grass, and all their glory is like the flowers of the field; the grass withers and the flowers fall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the word of the Lord stands forever.” And this is the word that was preached to you.</a:t>
            </a:r>
            <a:r>
              <a:rPr lang="en-US" sz="2800" dirty="0">
                <a:solidFill>
                  <a:schemeClr val="tx1"/>
                </a:solidFill>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v24-25</a:t>
            </a:r>
          </a:p>
        </p:txBody>
      </p:sp>
      <p:sp>
        <p:nvSpPr>
          <p:cNvPr id="4" name="Rectangle 3">
            <a:extLst>
              <a:ext uri="{FF2B5EF4-FFF2-40B4-BE49-F238E27FC236}">
                <a16:creationId xmlns:a16="http://schemas.microsoft.com/office/drawing/2014/main" id="{70C8456F-A523-44F8-8E76-9FB5FE2969B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Supplies the Word</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EFE5868-CD0A-4114-9FA4-4A0276D45DC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987CA2-3660-49A6-B28F-E527C2E7E132}"/>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The word lasts </a:t>
            </a:r>
            <a:r>
              <a:rPr lang="en-US" sz="4400" b="1" u="sng" dirty="0">
                <a:solidFill>
                  <a:srgbClr val="990033"/>
                </a:solidFill>
                <a:effectLst>
                  <a:outerShdw blurRad="38100" dist="38100" dir="2700000" algn="tl">
                    <a:srgbClr val="000000">
                      <a:alpha val="43137"/>
                    </a:srgbClr>
                  </a:outerShdw>
                </a:effectLst>
                <a:latin typeface="Arial Narrow" pitchFamily="34" charset="0"/>
              </a:rPr>
              <a:t>forever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endParaRPr lang="en-US" sz="3700" b="1" dirty="0">
              <a:solidFill>
                <a:srgbClr val="990033"/>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“All men are like grass, and all their glory is like the flowers of the field; the grass withers and the flowers fall,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the word of the Lord stands forever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this is the word that was preached to you.</a:t>
            </a:r>
            <a:r>
              <a:rPr lang="en-US" sz="2800" dirty="0">
                <a:solidFill>
                  <a:schemeClr val="tx1"/>
                </a:solidFill>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v24-25</a:t>
            </a:r>
          </a:p>
        </p:txBody>
      </p:sp>
      <p:sp>
        <p:nvSpPr>
          <p:cNvPr id="4" name="Rectangle 3">
            <a:extLst>
              <a:ext uri="{FF2B5EF4-FFF2-40B4-BE49-F238E27FC236}">
                <a16:creationId xmlns:a16="http://schemas.microsoft.com/office/drawing/2014/main" id="{605DC5AC-2F27-4DB6-A2E0-B42A6415296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Supplies the Word</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411347-3A38-41BA-98CC-AFF6E9E789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78C223-6783-42A6-A0F5-C237F2219856}"/>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word is an </a:t>
            </a:r>
            <a:r>
              <a:rPr lang="en-US" sz="4400" b="1" u="sng" dirty="0">
                <a:solidFill>
                  <a:srgbClr val="990033"/>
                </a:solidFill>
                <a:effectLst>
                  <a:outerShdw blurRad="38100" dist="38100" dir="2700000" algn="tl">
                    <a:srgbClr val="000000">
                      <a:alpha val="43137"/>
                    </a:srgbClr>
                  </a:outerShdw>
                </a:effectLst>
                <a:latin typeface="Arial Narrow" pitchFamily="34" charset="0"/>
              </a:rPr>
              <a:t>imperishable</a:t>
            </a:r>
            <a:r>
              <a:rPr lang="en-US" sz="4400" b="1" dirty="0">
                <a:solidFill>
                  <a:srgbClr val="990033"/>
                </a:solidFill>
                <a:effectLst>
                  <a:outerShdw blurRad="38100" dist="38100" dir="2700000" algn="tl">
                    <a:srgbClr val="000000">
                      <a:alpha val="43137"/>
                    </a:srgbClr>
                  </a:outerShdw>
                </a:effectLst>
                <a:latin typeface="Arial Narrow" pitchFamily="34" charset="0"/>
              </a:rPr>
              <a:t> 		seed.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“All men are like grass, and all their glory is like the flowers of the field; the grass withers and the flowers fall, but the word of the Lord stands forever.”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 this is the word that was preached to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dirty="0">
                <a:solidFill>
                  <a:schemeClr val="tx1"/>
                </a:solidFill>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v24-25</a:t>
            </a:r>
          </a:p>
        </p:txBody>
      </p:sp>
      <p:sp>
        <p:nvSpPr>
          <p:cNvPr id="4" name="Rectangle 3">
            <a:extLst>
              <a:ext uri="{FF2B5EF4-FFF2-40B4-BE49-F238E27FC236}">
                <a16:creationId xmlns:a16="http://schemas.microsoft.com/office/drawing/2014/main" id="{5BAB73AD-2EBD-4356-8260-E34DC1E75B8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Supplies the Word</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25585</TotalTime>
  <Words>1898</Words>
  <Application>Microsoft Office PowerPoint</Application>
  <PresentationFormat>On-screen Show (4:3)</PresentationFormat>
  <Paragraphs>200</Paragraphs>
  <Slides>38</Slides>
  <Notes>38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 Narrow</vt:lpstr>
      <vt:lpstr>Arial</vt:lpstr>
      <vt:lpstr>Lucida Sans Unicode</vt:lpstr>
      <vt:lpstr>Wingdings 2</vt:lpstr>
      <vt:lpstr>Calibri</vt:lpstr>
      <vt:lpstr>Times New Roman</vt:lpstr>
      <vt:lpstr>Segoe UI Symbol</vt:lpstr>
      <vt:lpstr>Trek</vt:lpstr>
      <vt:lpstr>How  does  your new  birth happen?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1457</cp:revision>
  <dcterms:created xsi:type="dcterms:W3CDTF">2005-04-23T22:37:40Z</dcterms:created>
  <dcterms:modified xsi:type="dcterms:W3CDTF">2021-02-14T00:08:58Z</dcterms:modified>
</cp:coreProperties>
</file>