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7"/>
  </p:notesMasterIdLst>
  <p:handoutMasterIdLst>
    <p:handoutMasterId r:id="rId48"/>
  </p:handoutMasterIdLst>
  <p:sldIdLst>
    <p:sldId id="398" r:id="rId2"/>
    <p:sldId id="1705" r:id="rId3"/>
    <p:sldId id="1790" r:id="rId4"/>
    <p:sldId id="1704" r:id="rId5"/>
    <p:sldId id="1791" r:id="rId6"/>
    <p:sldId id="1362" r:id="rId7"/>
    <p:sldId id="1503" r:id="rId8"/>
    <p:sldId id="1796" r:id="rId9"/>
    <p:sldId id="1797" r:id="rId10"/>
    <p:sldId id="1798" r:id="rId11"/>
    <p:sldId id="1799" r:id="rId12"/>
    <p:sldId id="1800" r:id="rId13"/>
    <p:sldId id="1792" r:id="rId14"/>
    <p:sldId id="1744" r:id="rId15"/>
    <p:sldId id="1801" r:id="rId16"/>
    <p:sldId id="1802" r:id="rId17"/>
    <p:sldId id="1803" r:id="rId18"/>
    <p:sldId id="1804" r:id="rId19"/>
    <p:sldId id="1805" r:id="rId20"/>
    <p:sldId id="1806" r:id="rId21"/>
    <p:sldId id="1807" r:id="rId22"/>
    <p:sldId id="1808" r:id="rId23"/>
    <p:sldId id="1809" r:id="rId24"/>
    <p:sldId id="1793" r:id="rId25"/>
    <p:sldId id="1745" r:id="rId26"/>
    <p:sldId id="1810" r:id="rId27"/>
    <p:sldId id="1811" r:id="rId28"/>
    <p:sldId id="1812" r:id="rId29"/>
    <p:sldId id="1813" r:id="rId30"/>
    <p:sldId id="1794" r:id="rId31"/>
    <p:sldId id="1746" r:id="rId32"/>
    <p:sldId id="1814" r:id="rId33"/>
    <p:sldId id="1815" r:id="rId34"/>
    <p:sldId id="1816" r:id="rId35"/>
    <p:sldId id="1817" r:id="rId36"/>
    <p:sldId id="1795" r:id="rId37"/>
    <p:sldId id="1747" r:id="rId38"/>
    <p:sldId id="1818" r:id="rId39"/>
    <p:sldId id="1819" r:id="rId40"/>
    <p:sldId id="1820" r:id="rId41"/>
    <p:sldId id="1821" r:id="rId42"/>
    <p:sldId id="1823" r:id="rId43"/>
    <p:sldId id="1822" r:id="rId44"/>
    <p:sldId id="1824" r:id="rId45"/>
    <p:sldId id="1788" r:id="rId46"/>
  </p:sldIdLst>
  <p:sldSz cx="9144000" cy="6858000" type="screen4x3"/>
  <p:notesSz cx="6858000" cy="9144000"/>
  <p:defaultTextStyle>
    <a:defPPr>
      <a:defRPr lang="en-US"/>
    </a:defPPr>
    <a:lvl1pPr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66"/>
    <a:srgbClr val="990033"/>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2645" autoAdjust="0"/>
    <p:restoredTop sz="90401" autoAdjust="0"/>
  </p:normalViewPr>
  <p:slideViewPr>
    <p:cSldViewPr>
      <p:cViewPr varScale="1">
        <p:scale>
          <a:sx n="114" d="100"/>
          <a:sy n="114" d="100"/>
        </p:scale>
        <p:origin x="1122" y="102"/>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C76C96DB-A2EB-4ED6-B306-373A35EB4571}"/>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5" name="Rectangle 3">
            <a:extLst>
              <a:ext uri="{FF2B5EF4-FFF2-40B4-BE49-F238E27FC236}">
                <a16:creationId xmlns:a16="http://schemas.microsoft.com/office/drawing/2014/main" id="{1EC0275E-5EE1-4F7E-99B1-6C5A3C0EB5B9}"/>
              </a:ext>
            </a:extLst>
          </p:cNvPr>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p>
        </p:txBody>
      </p:sp>
      <p:sp>
        <p:nvSpPr>
          <p:cNvPr id="141316" name="Rectangle 4">
            <a:extLst>
              <a:ext uri="{FF2B5EF4-FFF2-40B4-BE49-F238E27FC236}">
                <a16:creationId xmlns:a16="http://schemas.microsoft.com/office/drawing/2014/main" id="{9BEE92B5-70BE-4E5F-9777-D5202179440E}"/>
              </a:ext>
            </a:extLst>
          </p:cNvPr>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7" name="Rectangle 5">
            <a:extLst>
              <a:ext uri="{FF2B5EF4-FFF2-40B4-BE49-F238E27FC236}">
                <a16:creationId xmlns:a16="http://schemas.microsoft.com/office/drawing/2014/main" id="{86FC04BC-324B-4D7E-A3D0-92240508CD57}"/>
              </a:ext>
            </a:extLst>
          </p:cNvPr>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smtClean="0">
                <a:solidFill>
                  <a:schemeClr val="tx1"/>
                </a:solidFill>
                <a:latin typeface="Times New Roman" panose="02020603050405020304" pitchFamily="18" charset="0"/>
              </a:defRPr>
            </a:lvl1pPr>
          </a:lstStyle>
          <a:p>
            <a:pPr>
              <a:defRPr/>
            </a:pPr>
            <a:fld id="{2A6BBD02-EF9C-45C5-8904-06DE5CEB88C4}"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F7A7B53-0980-4698-9E03-32E24ACAD28F}"/>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32E55A57-2203-4C3B-AF63-5FC2F2780B5D}"/>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1638FB87-4401-4661-84A9-8762F3E1BC51}" type="datetimeFigureOut">
              <a:rPr lang="en-US"/>
              <a:pPr>
                <a:defRPr/>
              </a:pPr>
              <a:t>1/23/2024</a:t>
            </a:fld>
            <a:endParaRPr lang="en-US" dirty="0"/>
          </a:p>
        </p:txBody>
      </p:sp>
      <p:sp>
        <p:nvSpPr>
          <p:cNvPr id="4" name="Slide Image Placeholder 3">
            <a:extLst>
              <a:ext uri="{FF2B5EF4-FFF2-40B4-BE49-F238E27FC236}">
                <a16:creationId xmlns:a16="http://schemas.microsoft.com/office/drawing/2014/main" id="{3B5026E4-29B3-4E3F-A76B-30FF764DE315}"/>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01B6C07E-AA03-4651-987E-DAE64E31BA53}"/>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E408270E-44D6-4911-B782-667635BC5F3A}"/>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a:extLst>
              <a:ext uri="{FF2B5EF4-FFF2-40B4-BE49-F238E27FC236}">
                <a16:creationId xmlns:a16="http://schemas.microsoft.com/office/drawing/2014/main" id="{43DCB1FF-FF00-4A3A-B81D-0AAE52E2E722}"/>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2FC27AB4-1414-4392-B089-D042F325032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2353316B-C868-4F5F-95DC-85D190BB15A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08814015-BCDA-466B-9C57-CDD6BA5F59A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316" name="Slide Number Placeholder 3">
            <a:extLst>
              <a:ext uri="{FF2B5EF4-FFF2-40B4-BE49-F238E27FC236}">
                <a16:creationId xmlns:a16="http://schemas.microsoft.com/office/drawing/2014/main" id="{A3843DDE-CAB4-4721-9974-870CA4131F1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DED7914-9187-44ED-BC80-24504B320653}" type="slidenum">
              <a:rPr lang="en-US" altLang="en-US">
                <a:solidFill>
                  <a:srgbClr val="990033"/>
                </a:solidFill>
                <a:latin typeface="Arial Narrow" panose="020B0606020202030204" pitchFamily="34" charset="0"/>
              </a:rPr>
              <a:pPr>
                <a:spcBef>
                  <a:spcPct val="0"/>
                </a:spcBef>
              </a:pPr>
              <a:t>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49F5CCC5-3383-4990-B476-38D2D8BCB8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C7ADF77B-61FD-4ED0-A5F0-6FAE2BAB68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056299CE-4617-43AD-BD74-111C5040C42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A1B3657-E6CF-48D0-9E20-379830A98F71}" type="slidenum">
              <a:rPr lang="en-US" altLang="en-US">
                <a:solidFill>
                  <a:srgbClr val="990033"/>
                </a:solidFill>
                <a:latin typeface="Arial Narrow" panose="020B0606020202030204" pitchFamily="34" charset="0"/>
              </a:rPr>
              <a:pPr>
                <a:spcBef>
                  <a:spcPct val="0"/>
                </a:spcBef>
              </a:pPr>
              <a:t>10</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35344868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49F5CCC5-3383-4990-B476-38D2D8BCB8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C7ADF77B-61FD-4ED0-A5F0-6FAE2BAB68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056299CE-4617-43AD-BD74-111C5040C42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A1B3657-E6CF-48D0-9E20-379830A98F71}" type="slidenum">
              <a:rPr lang="en-US" altLang="en-US">
                <a:solidFill>
                  <a:srgbClr val="990033"/>
                </a:solidFill>
                <a:latin typeface="Arial Narrow" panose="020B0606020202030204" pitchFamily="34" charset="0"/>
              </a:rPr>
              <a:pPr>
                <a:spcBef>
                  <a:spcPct val="0"/>
                </a:spcBef>
              </a:pPr>
              <a:t>11</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22132735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49F5CCC5-3383-4990-B476-38D2D8BCB8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C7ADF77B-61FD-4ED0-A5F0-6FAE2BAB68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056299CE-4617-43AD-BD74-111C5040C42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A1B3657-E6CF-48D0-9E20-379830A98F71}" type="slidenum">
              <a:rPr lang="en-US" altLang="en-US">
                <a:solidFill>
                  <a:srgbClr val="990033"/>
                </a:solidFill>
                <a:latin typeface="Arial Narrow" panose="020B0606020202030204" pitchFamily="34" charset="0"/>
              </a:rPr>
              <a:pPr>
                <a:spcBef>
                  <a:spcPct val="0"/>
                </a:spcBef>
              </a:pPr>
              <a:t>12</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30974966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12A12B95-FB9A-461E-8208-CF3E9D9648B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FF5B6941-8D3C-46FA-94A8-3E3CB9D64A5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4F99FB6A-964F-436D-B94E-8B7560BB855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FC7ACA-22E2-4475-A37B-D1DAA8482FC6}" type="slidenum">
              <a:rPr lang="en-US" altLang="en-US">
                <a:solidFill>
                  <a:srgbClr val="990033"/>
                </a:solidFill>
                <a:latin typeface="Arial Narrow" panose="020B0606020202030204" pitchFamily="34" charset="0"/>
              </a:rPr>
              <a:pPr>
                <a:spcBef>
                  <a:spcPct val="0"/>
                </a:spcBef>
              </a:pPr>
              <a:t>13</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23060238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AE67FF0B-1467-481F-857F-EC7A02560B8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942BC7AD-8996-43F3-A98B-10EBB000BD3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95E1FA60-2E3F-43DC-B94C-47F490B990C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3396F8-ACB4-4404-AC3F-745ADD69D0D7}" type="slidenum">
              <a:rPr lang="en-US" altLang="en-US">
                <a:solidFill>
                  <a:srgbClr val="990033"/>
                </a:solidFill>
                <a:latin typeface="Arial Narrow" panose="020B0606020202030204" pitchFamily="34" charset="0"/>
              </a:rPr>
              <a:pPr>
                <a:spcBef>
                  <a:spcPct val="0"/>
                </a:spcBef>
              </a:pPr>
              <a:t>14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AE67FF0B-1467-481F-857F-EC7A02560B8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942BC7AD-8996-43F3-A98B-10EBB000BD3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95E1FA60-2E3F-43DC-B94C-47F490B990C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3396F8-ACB4-4404-AC3F-745ADD69D0D7}" type="slidenum">
              <a:rPr lang="en-US" altLang="en-US">
                <a:solidFill>
                  <a:srgbClr val="990033"/>
                </a:solidFill>
                <a:latin typeface="Arial Narrow" panose="020B0606020202030204" pitchFamily="34" charset="0"/>
              </a:rPr>
              <a:pPr>
                <a:spcBef>
                  <a:spcPct val="0"/>
                </a:spcBef>
              </a:pPr>
              <a:t>15</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14315812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AE67FF0B-1467-481F-857F-EC7A02560B8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942BC7AD-8996-43F3-A98B-10EBB000BD3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95E1FA60-2E3F-43DC-B94C-47F490B990C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3396F8-ACB4-4404-AC3F-745ADD69D0D7}" type="slidenum">
              <a:rPr lang="en-US" altLang="en-US">
                <a:solidFill>
                  <a:srgbClr val="990033"/>
                </a:solidFill>
                <a:latin typeface="Arial Narrow" panose="020B0606020202030204" pitchFamily="34" charset="0"/>
              </a:rPr>
              <a:pPr>
                <a:spcBef>
                  <a:spcPct val="0"/>
                </a:spcBef>
              </a:pPr>
              <a:t>16</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1265291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AE67FF0B-1467-481F-857F-EC7A02560B8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942BC7AD-8996-43F3-A98B-10EBB000BD3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95E1FA60-2E3F-43DC-B94C-47F490B990C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3396F8-ACB4-4404-AC3F-745ADD69D0D7}" type="slidenum">
              <a:rPr lang="en-US" altLang="en-US">
                <a:solidFill>
                  <a:srgbClr val="990033"/>
                </a:solidFill>
                <a:latin typeface="Arial Narrow" panose="020B0606020202030204" pitchFamily="34" charset="0"/>
              </a:rPr>
              <a:pPr>
                <a:spcBef>
                  <a:spcPct val="0"/>
                </a:spcBef>
              </a:pPr>
              <a:t>17</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35614379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AE67FF0B-1467-481F-857F-EC7A02560B8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942BC7AD-8996-43F3-A98B-10EBB000BD3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95E1FA60-2E3F-43DC-B94C-47F490B990C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3396F8-ACB4-4404-AC3F-745ADD69D0D7}" type="slidenum">
              <a:rPr lang="en-US" altLang="en-US">
                <a:solidFill>
                  <a:srgbClr val="990033"/>
                </a:solidFill>
                <a:latin typeface="Arial Narrow" panose="020B0606020202030204" pitchFamily="34" charset="0"/>
              </a:rPr>
              <a:pPr>
                <a:spcBef>
                  <a:spcPct val="0"/>
                </a:spcBef>
              </a:pPr>
              <a:t>18</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13601036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AE67FF0B-1467-481F-857F-EC7A02560B8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942BC7AD-8996-43F3-A98B-10EBB000BD3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95E1FA60-2E3F-43DC-B94C-47F490B990C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3396F8-ACB4-4404-AC3F-745ADD69D0D7}" type="slidenum">
              <a:rPr lang="en-US" altLang="en-US">
                <a:solidFill>
                  <a:srgbClr val="990033"/>
                </a:solidFill>
                <a:latin typeface="Arial Narrow" panose="020B0606020202030204" pitchFamily="34" charset="0"/>
              </a:rPr>
              <a:pPr>
                <a:spcBef>
                  <a:spcPct val="0"/>
                </a:spcBef>
              </a:pPr>
              <a:t>19</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13898164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DD97F523-2242-4DDB-88D8-8B70C7EE368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B6376AD9-A7C7-481F-BC83-B757DD09371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a:extLst>
              <a:ext uri="{FF2B5EF4-FFF2-40B4-BE49-F238E27FC236}">
                <a16:creationId xmlns:a16="http://schemas.microsoft.com/office/drawing/2014/main" id="{1633DD11-82DC-462E-AF5A-EDC9E23B8DF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E367C1B-7130-447D-98BA-7B619F575039}" type="slidenum">
              <a:rPr lang="en-US" altLang="en-US">
                <a:solidFill>
                  <a:srgbClr val="990033"/>
                </a:solidFill>
                <a:latin typeface="Arial Narrow" panose="020B0606020202030204" pitchFamily="34" charset="0"/>
              </a:rPr>
              <a:pPr>
                <a:spcBef>
                  <a:spcPct val="0"/>
                </a:spcBef>
              </a:pPr>
              <a:t>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AE67FF0B-1467-481F-857F-EC7A02560B8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942BC7AD-8996-43F3-A98B-10EBB000BD3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95E1FA60-2E3F-43DC-B94C-47F490B990C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3396F8-ACB4-4404-AC3F-745ADD69D0D7}" type="slidenum">
              <a:rPr lang="en-US" altLang="en-US">
                <a:solidFill>
                  <a:srgbClr val="990033"/>
                </a:solidFill>
                <a:latin typeface="Arial Narrow" panose="020B0606020202030204" pitchFamily="34" charset="0"/>
              </a:rPr>
              <a:pPr>
                <a:spcBef>
                  <a:spcPct val="0"/>
                </a:spcBef>
              </a:pPr>
              <a:t>20</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1958151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AE67FF0B-1467-481F-857F-EC7A02560B8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942BC7AD-8996-43F3-A98B-10EBB000BD3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95E1FA60-2E3F-43DC-B94C-47F490B990C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3396F8-ACB4-4404-AC3F-745ADD69D0D7}" type="slidenum">
              <a:rPr lang="en-US" altLang="en-US">
                <a:solidFill>
                  <a:srgbClr val="990033"/>
                </a:solidFill>
                <a:latin typeface="Arial Narrow" panose="020B0606020202030204" pitchFamily="34" charset="0"/>
              </a:rPr>
              <a:pPr>
                <a:spcBef>
                  <a:spcPct val="0"/>
                </a:spcBef>
              </a:pPr>
              <a:t>21</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274542541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AE67FF0B-1467-481F-857F-EC7A02560B8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942BC7AD-8996-43F3-A98B-10EBB000BD3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95E1FA60-2E3F-43DC-B94C-47F490B990C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3396F8-ACB4-4404-AC3F-745ADD69D0D7}" type="slidenum">
              <a:rPr lang="en-US" altLang="en-US">
                <a:solidFill>
                  <a:srgbClr val="990033"/>
                </a:solidFill>
                <a:latin typeface="Arial Narrow" panose="020B0606020202030204" pitchFamily="34" charset="0"/>
              </a:rPr>
              <a:pPr>
                <a:spcBef>
                  <a:spcPct val="0"/>
                </a:spcBef>
              </a:pPr>
              <a:t>22</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92066289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AE67FF0B-1467-481F-857F-EC7A02560B8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942BC7AD-8996-43F3-A98B-10EBB000BD3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95E1FA60-2E3F-43DC-B94C-47F490B990C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3396F8-ACB4-4404-AC3F-745ADD69D0D7}" type="slidenum">
              <a:rPr lang="en-US" altLang="en-US">
                <a:solidFill>
                  <a:srgbClr val="990033"/>
                </a:solidFill>
                <a:latin typeface="Arial Narrow" panose="020B0606020202030204" pitchFamily="34" charset="0"/>
              </a:rPr>
              <a:pPr>
                <a:spcBef>
                  <a:spcPct val="0"/>
                </a:spcBef>
              </a:pPr>
              <a:t>23</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191040197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12A12B95-FB9A-461E-8208-CF3E9D9648B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FF5B6941-8D3C-46FA-94A8-3E3CB9D64A5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4F99FB6A-964F-436D-B94E-8B7560BB855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FC7ACA-22E2-4475-A37B-D1DAA8482FC6}" type="slidenum">
              <a:rPr lang="en-US" altLang="en-US">
                <a:solidFill>
                  <a:srgbClr val="990033"/>
                </a:solidFill>
                <a:latin typeface="Arial Narrow" panose="020B0606020202030204" pitchFamily="34" charset="0"/>
              </a:rPr>
              <a:pPr>
                <a:spcBef>
                  <a:spcPct val="0"/>
                </a:spcBef>
              </a:pPr>
              <a:t>24</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31880245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1C2592C6-4FA5-4F6B-BD6F-A28C9F80E4A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48F9B47B-A987-4D50-BA78-38EED635B9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813CA990-A4CB-494A-B5DF-80C9D4EBD63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DD2657B-1116-49FC-98FD-E6B2C1691516}" type="slidenum">
              <a:rPr lang="en-US" altLang="en-US">
                <a:solidFill>
                  <a:srgbClr val="990033"/>
                </a:solidFill>
                <a:latin typeface="Arial Narrow" panose="020B0606020202030204" pitchFamily="34" charset="0"/>
              </a:rPr>
              <a:pPr>
                <a:spcBef>
                  <a:spcPct val="0"/>
                </a:spcBef>
              </a:pPr>
              <a:t>25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1C2592C6-4FA5-4F6B-BD6F-A28C9F80E4A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48F9B47B-A987-4D50-BA78-38EED635B9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813CA990-A4CB-494A-B5DF-80C9D4EBD63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DD2657B-1116-49FC-98FD-E6B2C1691516}" type="slidenum">
              <a:rPr lang="en-US" altLang="en-US">
                <a:solidFill>
                  <a:srgbClr val="990033"/>
                </a:solidFill>
                <a:latin typeface="Arial Narrow" panose="020B0606020202030204" pitchFamily="34" charset="0"/>
              </a:rPr>
              <a:pPr>
                <a:spcBef>
                  <a:spcPct val="0"/>
                </a:spcBef>
              </a:pPr>
              <a:t>26</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111000384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1C2592C6-4FA5-4F6B-BD6F-A28C9F80E4A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48F9B47B-A987-4D50-BA78-38EED635B9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813CA990-A4CB-494A-B5DF-80C9D4EBD63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DD2657B-1116-49FC-98FD-E6B2C1691516}" type="slidenum">
              <a:rPr lang="en-US" altLang="en-US">
                <a:solidFill>
                  <a:srgbClr val="990033"/>
                </a:solidFill>
                <a:latin typeface="Arial Narrow" panose="020B0606020202030204" pitchFamily="34" charset="0"/>
              </a:rPr>
              <a:pPr>
                <a:spcBef>
                  <a:spcPct val="0"/>
                </a:spcBef>
              </a:pPr>
              <a:t>27</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273858651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1C2592C6-4FA5-4F6B-BD6F-A28C9F80E4A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48F9B47B-A987-4D50-BA78-38EED635B9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813CA990-A4CB-494A-B5DF-80C9D4EBD63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DD2657B-1116-49FC-98FD-E6B2C1691516}" type="slidenum">
              <a:rPr lang="en-US" altLang="en-US">
                <a:solidFill>
                  <a:srgbClr val="990033"/>
                </a:solidFill>
                <a:latin typeface="Arial Narrow" panose="020B0606020202030204" pitchFamily="34" charset="0"/>
              </a:rPr>
              <a:pPr>
                <a:spcBef>
                  <a:spcPct val="0"/>
                </a:spcBef>
              </a:pPr>
              <a:t>28</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64879877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1C2592C6-4FA5-4F6B-BD6F-A28C9F80E4A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48F9B47B-A987-4D50-BA78-38EED635B9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813CA990-A4CB-494A-B5DF-80C9D4EBD63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DD2657B-1116-49FC-98FD-E6B2C1691516}" type="slidenum">
              <a:rPr lang="en-US" altLang="en-US">
                <a:solidFill>
                  <a:srgbClr val="990033"/>
                </a:solidFill>
                <a:latin typeface="Arial Narrow" panose="020B0606020202030204" pitchFamily="34" charset="0"/>
              </a:rPr>
              <a:pPr>
                <a:spcBef>
                  <a:spcPct val="0"/>
                </a:spcBef>
              </a:pPr>
              <a:t>29</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11544791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DD97F523-2242-4DDB-88D8-8B70C7EE368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B6376AD9-A7C7-481F-BC83-B757DD09371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a:extLst>
              <a:ext uri="{FF2B5EF4-FFF2-40B4-BE49-F238E27FC236}">
                <a16:creationId xmlns:a16="http://schemas.microsoft.com/office/drawing/2014/main" id="{1633DD11-82DC-462E-AF5A-EDC9E23B8DF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E367C1B-7130-447D-98BA-7B619F575039}" type="slidenum">
              <a:rPr lang="en-US" altLang="en-US">
                <a:solidFill>
                  <a:srgbClr val="990033"/>
                </a:solidFill>
                <a:latin typeface="Arial Narrow" panose="020B0606020202030204" pitchFamily="34" charset="0"/>
              </a:rPr>
              <a:pPr>
                <a:spcBef>
                  <a:spcPct val="0"/>
                </a:spcBef>
              </a:pPr>
              <a:t>3</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129754063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12A12B95-FB9A-461E-8208-CF3E9D9648B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FF5B6941-8D3C-46FA-94A8-3E3CB9D64A5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4F99FB6A-964F-436D-B94E-8B7560BB855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FC7ACA-22E2-4475-A37B-D1DAA8482FC6}" type="slidenum">
              <a:rPr lang="en-US" altLang="en-US">
                <a:solidFill>
                  <a:srgbClr val="990033"/>
                </a:solidFill>
                <a:latin typeface="Arial Narrow" panose="020B0606020202030204" pitchFamily="34" charset="0"/>
              </a:rPr>
              <a:pPr>
                <a:spcBef>
                  <a:spcPct val="0"/>
                </a:spcBef>
              </a:pPr>
              <a:t>30</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90255739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507C81BB-2145-4AC8-B02C-C94FF8947D7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CFBB3E73-790D-42B0-B25F-91D64FBF59B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3796" name="Slide Number Placeholder 3">
            <a:extLst>
              <a:ext uri="{FF2B5EF4-FFF2-40B4-BE49-F238E27FC236}">
                <a16:creationId xmlns:a16="http://schemas.microsoft.com/office/drawing/2014/main" id="{54603454-4549-4F5C-B6E9-C45E0FAAAE7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C3A5DA6-1638-496A-BE7A-F8FC18A29563}" type="slidenum">
              <a:rPr lang="en-US" altLang="en-US">
                <a:solidFill>
                  <a:srgbClr val="990033"/>
                </a:solidFill>
                <a:latin typeface="Arial Narrow" panose="020B0606020202030204" pitchFamily="34" charset="0"/>
              </a:rPr>
              <a:pPr>
                <a:spcBef>
                  <a:spcPct val="0"/>
                </a:spcBef>
              </a:pPr>
              <a:t>31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507C81BB-2145-4AC8-B02C-C94FF8947D7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CFBB3E73-790D-42B0-B25F-91D64FBF59B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3796" name="Slide Number Placeholder 3">
            <a:extLst>
              <a:ext uri="{FF2B5EF4-FFF2-40B4-BE49-F238E27FC236}">
                <a16:creationId xmlns:a16="http://schemas.microsoft.com/office/drawing/2014/main" id="{54603454-4549-4F5C-B6E9-C45E0FAAAE7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C3A5DA6-1638-496A-BE7A-F8FC18A29563}" type="slidenum">
              <a:rPr lang="en-US" altLang="en-US">
                <a:solidFill>
                  <a:srgbClr val="990033"/>
                </a:solidFill>
                <a:latin typeface="Arial Narrow" panose="020B0606020202030204" pitchFamily="34" charset="0"/>
              </a:rPr>
              <a:pPr>
                <a:spcBef>
                  <a:spcPct val="0"/>
                </a:spcBef>
              </a:pPr>
              <a:t>32</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353992234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507C81BB-2145-4AC8-B02C-C94FF8947D7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CFBB3E73-790D-42B0-B25F-91D64FBF59B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3796" name="Slide Number Placeholder 3">
            <a:extLst>
              <a:ext uri="{FF2B5EF4-FFF2-40B4-BE49-F238E27FC236}">
                <a16:creationId xmlns:a16="http://schemas.microsoft.com/office/drawing/2014/main" id="{54603454-4549-4F5C-B6E9-C45E0FAAAE7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C3A5DA6-1638-496A-BE7A-F8FC18A29563}" type="slidenum">
              <a:rPr lang="en-US" altLang="en-US">
                <a:solidFill>
                  <a:srgbClr val="990033"/>
                </a:solidFill>
                <a:latin typeface="Arial Narrow" panose="020B0606020202030204" pitchFamily="34" charset="0"/>
              </a:rPr>
              <a:pPr>
                <a:spcBef>
                  <a:spcPct val="0"/>
                </a:spcBef>
              </a:pPr>
              <a:t>33</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86047448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507C81BB-2145-4AC8-B02C-C94FF8947D7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CFBB3E73-790D-42B0-B25F-91D64FBF59B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3796" name="Slide Number Placeholder 3">
            <a:extLst>
              <a:ext uri="{FF2B5EF4-FFF2-40B4-BE49-F238E27FC236}">
                <a16:creationId xmlns:a16="http://schemas.microsoft.com/office/drawing/2014/main" id="{54603454-4549-4F5C-B6E9-C45E0FAAAE7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C3A5DA6-1638-496A-BE7A-F8FC18A29563}" type="slidenum">
              <a:rPr lang="en-US" altLang="en-US">
                <a:solidFill>
                  <a:srgbClr val="990033"/>
                </a:solidFill>
                <a:latin typeface="Arial Narrow" panose="020B0606020202030204" pitchFamily="34" charset="0"/>
              </a:rPr>
              <a:pPr>
                <a:spcBef>
                  <a:spcPct val="0"/>
                </a:spcBef>
              </a:pPr>
              <a:t>34</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19511181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507C81BB-2145-4AC8-B02C-C94FF8947D7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CFBB3E73-790D-42B0-B25F-91D64FBF59B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3796" name="Slide Number Placeholder 3">
            <a:extLst>
              <a:ext uri="{FF2B5EF4-FFF2-40B4-BE49-F238E27FC236}">
                <a16:creationId xmlns:a16="http://schemas.microsoft.com/office/drawing/2014/main" id="{54603454-4549-4F5C-B6E9-C45E0FAAAE7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C3A5DA6-1638-496A-BE7A-F8FC18A29563}" type="slidenum">
              <a:rPr lang="en-US" altLang="en-US">
                <a:solidFill>
                  <a:srgbClr val="990033"/>
                </a:solidFill>
                <a:latin typeface="Arial Narrow" panose="020B0606020202030204" pitchFamily="34" charset="0"/>
              </a:rPr>
              <a:pPr>
                <a:spcBef>
                  <a:spcPct val="0"/>
                </a:spcBef>
              </a:pPr>
              <a:t>35</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189536725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12A12B95-FB9A-461E-8208-CF3E9D9648B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FF5B6941-8D3C-46FA-94A8-3E3CB9D64A5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4F99FB6A-964F-436D-B94E-8B7560BB855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FC7ACA-22E2-4475-A37B-D1DAA8482FC6}" type="slidenum">
              <a:rPr lang="en-US" altLang="en-US">
                <a:solidFill>
                  <a:srgbClr val="990033"/>
                </a:solidFill>
                <a:latin typeface="Arial Narrow" panose="020B0606020202030204" pitchFamily="34" charset="0"/>
              </a:rPr>
              <a:pPr>
                <a:spcBef>
                  <a:spcPct val="0"/>
                </a:spcBef>
              </a:pPr>
              <a:t>36</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182888116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A8B04959-7875-4463-BC23-DB220AE5D71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B98F88F6-474B-45D0-ABF0-C54435500BD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5565E8C5-650C-4DD0-9715-F2EB39CBDAB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F4EA419-8418-41CA-ABFD-83B51DD34056}" type="slidenum">
              <a:rPr lang="en-US" altLang="en-US">
                <a:solidFill>
                  <a:srgbClr val="990033"/>
                </a:solidFill>
                <a:latin typeface="Arial Narrow" panose="020B0606020202030204" pitchFamily="34" charset="0"/>
              </a:rPr>
              <a:pPr>
                <a:spcBef>
                  <a:spcPct val="0"/>
                </a:spcBef>
              </a:pPr>
              <a:t>37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A8B04959-7875-4463-BC23-DB220AE5D71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B98F88F6-474B-45D0-ABF0-C54435500BD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5565E8C5-650C-4DD0-9715-F2EB39CBDAB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F4EA419-8418-41CA-ABFD-83B51DD34056}" type="slidenum">
              <a:rPr lang="en-US" altLang="en-US">
                <a:solidFill>
                  <a:srgbClr val="990033"/>
                </a:solidFill>
                <a:latin typeface="Arial Narrow" panose="020B0606020202030204" pitchFamily="34" charset="0"/>
              </a:rPr>
              <a:pPr>
                <a:spcBef>
                  <a:spcPct val="0"/>
                </a:spcBef>
              </a:pPr>
              <a:t>38</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273558396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A8B04959-7875-4463-BC23-DB220AE5D71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B98F88F6-474B-45D0-ABF0-C54435500BD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5565E8C5-650C-4DD0-9715-F2EB39CBDAB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F4EA419-8418-41CA-ABFD-83B51DD34056}" type="slidenum">
              <a:rPr lang="en-US" altLang="en-US">
                <a:solidFill>
                  <a:srgbClr val="990033"/>
                </a:solidFill>
                <a:latin typeface="Arial Narrow" panose="020B0606020202030204" pitchFamily="34" charset="0"/>
              </a:rPr>
              <a:pPr>
                <a:spcBef>
                  <a:spcPct val="0"/>
                </a:spcBef>
              </a:pPr>
              <a:t>39</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30203895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2D02090B-51F0-4697-8A95-67F05800D5B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EA747D36-F4F7-4B99-8323-6DDFB13844A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F66DDA38-DBB9-498C-BB10-A330E6BD784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16E8C9C-5F99-4C7A-8FA2-756E3B5A5FB9}" type="slidenum">
              <a:rPr lang="en-US" altLang="en-US">
                <a:solidFill>
                  <a:srgbClr val="990033"/>
                </a:solidFill>
                <a:latin typeface="Arial Narrow" panose="020B0606020202030204" pitchFamily="34" charset="0"/>
              </a:rPr>
              <a:pPr>
                <a:spcBef>
                  <a:spcPct val="0"/>
                </a:spcBef>
              </a:pPr>
              <a:t>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A8B04959-7875-4463-BC23-DB220AE5D71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B98F88F6-474B-45D0-ABF0-C54435500BD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5565E8C5-650C-4DD0-9715-F2EB39CBDAB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F4EA419-8418-41CA-ABFD-83B51DD34056}" type="slidenum">
              <a:rPr lang="en-US" altLang="en-US">
                <a:solidFill>
                  <a:srgbClr val="990033"/>
                </a:solidFill>
                <a:latin typeface="Arial Narrow" panose="020B0606020202030204" pitchFamily="34" charset="0"/>
              </a:rPr>
              <a:pPr>
                <a:spcBef>
                  <a:spcPct val="0"/>
                </a:spcBef>
              </a:pPr>
              <a:t>40</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41384465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A8B04959-7875-4463-BC23-DB220AE5D71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B98F88F6-474B-45D0-ABF0-C54435500BD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5565E8C5-650C-4DD0-9715-F2EB39CBDAB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F4EA419-8418-41CA-ABFD-83B51DD34056}" type="slidenum">
              <a:rPr lang="en-US" altLang="en-US">
                <a:solidFill>
                  <a:srgbClr val="990033"/>
                </a:solidFill>
                <a:latin typeface="Arial Narrow" panose="020B0606020202030204" pitchFamily="34" charset="0"/>
              </a:rPr>
              <a:pPr>
                <a:spcBef>
                  <a:spcPct val="0"/>
                </a:spcBef>
              </a:pPr>
              <a:t>41</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106087407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A8B04959-7875-4463-BC23-DB220AE5D71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B98F88F6-474B-45D0-ABF0-C54435500BD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5565E8C5-650C-4DD0-9715-F2EB39CBDAB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F4EA419-8418-41CA-ABFD-83B51DD34056}" type="slidenum">
              <a:rPr lang="en-US" altLang="en-US">
                <a:solidFill>
                  <a:srgbClr val="990033"/>
                </a:solidFill>
                <a:latin typeface="Arial Narrow" panose="020B0606020202030204" pitchFamily="34" charset="0"/>
              </a:rPr>
              <a:pPr>
                <a:spcBef>
                  <a:spcPct val="0"/>
                </a:spcBef>
              </a:pPr>
              <a:t>42</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1395375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A8B04959-7875-4463-BC23-DB220AE5D71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B98F88F6-474B-45D0-ABF0-C54435500BD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5565E8C5-650C-4DD0-9715-F2EB39CBDAB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F4EA419-8418-41CA-ABFD-83B51DD34056}" type="slidenum">
              <a:rPr lang="en-US" altLang="en-US">
                <a:solidFill>
                  <a:srgbClr val="990033"/>
                </a:solidFill>
                <a:latin typeface="Arial Narrow" panose="020B0606020202030204" pitchFamily="34" charset="0"/>
              </a:rPr>
              <a:pPr>
                <a:spcBef>
                  <a:spcPct val="0"/>
                </a:spcBef>
              </a:pPr>
              <a:t>43</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289263473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A8B04959-7875-4463-BC23-DB220AE5D71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B98F88F6-474B-45D0-ABF0-C54435500BD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5565E8C5-650C-4DD0-9715-F2EB39CBDAB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F4EA419-8418-41CA-ABFD-83B51DD34056}" type="slidenum">
              <a:rPr lang="en-US" altLang="en-US">
                <a:solidFill>
                  <a:srgbClr val="990033"/>
                </a:solidFill>
                <a:latin typeface="Arial Narrow" panose="020B0606020202030204" pitchFamily="34" charset="0"/>
              </a:rPr>
              <a:pPr>
                <a:spcBef>
                  <a:spcPct val="0"/>
                </a:spcBef>
              </a:pPr>
              <a:t>44</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342498978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a:extLst>
              <a:ext uri="{FF2B5EF4-FFF2-40B4-BE49-F238E27FC236}">
                <a16:creationId xmlns:a16="http://schemas.microsoft.com/office/drawing/2014/main" id="{E942A5B5-36AA-4EB2-B76C-869EB8CB45A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3907" name="Notes Placeholder 2">
            <a:extLst>
              <a:ext uri="{FF2B5EF4-FFF2-40B4-BE49-F238E27FC236}">
                <a16:creationId xmlns:a16="http://schemas.microsoft.com/office/drawing/2014/main" id="{BCB0E41B-3802-4163-AD8A-CAC0C374229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23908" name="Slide Number Placeholder 3">
            <a:extLst>
              <a:ext uri="{FF2B5EF4-FFF2-40B4-BE49-F238E27FC236}">
                <a16:creationId xmlns:a16="http://schemas.microsoft.com/office/drawing/2014/main" id="{A07D04CC-8447-49A9-8217-D74523C10FC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4A9BC69-5BA6-4D6F-B3A0-D9AC9636BB38}" type="slidenum">
              <a:rPr lang="en-US" altLang="en-US">
                <a:solidFill>
                  <a:srgbClr val="990033"/>
                </a:solidFill>
                <a:latin typeface="Arial Narrow" panose="020B0606020202030204" pitchFamily="34" charset="0"/>
              </a:rPr>
              <a:pPr>
                <a:spcBef>
                  <a:spcPct val="0"/>
                </a:spcBef>
              </a:pPr>
              <a:t>45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2D02090B-51F0-4697-8A95-67F05800D5B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EA747D36-F4F7-4B99-8323-6DDFB13844A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F66DDA38-DBB9-498C-BB10-A330E6BD784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16E8C9C-5F99-4C7A-8FA2-756E3B5A5FB9}" type="slidenum">
              <a:rPr lang="en-US" altLang="en-US">
                <a:solidFill>
                  <a:srgbClr val="990033"/>
                </a:solidFill>
                <a:latin typeface="Arial Narrow" panose="020B0606020202030204" pitchFamily="34" charset="0"/>
              </a:rPr>
              <a:pPr>
                <a:spcBef>
                  <a:spcPct val="0"/>
                </a:spcBef>
              </a:pPr>
              <a:t>5</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2629484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12A12B95-FB9A-461E-8208-CF3E9D9648B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FF5B6941-8D3C-46FA-94A8-3E3CB9D64A5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4F99FB6A-964F-436D-B94E-8B7560BB855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FC7ACA-22E2-4475-A37B-D1DAA8482FC6}" type="slidenum">
              <a:rPr lang="en-US" altLang="en-US">
                <a:solidFill>
                  <a:srgbClr val="990033"/>
                </a:solidFill>
                <a:latin typeface="Arial Narrow" panose="020B0606020202030204" pitchFamily="34" charset="0"/>
              </a:rPr>
              <a:pPr>
                <a:spcBef>
                  <a:spcPct val="0"/>
                </a:spcBef>
              </a:pPr>
              <a:t>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49F5CCC5-3383-4990-B476-38D2D8BCB8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C7ADF77B-61FD-4ED0-A5F0-6FAE2BAB68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056299CE-4617-43AD-BD74-111C5040C42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A1B3657-E6CF-48D0-9E20-379830A98F71}" type="slidenum">
              <a:rPr lang="en-US" altLang="en-US">
                <a:solidFill>
                  <a:srgbClr val="990033"/>
                </a:solidFill>
                <a:latin typeface="Arial Narrow" panose="020B0606020202030204" pitchFamily="34" charset="0"/>
              </a:rPr>
              <a:pPr>
                <a:spcBef>
                  <a:spcPct val="0"/>
                </a:spcBef>
              </a:pPr>
              <a:t>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49F5CCC5-3383-4990-B476-38D2D8BCB8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C7ADF77B-61FD-4ED0-A5F0-6FAE2BAB68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056299CE-4617-43AD-BD74-111C5040C42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A1B3657-E6CF-48D0-9E20-379830A98F71}" type="slidenum">
              <a:rPr lang="en-US" altLang="en-US">
                <a:solidFill>
                  <a:srgbClr val="990033"/>
                </a:solidFill>
                <a:latin typeface="Arial Narrow" panose="020B0606020202030204" pitchFamily="34" charset="0"/>
              </a:rPr>
              <a:pPr>
                <a:spcBef>
                  <a:spcPct val="0"/>
                </a:spcBef>
              </a:pPr>
              <a:t>8</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25697197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49F5CCC5-3383-4990-B476-38D2D8BCB8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C7ADF77B-61FD-4ED0-A5F0-6FAE2BAB68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056299CE-4617-43AD-BD74-111C5040C42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A1B3657-E6CF-48D0-9E20-379830A98F71}" type="slidenum">
              <a:rPr lang="en-US" altLang="en-US">
                <a:solidFill>
                  <a:srgbClr val="990033"/>
                </a:solidFill>
                <a:latin typeface="Arial Narrow" panose="020B0606020202030204" pitchFamily="34" charset="0"/>
              </a:rPr>
              <a:pPr>
                <a:spcBef>
                  <a:spcPct val="0"/>
                </a:spcBef>
              </a:pPr>
              <a:t>9</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16612615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EB0F4967-E8AA-4588-A42D-E8EF9D639400}"/>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a:extLst>
              <a:ext uri="{FF2B5EF4-FFF2-40B4-BE49-F238E27FC236}">
                <a16:creationId xmlns:a16="http://schemas.microsoft.com/office/drawing/2014/main" id="{7DBD6DA4-EE41-43EF-9210-4CBF6FBA33B9}"/>
              </a:ext>
            </a:extLst>
          </p:cNvPr>
          <p:cNvSpPr>
            <a:spLocks noGrp="1"/>
          </p:cNvSpPr>
          <p:nvPr>
            <p:ph type="dt" sz="half" idx="10"/>
          </p:nvPr>
        </p:nvSpPr>
        <p:spPr/>
        <p:txBody>
          <a:bodyPr/>
          <a:lstStyle>
            <a:lvl1pPr>
              <a:defRPr/>
            </a:lvl1pPr>
          </a:lstStyle>
          <a:p>
            <a:pPr>
              <a:defRPr/>
            </a:pPr>
            <a:endParaRPr lang="en-US"/>
          </a:p>
        </p:txBody>
      </p:sp>
      <p:sp>
        <p:nvSpPr>
          <p:cNvPr id="6" name="Footer Placeholder 1">
            <a:extLst>
              <a:ext uri="{FF2B5EF4-FFF2-40B4-BE49-F238E27FC236}">
                <a16:creationId xmlns:a16="http://schemas.microsoft.com/office/drawing/2014/main" id="{5C2DE9E2-E3FF-4962-BA7A-F22C32A7B3C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4">
            <a:extLst>
              <a:ext uri="{FF2B5EF4-FFF2-40B4-BE49-F238E27FC236}">
                <a16:creationId xmlns:a16="http://schemas.microsoft.com/office/drawing/2014/main" id="{43171CAD-1229-44C8-9617-820092A20E89}"/>
              </a:ext>
            </a:extLst>
          </p:cNvPr>
          <p:cNvSpPr>
            <a:spLocks noGrp="1"/>
          </p:cNvSpPr>
          <p:nvPr>
            <p:ph type="sldNum" sz="quarter" idx="12"/>
          </p:nvPr>
        </p:nvSpPr>
        <p:spPr>
          <a:xfrm>
            <a:off x="8229600" y="6473825"/>
            <a:ext cx="758825" cy="247650"/>
          </a:xfrm>
        </p:spPr>
        <p:txBody>
          <a:bodyPr/>
          <a:lstStyle>
            <a:lvl1pPr>
              <a:defRPr smtClean="0"/>
            </a:lvl1pPr>
          </a:lstStyle>
          <a:p>
            <a:pPr>
              <a:defRPr/>
            </a:pPr>
            <a:fld id="{5064ED5C-7565-470B-88BF-C23CD7A069FE}" type="slidenum">
              <a:rPr lang="en-US" altLang="en-US"/>
              <a:pPr>
                <a:defRPr/>
              </a:pPr>
              <a:t>‹#›</a:t>
            </a:fld>
            <a:endParaRPr lang="en-US" altLang="en-US"/>
          </a:p>
        </p:txBody>
      </p:sp>
    </p:spTree>
    <p:extLst>
      <p:ext uri="{BB962C8B-B14F-4D97-AF65-F5344CB8AC3E}">
        <p14:creationId xmlns:p14="http://schemas.microsoft.com/office/powerpoint/2010/main" val="3160034638"/>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00F38BB4-BEE8-48BC-8DF1-DC5999EA3013}"/>
              </a:ext>
            </a:extLst>
          </p:cNvPr>
          <p:cNvSpPr>
            <a:spLocks noGrp="1"/>
          </p:cNvSpPr>
          <p:nvPr>
            <p:ph type="dt" sz="half" idx="10"/>
          </p:nvPr>
        </p:nvSpPr>
        <p:spPr/>
        <p:txBody>
          <a:bodyPr/>
          <a:lstStyle>
            <a:lvl1pPr>
              <a:defRPr/>
            </a:lvl1pPr>
          </a:lstStyle>
          <a:p>
            <a:pPr>
              <a:defRPr/>
            </a:pPr>
            <a:endParaRPr lang="en-US"/>
          </a:p>
        </p:txBody>
      </p:sp>
      <p:sp>
        <p:nvSpPr>
          <p:cNvPr id="5" name="Footer Placeholder 27">
            <a:extLst>
              <a:ext uri="{FF2B5EF4-FFF2-40B4-BE49-F238E27FC236}">
                <a16:creationId xmlns:a16="http://schemas.microsoft.com/office/drawing/2014/main" id="{1887676A-3ABB-4FCB-AC11-A04C27CC157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F9E70B2D-9ADE-4A8E-8FD3-32DD5847123C}"/>
              </a:ext>
            </a:extLst>
          </p:cNvPr>
          <p:cNvSpPr>
            <a:spLocks noGrp="1"/>
          </p:cNvSpPr>
          <p:nvPr>
            <p:ph type="sldNum" sz="quarter" idx="12"/>
          </p:nvPr>
        </p:nvSpPr>
        <p:spPr/>
        <p:txBody>
          <a:bodyPr/>
          <a:lstStyle>
            <a:lvl1pPr>
              <a:defRPr/>
            </a:lvl1pPr>
          </a:lstStyle>
          <a:p>
            <a:pPr>
              <a:defRPr/>
            </a:pPr>
            <a:fld id="{1BA69323-0AB5-4329-AD15-623B10CC4028}" type="slidenum">
              <a:rPr lang="en-US" altLang="en-US"/>
              <a:pPr>
                <a:defRPr/>
              </a:pPr>
              <a:t>‹#›</a:t>
            </a:fld>
            <a:endParaRPr lang="en-US" altLang="en-US"/>
          </a:p>
        </p:txBody>
      </p:sp>
    </p:spTree>
    <p:extLst>
      <p:ext uri="{BB962C8B-B14F-4D97-AF65-F5344CB8AC3E}">
        <p14:creationId xmlns:p14="http://schemas.microsoft.com/office/powerpoint/2010/main" val="3405919540"/>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52DA4C-751D-46FA-9A97-D060ECCD6EB0}"/>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1D1BB824-FA95-4FEB-A21C-B71E285FE2A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E595D62C-7980-4A02-B032-699E897DF35C}"/>
              </a:ext>
            </a:extLst>
          </p:cNvPr>
          <p:cNvSpPr>
            <a:spLocks noGrp="1"/>
          </p:cNvSpPr>
          <p:nvPr>
            <p:ph type="sldNum" sz="quarter" idx="12"/>
          </p:nvPr>
        </p:nvSpPr>
        <p:spPr/>
        <p:txBody>
          <a:bodyPr/>
          <a:lstStyle>
            <a:lvl1pPr>
              <a:defRPr smtClean="0"/>
            </a:lvl1pPr>
          </a:lstStyle>
          <a:p>
            <a:pPr>
              <a:defRPr/>
            </a:pPr>
            <a:fld id="{94E1332B-A40B-4622-A01B-336CE3C0BBEE}" type="slidenum">
              <a:rPr lang="en-US" altLang="en-US"/>
              <a:pPr>
                <a:defRPr/>
              </a:pPr>
              <a:t>‹#›</a:t>
            </a:fld>
            <a:endParaRPr lang="en-US" altLang="en-US"/>
          </a:p>
        </p:txBody>
      </p:sp>
    </p:spTree>
    <p:extLst>
      <p:ext uri="{BB962C8B-B14F-4D97-AF65-F5344CB8AC3E}">
        <p14:creationId xmlns:p14="http://schemas.microsoft.com/office/powerpoint/2010/main" val="2141538133"/>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C0F730E7-4C7A-46D1-BAC3-25DC4FB9C037}"/>
              </a:ext>
            </a:extLst>
          </p:cNvPr>
          <p:cNvSpPr>
            <a:spLocks noGrp="1"/>
          </p:cNvSpPr>
          <p:nvPr>
            <p:ph type="dt" sz="half" idx="10"/>
          </p:nvPr>
        </p:nvSpPr>
        <p:spPr/>
        <p:txBody>
          <a:bodyPr/>
          <a:lstStyle>
            <a:lvl1pPr>
              <a:defRPr/>
            </a:lvl1pPr>
          </a:lstStyle>
          <a:p>
            <a:pPr>
              <a:defRPr/>
            </a:pPr>
            <a:endParaRPr lang="en-US"/>
          </a:p>
        </p:txBody>
      </p:sp>
      <p:sp>
        <p:nvSpPr>
          <p:cNvPr id="5" name="Footer Placeholder 18">
            <a:extLst>
              <a:ext uri="{FF2B5EF4-FFF2-40B4-BE49-F238E27FC236}">
                <a16:creationId xmlns:a16="http://schemas.microsoft.com/office/drawing/2014/main" id="{AA6DBDF1-65B2-4C44-BC9B-D5AC74E452B5}"/>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a:extLst>
              <a:ext uri="{FF2B5EF4-FFF2-40B4-BE49-F238E27FC236}">
                <a16:creationId xmlns:a16="http://schemas.microsoft.com/office/drawing/2014/main" id="{B78A8354-2B40-4B7D-916C-59D779FB9652}"/>
              </a:ext>
            </a:extLst>
          </p:cNvPr>
          <p:cNvSpPr>
            <a:spLocks noGrp="1"/>
          </p:cNvSpPr>
          <p:nvPr>
            <p:ph type="sldNum" sz="quarter" idx="12"/>
          </p:nvPr>
        </p:nvSpPr>
        <p:spPr>
          <a:xfrm>
            <a:off x="8229600" y="6473825"/>
            <a:ext cx="758825" cy="247650"/>
          </a:xfrm>
        </p:spPr>
        <p:txBody>
          <a:bodyPr/>
          <a:lstStyle>
            <a:lvl1pPr>
              <a:defRPr smtClean="0"/>
            </a:lvl1pPr>
          </a:lstStyle>
          <a:p>
            <a:pPr>
              <a:defRPr/>
            </a:pPr>
            <a:fld id="{E225BAD8-3C8B-4612-9853-6FBF4810EFF4}" type="slidenum">
              <a:rPr lang="en-US" altLang="en-US"/>
              <a:pPr>
                <a:defRPr/>
              </a:pPr>
              <a:t>‹#›</a:t>
            </a:fld>
            <a:endParaRPr lang="en-US" altLang="en-US"/>
          </a:p>
        </p:txBody>
      </p:sp>
    </p:spTree>
    <p:extLst>
      <p:ext uri="{BB962C8B-B14F-4D97-AF65-F5344CB8AC3E}">
        <p14:creationId xmlns:p14="http://schemas.microsoft.com/office/powerpoint/2010/main" val="1623532573"/>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C285231D-23BC-4318-9FD6-69BDB5EC5198}"/>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a:extLst>
              <a:ext uri="{FF2B5EF4-FFF2-40B4-BE49-F238E27FC236}">
                <a16:creationId xmlns:a16="http://schemas.microsoft.com/office/drawing/2014/main" id="{12A4F5FA-EF75-48C4-A9F3-4F1AD33E10D0}"/>
              </a:ext>
            </a:extLst>
          </p:cNvPr>
          <p:cNvSpPr>
            <a:spLocks noGrp="1"/>
          </p:cNvSpPr>
          <p:nvPr>
            <p:ph type="dt" sz="half" idx="10"/>
          </p:nvPr>
        </p:nvSpPr>
        <p:spPr/>
        <p:txBody>
          <a:bodyPr/>
          <a:lstStyle>
            <a:lvl1pPr>
              <a:defRPr/>
            </a:lvl1pPr>
          </a:lstStyle>
          <a:p>
            <a:pPr>
              <a:defRPr/>
            </a:pPr>
            <a:endParaRPr lang="en-US"/>
          </a:p>
        </p:txBody>
      </p:sp>
      <p:sp>
        <p:nvSpPr>
          <p:cNvPr id="7" name="Footer Placeholder 10">
            <a:extLst>
              <a:ext uri="{FF2B5EF4-FFF2-40B4-BE49-F238E27FC236}">
                <a16:creationId xmlns:a16="http://schemas.microsoft.com/office/drawing/2014/main" id="{32514080-C739-42F1-AC8E-9A37935591FC}"/>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5">
            <a:extLst>
              <a:ext uri="{FF2B5EF4-FFF2-40B4-BE49-F238E27FC236}">
                <a16:creationId xmlns:a16="http://schemas.microsoft.com/office/drawing/2014/main" id="{2C6A58C6-6D17-43CC-965B-37D8E9C2019E}"/>
              </a:ext>
            </a:extLst>
          </p:cNvPr>
          <p:cNvSpPr>
            <a:spLocks noGrp="1"/>
          </p:cNvSpPr>
          <p:nvPr>
            <p:ph type="sldNum" sz="quarter" idx="12"/>
          </p:nvPr>
        </p:nvSpPr>
        <p:spPr/>
        <p:txBody>
          <a:bodyPr/>
          <a:lstStyle>
            <a:lvl1pPr>
              <a:defRPr smtClean="0"/>
            </a:lvl1pPr>
          </a:lstStyle>
          <a:p>
            <a:pPr>
              <a:defRPr/>
            </a:pPr>
            <a:fld id="{7E552FA0-2965-45FA-861E-2C647859F142}" type="slidenum">
              <a:rPr lang="en-US" altLang="en-US"/>
              <a:pPr>
                <a:defRPr/>
              </a:pPr>
              <a:t>‹#›</a:t>
            </a:fld>
            <a:endParaRPr lang="en-US" altLang="en-US"/>
          </a:p>
        </p:txBody>
      </p:sp>
    </p:spTree>
    <p:extLst>
      <p:ext uri="{BB962C8B-B14F-4D97-AF65-F5344CB8AC3E}">
        <p14:creationId xmlns:p14="http://schemas.microsoft.com/office/powerpoint/2010/main" val="2301061169"/>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79B8AF88-995A-4614-BBD1-6026CF868633}"/>
              </a:ext>
            </a:extLst>
          </p:cNvPr>
          <p:cNvSpPr>
            <a:spLocks noGrp="1"/>
          </p:cNvSpPr>
          <p:nvPr>
            <p:ph type="dt" sz="half" idx="10"/>
          </p:nvPr>
        </p:nvSpPr>
        <p:spPr/>
        <p:txBody>
          <a:bodyPr/>
          <a:lstStyle>
            <a:lvl1pPr>
              <a:defRPr/>
            </a:lvl1pPr>
          </a:lstStyle>
          <a:p>
            <a:pPr>
              <a:defRPr/>
            </a:pPr>
            <a:endParaRPr lang="en-US"/>
          </a:p>
        </p:txBody>
      </p:sp>
      <p:sp>
        <p:nvSpPr>
          <p:cNvPr id="6" name="Footer Placeholder 27">
            <a:extLst>
              <a:ext uri="{FF2B5EF4-FFF2-40B4-BE49-F238E27FC236}">
                <a16:creationId xmlns:a16="http://schemas.microsoft.com/office/drawing/2014/main" id="{758C8810-479E-46DD-85F5-73A2B50D7CDF}"/>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4">
            <a:extLst>
              <a:ext uri="{FF2B5EF4-FFF2-40B4-BE49-F238E27FC236}">
                <a16:creationId xmlns:a16="http://schemas.microsoft.com/office/drawing/2014/main" id="{A80A4CAC-F4A0-457A-B418-78BA5EA8997C}"/>
              </a:ext>
            </a:extLst>
          </p:cNvPr>
          <p:cNvSpPr>
            <a:spLocks noGrp="1"/>
          </p:cNvSpPr>
          <p:nvPr>
            <p:ph type="sldNum" sz="quarter" idx="12"/>
          </p:nvPr>
        </p:nvSpPr>
        <p:spPr/>
        <p:txBody>
          <a:bodyPr/>
          <a:lstStyle>
            <a:lvl1pPr>
              <a:defRPr/>
            </a:lvl1pPr>
          </a:lstStyle>
          <a:p>
            <a:pPr>
              <a:defRPr/>
            </a:pPr>
            <a:fld id="{75E8507E-9AA8-4C52-AF4B-1986A976B31A}" type="slidenum">
              <a:rPr lang="en-US" altLang="en-US"/>
              <a:pPr>
                <a:defRPr/>
              </a:pPr>
              <a:t>‹#›</a:t>
            </a:fld>
            <a:endParaRPr lang="en-US" altLang="en-US"/>
          </a:p>
        </p:txBody>
      </p:sp>
    </p:spTree>
    <p:extLst>
      <p:ext uri="{BB962C8B-B14F-4D97-AF65-F5344CB8AC3E}">
        <p14:creationId xmlns:p14="http://schemas.microsoft.com/office/powerpoint/2010/main" val="4276519131"/>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A85CD051-CD51-4D08-A6CB-8015F46CAC93}"/>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a:extLst>
              <a:ext uri="{FF2B5EF4-FFF2-40B4-BE49-F238E27FC236}">
                <a16:creationId xmlns:a16="http://schemas.microsoft.com/office/drawing/2014/main" id="{449F8F9B-977E-4FC9-AEC2-E4359627E0F7}"/>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DC28C57E-8901-4029-B052-A7114F7C87A2}"/>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061650A7-A3DA-467E-AE83-249621E810E5}"/>
              </a:ext>
            </a:extLst>
          </p:cNvPr>
          <p:cNvSpPr>
            <a:spLocks noGrp="1"/>
          </p:cNvSpPr>
          <p:nvPr>
            <p:ph type="sldNum" sz="quarter" idx="12"/>
          </p:nvPr>
        </p:nvSpPr>
        <p:spPr>
          <a:xfrm>
            <a:off x="8229600" y="6477000"/>
            <a:ext cx="762000" cy="247650"/>
          </a:xfrm>
        </p:spPr>
        <p:txBody>
          <a:bodyPr/>
          <a:lstStyle>
            <a:lvl1pPr>
              <a:defRPr smtClean="0"/>
            </a:lvl1pPr>
          </a:lstStyle>
          <a:p>
            <a:pPr>
              <a:defRPr/>
            </a:pPr>
            <a:fld id="{4A97E02C-EEFA-474A-85C9-50B993AE4533}" type="slidenum">
              <a:rPr lang="en-US" altLang="en-US"/>
              <a:pPr>
                <a:defRPr/>
              </a:pPr>
              <a:t>‹#›</a:t>
            </a:fld>
            <a:endParaRPr lang="en-US" altLang="en-US"/>
          </a:p>
        </p:txBody>
      </p:sp>
    </p:spTree>
    <p:extLst>
      <p:ext uri="{BB962C8B-B14F-4D97-AF65-F5344CB8AC3E}">
        <p14:creationId xmlns:p14="http://schemas.microsoft.com/office/powerpoint/2010/main" val="1922851348"/>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a:extLst>
              <a:ext uri="{FF2B5EF4-FFF2-40B4-BE49-F238E27FC236}">
                <a16:creationId xmlns:a16="http://schemas.microsoft.com/office/drawing/2014/main" id="{B45492AB-7AC7-4671-970A-81111BCDBB5C}"/>
              </a:ext>
            </a:extLst>
          </p:cNvPr>
          <p:cNvSpPr>
            <a:spLocks noGrp="1"/>
          </p:cNvSpPr>
          <p:nvPr>
            <p:ph type="dt" sz="half" idx="10"/>
          </p:nvPr>
        </p:nvSpPr>
        <p:spPr/>
        <p:txBody>
          <a:bodyPr/>
          <a:lstStyle>
            <a:lvl1pPr>
              <a:defRPr/>
            </a:lvl1pPr>
          </a:lstStyle>
          <a:p>
            <a:pPr>
              <a:defRPr/>
            </a:pPr>
            <a:endParaRPr lang="en-US"/>
          </a:p>
        </p:txBody>
      </p:sp>
      <p:sp>
        <p:nvSpPr>
          <p:cNvPr id="4" name="Footer Placeholder 27">
            <a:extLst>
              <a:ext uri="{FF2B5EF4-FFF2-40B4-BE49-F238E27FC236}">
                <a16:creationId xmlns:a16="http://schemas.microsoft.com/office/drawing/2014/main" id="{BA555612-9E8A-47B6-A03A-7456F973E1D6}"/>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30EEB749-153B-4562-9091-C37809DDACF5}"/>
              </a:ext>
            </a:extLst>
          </p:cNvPr>
          <p:cNvSpPr>
            <a:spLocks noGrp="1"/>
          </p:cNvSpPr>
          <p:nvPr>
            <p:ph type="sldNum" sz="quarter" idx="12"/>
          </p:nvPr>
        </p:nvSpPr>
        <p:spPr/>
        <p:txBody>
          <a:bodyPr/>
          <a:lstStyle>
            <a:lvl1pPr>
              <a:defRPr/>
            </a:lvl1pPr>
          </a:lstStyle>
          <a:p>
            <a:pPr>
              <a:defRPr/>
            </a:pPr>
            <a:fld id="{28E31407-5485-4D31-B10D-4A4A79791948}" type="slidenum">
              <a:rPr lang="en-US" altLang="en-US"/>
              <a:pPr>
                <a:defRPr/>
              </a:pPr>
              <a:t>‹#›</a:t>
            </a:fld>
            <a:endParaRPr lang="en-US" altLang="en-US"/>
          </a:p>
        </p:txBody>
      </p:sp>
    </p:spTree>
    <p:extLst>
      <p:ext uri="{BB962C8B-B14F-4D97-AF65-F5344CB8AC3E}">
        <p14:creationId xmlns:p14="http://schemas.microsoft.com/office/powerpoint/2010/main" val="3625393434"/>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117C7DD2-417D-440E-AF33-A0F05197655A}"/>
              </a:ext>
            </a:extLst>
          </p:cNvPr>
          <p:cNvSpPr>
            <a:spLocks noGrp="1"/>
          </p:cNvSpPr>
          <p:nvPr>
            <p:ph type="dt" sz="half" idx="10"/>
          </p:nvPr>
        </p:nvSpPr>
        <p:spPr/>
        <p:txBody>
          <a:bodyPr/>
          <a:lstStyle>
            <a:lvl1pPr>
              <a:defRPr/>
            </a:lvl1pPr>
          </a:lstStyle>
          <a:p>
            <a:pPr>
              <a:defRPr/>
            </a:pPr>
            <a:endParaRPr lang="en-US"/>
          </a:p>
        </p:txBody>
      </p:sp>
      <p:sp>
        <p:nvSpPr>
          <p:cNvPr id="3" name="Footer Placeholder 23">
            <a:extLst>
              <a:ext uri="{FF2B5EF4-FFF2-40B4-BE49-F238E27FC236}">
                <a16:creationId xmlns:a16="http://schemas.microsoft.com/office/drawing/2014/main" id="{4C9B441A-E4FD-4497-9B63-89C41C0D9B32}"/>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A3B5A72D-CA95-4BF2-B2B7-DC7EA67BD8F6}"/>
              </a:ext>
            </a:extLst>
          </p:cNvPr>
          <p:cNvSpPr>
            <a:spLocks noGrp="1"/>
          </p:cNvSpPr>
          <p:nvPr>
            <p:ph type="sldNum" sz="quarter" idx="12"/>
          </p:nvPr>
        </p:nvSpPr>
        <p:spPr/>
        <p:txBody>
          <a:bodyPr/>
          <a:lstStyle>
            <a:lvl1pPr>
              <a:defRPr smtClean="0"/>
            </a:lvl1pPr>
          </a:lstStyle>
          <a:p>
            <a:pPr>
              <a:defRPr/>
            </a:pPr>
            <a:fld id="{B0BCAB82-6363-4294-9864-4AF76C1D4FE4}" type="slidenum">
              <a:rPr lang="en-US" altLang="en-US"/>
              <a:pPr>
                <a:defRPr/>
              </a:pPr>
              <a:t>‹#›</a:t>
            </a:fld>
            <a:endParaRPr lang="en-US" altLang="en-US"/>
          </a:p>
        </p:txBody>
      </p:sp>
    </p:spTree>
    <p:extLst>
      <p:ext uri="{BB962C8B-B14F-4D97-AF65-F5344CB8AC3E}">
        <p14:creationId xmlns:p14="http://schemas.microsoft.com/office/powerpoint/2010/main" val="2768704009"/>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B1367CF9-5784-465E-AA97-08C1CD74CF80}"/>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a:extLst>
              <a:ext uri="{FF2B5EF4-FFF2-40B4-BE49-F238E27FC236}">
                <a16:creationId xmlns:a16="http://schemas.microsoft.com/office/drawing/2014/main" id="{E6029BB3-56F3-4718-B722-B852088C523C}"/>
              </a:ext>
            </a:extLst>
          </p:cNvPr>
          <p:cNvSpPr>
            <a:spLocks noGrp="1"/>
          </p:cNvSpPr>
          <p:nvPr>
            <p:ph type="dt" sz="half" idx="10"/>
          </p:nvPr>
        </p:nvSpPr>
        <p:spPr/>
        <p:txBody>
          <a:bodyPr/>
          <a:lstStyle>
            <a:lvl1pPr>
              <a:defRPr/>
            </a:lvl1pPr>
          </a:lstStyle>
          <a:p>
            <a:pPr>
              <a:defRPr/>
            </a:pPr>
            <a:endParaRPr lang="en-US"/>
          </a:p>
        </p:txBody>
      </p:sp>
      <p:sp>
        <p:nvSpPr>
          <p:cNvPr id="7" name="Footer Placeholder 28">
            <a:extLst>
              <a:ext uri="{FF2B5EF4-FFF2-40B4-BE49-F238E27FC236}">
                <a16:creationId xmlns:a16="http://schemas.microsoft.com/office/drawing/2014/main" id="{AED4FBDF-8C9C-4799-BB8B-84E8AD9FBAFF}"/>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0E7B0251-9CC6-4720-9996-95E2E227DD6C}"/>
              </a:ext>
            </a:extLst>
          </p:cNvPr>
          <p:cNvSpPr>
            <a:spLocks noGrp="1"/>
          </p:cNvSpPr>
          <p:nvPr>
            <p:ph type="sldNum" sz="quarter" idx="12"/>
          </p:nvPr>
        </p:nvSpPr>
        <p:spPr/>
        <p:txBody>
          <a:bodyPr/>
          <a:lstStyle>
            <a:lvl1pPr>
              <a:defRPr smtClean="0"/>
            </a:lvl1pPr>
          </a:lstStyle>
          <a:p>
            <a:pPr>
              <a:defRPr/>
            </a:pPr>
            <a:fld id="{CE52E296-046A-4AC8-A093-741BA2FEC421}" type="slidenum">
              <a:rPr lang="en-US" altLang="en-US"/>
              <a:pPr>
                <a:defRPr/>
              </a:pPr>
              <a:t>‹#›</a:t>
            </a:fld>
            <a:endParaRPr lang="en-US" altLang="en-US"/>
          </a:p>
        </p:txBody>
      </p:sp>
    </p:spTree>
    <p:extLst>
      <p:ext uri="{BB962C8B-B14F-4D97-AF65-F5344CB8AC3E}">
        <p14:creationId xmlns:p14="http://schemas.microsoft.com/office/powerpoint/2010/main" val="4111690703"/>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a:t>Click icon to add picture</a:t>
            </a:r>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69BE7FFB-80F9-4EAF-B7FE-37340D428A65}"/>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EAB51DB6-180B-47F5-A565-28150F72C49C}"/>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30">
            <a:extLst>
              <a:ext uri="{FF2B5EF4-FFF2-40B4-BE49-F238E27FC236}">
                <a16:creationId xmlns:a16="http://schemas.microsoft.com/office/drawing/2014/main" id="{1ACC1206-B5A5-428D-BE19-87D76D0F551F}"/>
              </a:ext>
            </a:extLst>
          </p:cNvPr>
          <p:cNvSpPr>
            <a:spLocks noGrp="1"/>
          </p:cNvSpPr>
          <p:nvPr>
            <p:ph type="sldNum" sz="quarter" idx="12"/>
          </p:nvPr>
        </p:nvSpPr>
        <p:spPr/>
        <p:txBody>
          <a:bodyPr/>
          <a:lstStyle>
            <a:lvl1pPr>
              <a:defRPr smtClean="0"/>
            </a:lvl1pPr>
          </a:lstStyle>
          <a:p>
            <a:pPr>
              <a:defRPr/>
            </a:pPr>
            <a:fld id="{0ECD06D4-8360-493F-BE6C-0264124F5730}" type="slidenum">
              <a:rPr lang="en-US" altLang="en-US"/>
              <a:pPr>
                <a:defRPr/>
              </a:pPr>
              <a:t>‹#›</a:t>
            </a:fld>
            <a:endParaRPr lang="en-US" altLang="en-US"/>
          </a:p>
        </p:txBody>
      </p:sp>
    </p:spTree>
    <p:extLst>
      <p:ext uri="{BB962C8B-B14F-4D97-AF65-F5344CB8AC3E}">
        <p14:creationId xmlns:p14="http://schemas.microsoft.com/office/powerpoint/2010/main" val="3648497345"/>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A5FE60BA-58FE-4EF1-8E6F-991020948343}"/>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029" name="Text Placeholder 7">
            <a:extLst>
              <a:ext uri="{FF2B5EF4-FFF2-40B4-BE49-F238E27FC236}">
                <a16:creationId xmlns:a16="http://schemas.microsoft.com/office/drawing/2014/main" id="{E65A9A83-89D8-405E-B5D2-BC51571D0946}"/>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A15AA85A-017A-47CB-9E50-58655AB6C641}"/>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a:extLst>
              <a:ext uri="{FF2B5EF4-FFF2-40B4-BE49-F238E27FC236}">
                <a16:creationId xmlns:a16="http://schemas.microsoft.com/office/drawing/2014/main" id="{9F3EFE30-9643-42CE-A4C6-C49DB0EAB91C}"/>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a:extLst>
              <a:ext uri="{FF2B5EF4-FFF2-40B4-BE49-F238E27FC236}">
                <a16:creationId xmlns:a16="http://schemas.microsoft.com/office/drawing/2014/main" id="{399AE85B-90CC-4334-88A4-5BB59E892AEC}"/>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solidFill>
                  <a:srgbClr val="D38E27"/>
                </a:solidFill>
              </a:defRPr>
            </a:lvl1pPr>
          </a:lstStyle>
          <a:p>
            <a:pPr>
              <a:defRPr/>
            </a:pPr>
            <a:fld id="{1AFAB782-6953-42C8-B736-C56D22563B7B}" type="slidenum">
              <a:rPr lang="en-US" altLang="en-US"/>
              <a:pPr>
                <a:defRPr/>
              </a:pPr>
              <a:t>‹#›</a:t>
            </a:fld>
            <a:endParaRPr lang="en-US" altLang="en-US"/>
          </a:p>
        </p:txBody>
      </p:sp>
      <p:sp>
        <p:nvSpPr>
          <p:cNvPr id="10" name="Title Placeholder 9">
            <a:extLst>
              <a:ext uri="{FF2B5EF4-FFF2-40B4-BE49-F238E27FC236}">
                <a16:creationId xmlns:a16="http://schemas.microsoft.com/office/drawing/2014/main" id="{8BF515CC-534D-4019-B95E-9C64CA9D9676}"/>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97E0AFFA-25B9-4409-90EC-A4E61DE60942}"/>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Straight Connector 11">
            <a:extLst>
              <a:ext uri="{FF2B5EF4-FFF2-40B4-BE49-F238E27FC236}">
                <a16:creationId xmlns:a16="http://schemas.microsoft.com/office/drawing/2014/main" id="{F4DCDE65-C241-4589-B67B-813BB0C28C89}"/>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Tree>
  </p:cSld>
  <p:clrMap bg1="lt1" tx1="dk1" bg2="lt2" tx2="dk2" accent1="accent1" accent2="accent2" accent3="accent3" accent4="accent4" accent5="accent5" accent6="accent6" hlink="hlink" folHlink="folHlink"/>
  <p:sldLayoutIdLst>
    <p:sldLayoutId id="2147485329" r:id="rId1"/>
    <p:sldLayoutId id="2147485330" r:id="rId2"/>
    <p:sldLayoutId id="2147485331" r:id="rId3"/>
    <p:sldLayoutId id="2147485326" r:id="rId4"/>
    <p:sldLayoutId id="2147485332" r:id="rId5"/>
    <p:sldLayoutId id="2147485327" r:id="rId6"/>
    <p:sldLayoutId id="2147485333" r:id="rId7"/>
    <p:sldLayoutId id="2147485334" r:id="rId8"/>
    <p:sldLayoutId id="2147485335" r:id="rId9"/>
    <p:sldLayoutId id="2147485328" r:id="rId10"/>
    <p:sldLayoutId id="2147485336"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81E136F7-9AE4-4FFB-9AB0-8F6D64571337}"/>
              </a:ext>
            </a:extLst>
          </p:cNvPr>
          <p:cNvSpPr>
            <a:spLocks noGrp="1" noChangeArrowheads="1"/>
          </p:cNvSpPr>
          <p:nvPr>
            <p:ph type="title"/>
          </p:nvPr>
        </p:nvSpPr>
        <p:spPr>
          <a:xfrm>
            <a:off x="533400" y="1143000"/>
            <a:ext cx="7772400" cy="4800600"/>
          </a:xfrm>
        </p:spPr>
        <p:txBody>
          <a:bodyPr/>
          <a:lstStyle/>
          <a:p>
            <a:pPr algn="ctr" eaLnBrk="1" fontAlgn="auto" hangingPunct="1">
              <a:spcAft>
                <a:spcPts val="0"/>
              </a:spcAft>
              <a:defRPr/>
            </a:pPr>
            <a:r>
              <a:rPr lang="en-US" sz="6600" b="1">
                <a:solidFill>
                  <a:srgbClr val="002060"/>
                </a:solidFill>
                <a:effectLst>
                  <a:outerShdw blurRad="38100" dist="38100" dir="2700000" algn="tl">
                    <a:srgbClr val="000000">
                      <a:alpha val="43137"/>
                    </a:srgbClr>
                  </a:outerShdw>
                </a:effectLst>
              </a:rPr>
              <a:t>what  is</a:t>
            </a:r>
            <a:br>
              <a:rPr lang="en-US" sz="6600" b="1">
                <a:solidFill>
                  <a:srgbClr val="002060"/>
                </a:solidFill>
                <a:effectLst>
                  <a:outerShdw blurRad="38100" dist="38100" dir="2700000" algn="tl">
                    <a:srgbClr val="000000">
                      <a:alpha val="43137"/>
                    </a:srgbClr>
                  </a:outerShdw>
                </a:effectLst>
              </a:rPr>
            </a:br>
            <a:r>
              <a:rPr lang="en-US" sz="6600" b="1">
                <a:solidFill>
                  <a:srgbClr val="002060"/>
                </a:solidFill>
                <a:effectLst>
                  <a:outerShdw blurRad="38100" dist="38100" dir="2700000" algn="tl">
                    <a:srgbClr val="000000">
                      <a:alpha val="43137"/>
                    </a:srgbClr>
                  </a:outerShdw>
                </a:effectLst>
              </a:rPr>
              <a:t>prayer  for?</a:t>
            </a:r>
            <a:endParaRPr lang="en-US" sz="6600" b="1"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AE2B5A6-FA46-4E47-9171-9754DBE5259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F49B843-1AF1-4B22-A59D-1C5F18769C0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Prayer lets God know you believe in His existence &amp; His availability to you.</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B. Prayer lets God know you trust Him to do what He said He would do.</a:t>
            </a:r>
          </a:p>
        </p:txBody>
      </p:sp>
      <p:sp>
        <p:nvSpPr>
          <p:cNvPr id="4" name="Rectangle 3">
            <a:extLst>
              <a:ext uri="{FF2B5EF4-FFF2-40B4-BE49-F238E27FC236}">
                <a16:creationId xmlns:a16="http://schemas.microsoft.com/office/drawing/2014/main" id="{C96D881D-5EF4-47EB-9B54-CC029E2D700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Prayer is for the Expression of Faith.</a:t>
            </a:r>
            <a:endParaRPr lang="en-US" dirty="0"/>
          </a:p>
        </p:txBody>
      </p:sp>
    </p:spTree>
    <p:extLst>
      <p:ext uri="{BB962C8B-B14F-4D97-AF65-F5344CB8AC3E}">
        <p14:creationId xmlns:p14="http://schemas.microsoft.com/office/powerpoint/2010/main" val="542719777"/>
      </p:ext>
    </p:extLst>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AE2B5A6-FA46-4E47-9171-9754DBE5259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F49B843-1AF1-4B22-A59D-1C5F18769C0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B. Prayer lets God know you trust Him to do what He said He would do.</a:t>
            </a:r>
          </a:p>
          <a:p>
            <a:pPr marL="0" marR="0" indent="0" algn="just">
              <a:spcBef>
                <a:spcPts val="0"/>
              </a:spcBef>
              <a:spcAft>
                <a:spcPts val="0"/>
              </a:spcAf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Matthew 21:22 - </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rPr>
              <a:t>If you believe, you will receive whatever you ask for in prayer.</a:t>
            </a:r>
          </a:p>
        </p:txBody>
      </p:sp>
      <p:sp>
        <p:nvSpPr>
          <p:cNvPr id="4" name="Rectangle 3">
            <a:extLst>
              <a:ext uri="{FF2B5EF4-FFF2-40B4-BE49-F238E27FC236}">
                <a16:creationId xmlns:a16="http://schemas.microsoft.com/office/drawing/2014/main" id="{C96D881D-5EF4-47EB-9B54-CC029E2D700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Prayer is for the Expression of Faith.</a:t>
            </a:r>
            <a:endParaRPr lang="en-US" dirty="0"/>
          </a:p>
        </p:txBody>
      </p:sp>
    </p:spTree>
    <p:extLst>
      <p:ext uri="{BB962C8B-B14F-4D97-AF65-F5344CB8AC3E}">
        <p14:creationId xmlns:p14="http://schemas.microsoft.com/office/powerpoint/2010/main" val="1765755795"/>
      </p:ext>
    </p:extLst>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AE2B5A6-FA46-4E47-9171-9754DBE5259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F49B843-1AF1-4B22-A59D-1C5F18769C0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B. Prayer lets God know you trust Him to do what He said He would do.</a:t>
            </a:r>
          </a:p>
          <a:p>
            <a:pPr marL="0" marR="0" indent="0" algn="just">
              <a:spcBef>
                <a:spcPts val="0"/>
              </a:spcBef>
              <a:spcAft>
                <a:spcPts val="0"/>
              </a:spcAf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Matthew 21:22 - </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rPr>
              <a:t>If you believe, you will receive whatever you ask for in prayer.</a:t>
            </a:r>
          </a:p>
          <a:p>
            <a:pPr marL="0" indent="0" algn="just">
              <a:spcBef>
                <a:spcPts val="0"/>
              </a:spcBef>
              <a:spcAft>
                <a:spcPts val="0"/>
              </a:spcAft>
              <a:buNone/>
            </a:pPr>
            <a:r>
              <a:rPr lang="en-US" sz="2800" b="1" kern="1400">
                <a:solidFill>
                  <a:schemeClr val="tx1"/>
                </a:solidFill>
                <a:effectLst>
                  <a:outerShdw blurRad="38100" dist="38100" dir="2700000" algn="tl">
                    <a:srgbClr val="000000">
                      <a:alpha val="43137"/>
                    </a:srgbClr>
                  </a:outerShdw>
                </a:effectLst>
                <a:latin typeface="Arial" panose="020B0604020202020204" pitchFamily="34" charset="0"/>
              </a:rPr>
              <a:t>Mark 11:24 - </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rPr>
              <a:t>Therefore I tell you, whatever you ask for in prayer, believe that you have received it, and it will be yours.</a:t>
            </a:r>
            <a:endParaRPr lang="en-US" sz="2800" b="1" kern="1400">
              <a:ln>
                <a:noFill/>
              </a:ln>
              <a:solidFill>
                <a:schemeClr val="tx1"/>
              </a:solidFill>
              <a:effectLst>
                <a:outerShdw blurRad="38100" dist="38100" dir="2700000" algn="tl">
                  <a:srgbClr val="000000">
                    <a:alpha val="43137"/>
                  </a:srgbClr>
                </a:outerShdw>
              </a:effectLst>
              <a:latin typeface="Times New Roman" panose="02020603050405020304" pitchFamily="18" charset="0"/>
            </a:endParaRPr>
          </a:p>
        </p:txBody>
      </p:sp>
      <p:sp>
        <p:nvSpPr>
          <p:cNvPr id="4" name="Rectangle 3">
            <a:extLst>
              <a:ext uri="{FF2B5EF4-FFF2-40B4-BE49-F238E27FC236}">
                <a16:creationId xmlns:a16="http://schemas.microsoft.com/office/drawing/2014/main" id="{C96D881D-5EF4-47EB-9B54-CC029E2D700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Prayer is for the Expression of Faith.</a:t>
            </a:r>
            <a:endParaRPr lang="en-US" dirty="0"/>
          </a:p>
        </p:txBody>
      </p:sp>
    </p:spTree>
    <p:extLst>
      <p:ext uri="{BB962C8B-B14F-4D97-AF65-F5344CB8AC3E}">
        <p14:creationId xmlns:p14="http://schemas.microsoft.com/office/powerpoint/2010/main" val="3122519092"/>
      </p:ext>
    </p:extLst>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62C8F4E-3FB5-48D7-9C68-95E8DC0127B7}"/>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FD53B07-090E-4151-9CD2-DC6E03F1182A}"/>
              </a:ext>
            </a:extLst>
          </p:cNvPr>
          <p:cNvSpPr>
            <a:spLocks noGrp="1" noChangeArrowheads="1"/>
          </p:cNvSpPr>
          <p:nvPr>
            <p:ph idx="1"/>
          </p:nvPr>
        </p:nvSpPr>
        <p:spPr>
          <a:xfrm>
            <a:off x="457200" y="9144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a:t>
            </a:r>
            <a:r>
              <a:rPr lang="en-US" sz="4400" b="1">
                <a:solidFill>
                  <a:schemeClr val="bg1">
                    <a:lumMod val="65000"/>
                  </a:schemeClr>
                </a:solidFill>
                <a:effectLst>
                  <a:outerShdw blurRad="38100" dist="38100" dir="2700000" algn="tl">
                    <a:srgbClr val="000000">
                      <a:alpha val="43137"/>
                    </a:srgbClr>
                  </a:outerShdw>
                </a:effectLst>
                <a:latin typeface="Arial Narrow" pitchFamily="34" charset="0"/>
              </a:rPr>
              <a:t>. Prayer is for the Expression of Faith.</a:t>
            </a:r>
          </a:p>
          <a:p>
            <a:pPr marL="609600" indent="-609600" algn="just" eaLnBrk="1" fontAlgn="auto" hangingPunct="1">
              <a:spcAft>
                <a:spcPts val="0"/>
              </a:spcAft>
              <a:buFont typeface="Wingdings 2" panose="05020102010507070707" pitchFamily="18" charset="2"/>
              <a:buNone/>
              <a:defRPr/>
            </a:pPr>
            <a:r>
              <a:rPr lang="en-US" sz="4400" b="1">
                <a:solidFill>
                  <a:srgbClr val="002060"/>
                </a:solidFill>
                <a:effectLst>
                  <a:outerShdw blurRad="38100" dist="38100" dir="2700000" algn="tl">
                    <a:srgbClr val="000000">
                      <a:alpha val="43137"/>
                    </a:srgbClr>
                  </a:outerShdw>
                </a:effectLst>
                <a:latin typeface="Arial Narrow" pitchFamily="34" charset="0"/>
              </a:rPr>
              <a:t>II. Prayer is for Worship.</a:t>
            </a: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Tree>
    <p:extLst>
      <p:ext uri="{BB962C8B-B14F-4D97-AF65-F5344CB8AC3E}">
        <p14:creationId xmlns:p14="http://schemas.microsoft.com/office/powerpoint/2010/main" val="1217247647"/>
      </p:ext>
    </p:extLst>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FEFB9BA-6596-4455-A916-699D76CBB60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E204502-F893-463A-82AE-FCCD0BC89843}"/>
              </a:ext>
            </a:extLst>
          </p:cNvPr>
          <p:cNvSpPr>
            <a:spLocks noGrp="1" noChangeArrowheads="1"/>
          </p:cNvSpPr>
          <p:nvPr>
            <p:ph idx="1"/>
          </p:nvPr>
        </p:nvSpPr>
        <p:spPr>
          <a:xfrm>
            <a:off x="228600" y="1066800"/>
            <a:ext cx="8686800" cy="5486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A. Worship ascribes “Worth” to God.</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D5856260-D8F1-4D65-85AE-1B84010AEB28}"/>
              </a:ext>
            </a:extLst>
          </p:cNvPr>
          <p:cNvSpPr/>
          <p:nvPr/>
        </p:nvSpPr>
        <p:spPr>
          <a:xfrm>
            <a:off x="762000" y="152400"/>
            <a:ext cx="78486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II.  Prayer is for Worship.</a:t>
            </a:r>
            <a:endParaRPr lang="en-US" dirty="0"/>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FEFB9BA-6596-4455-A916-699D76CBB60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E204502-F893-463A-82AE-FCCD0BC89843}"/>
              </a:ext>
            </a:extLst>
          </p:cNvPr>
          <p:cNvSpPr>
            <a:spLocks noGrp="1" noChangeArrowheads="1"/>
          </p:cNvSpPr>
          <p:nvPr>
            <p:ph idx="1"/>
          </p:nvPr>
        </p:nvSpPr>
        <p:spPr>
          <a:xfrm>
            <a:off x="228600" y="1066800"/>
            <a:ext cx="8686800" cy="5486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A. Worship ascribes “Worth” to God.</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1. English word </a:t>
            </a:r>
            <a:r>
              <a:rPr lang="en-US" sz="4400" b="1">
                <a:solidFill>
                  <a:srgbClr val="339966"/>
                </a:solidFill>
                <a:effectLst>
                  <a:outerShdw blurRad="38100" dist="38100" dir="2700000" algn="tl">
                    <a:srgbClr val="000000">
                      <a:alpha val="43137"/>
                    </a:srgbClr>
                  </a:outerShdw>
                </a:effectLst>
                <a:latin typeface="Arial Narrow" pitchFamily="34" charset="0"/>
                <a:cs typeface="Arial" pitchFamily="34" charset="0"/>
              </a:rPr>
              <a:t>worship</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is from 	the Old English word “weorth” = 	worthy of honor.</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D5856260-D8F1-4D65-85AE-1B84010AEB28}"/>
              </a:ext>
            </a:extLst>
          </p:cNvPr>
          <p:cNvSpPr/>
          <p:nvPr/>
        </p:nvSpPr>
        <p:spPr>
          <a:xfrm>
            <a:off x="762000" y="152400"/>
            <a:ext cx="78486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II.  Prayer is for Worship.</a:t>
            </a:r>
            <a:endParaRPr lang="en-US" dirty="0"/>
          </a:p>
        </p:txBody>
      </p:sp>
    </p:spTree>
    <p:extLst>
      <p:ext uri="{BB962C8B-B14F-4D97-AF65-F5344CB8AC3E}">
        <p14:creationId xmlns:p14="http://schemas.microsoft.com/office/powerpoint/2010/main" val="682368348"/>
      </p:ext>
    </p:extLst>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FEFB9BA-6596-4455-A916-699D76CBB60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E204502-F893-463A-82AE-FCCD0BC89843}"/>
              </a:ext>
            </a:extLst>
          </p:cNvPr>
          <p:cNvSpPr>
            <a:spLocks noGrp="1" noChangeArrowheads="1"/>
          </p:cNvSpPr>
          <p:nvPr>
            <p:ph idx="1"/>
          </p:nvPr>
        </p:nvSpPr>
        <p:spPr>
          <a:xfrm>
            <a:off x="228600" y="1066800"/>
            <a:ext cx="8686800" cy="5486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A. Worship ascribes “Worth” to God.</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2.  </a:t>
            </a:r>
            <a:r>
              <a:rPr lang="en-US" sz="4400" b="1">
                <a:solidFill>
                  <a:srgbClr val="339966"/>
                </a:solidFill>
                <a:effectLst>
                  <a:outerShdw blurRad="38100" dist="38100" dir="2700000" algn="tl">
                    <a:srgbClr val="000000">
                      <a:alpha val="43137"/>
                    </a:srgbClr>
                  </a:outerShdw>
                </a:effectLst>
                <a:latin typeface="Arial Narrow" pitchFamily="34" charset="0"/>
                <a:cs typeface="Arial" pitchFamily="34" charset="0"/>
              </a:rPr>
              <a:t>Worship</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in  the  original 	language </a:t>
            </a:r>
            <a:r>
              <a:rPr lang="en-US" sz="4400" b="1">
                <a:solidFill>
                  <a:schemeClr val="tx1"/>
                </a:solidFill>
                <a:effectLst>
                  <a:outerShdw blurRad="38100" dist="38100" dir="2700000" algn="tl">
                    <a:srgbClr val="000000">
                      <a:alpha val="43137"/>
                    </a:srgbClr>
                  </a:outerShdw>
                </a:effectLst>
                <a:latin typeface="Arial Narrow" pitchFamily="34" charset="0"/>
                <a:cs typeface="Arial" pitchFamily="34" charset="0"/>
              </a:rPr>
              <a:t>*</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 (lit.) to kiss like a dog 	licking his master’s hand.</a:t>
            </a:r>
          </a:p>
          <a:p>
            <a:pPr marL="609600" indent="-609600" algn="just" eaLnBrk="1" fontAlgn="auto" hangingPunct="1">
              <a:spcAft>
                <a:spcPts val="0"/>
              </a:spcAft>
              <a:buFont typeface="Wingdings 2" panose="05020102010507070707" pitchFamily="18" charset="2"/>
              <a:buNone/>
              <a:defRPr/>
            </a:pPr>
            <a:endPar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endPar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marL="609600" indent="-609600" algn="just" eaLnBrk="1" fontAlgn="auto" hangingPunct="1">
              <a:spcAft>
                <a:spcPts val="0"/>
              </a:spcAft>
              <a:buNone/>
              <a:defRPr/>
            </a:pPr>
            <a:r>
              <a:rPr 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Arial" pitchFamily="34" charset="0"/>
              </a:rPr>
              <a:t>* </a:t>
            </a:r>
            <a:r>
              <a:rPr lang="el-GR" sz="2800" b="1" kern="1400">
                <a:ln>
                  <a:noFill/>
                </a:ln>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rPr>
              <a:t>προσκυνέω</a:t>
            </a:r>
          </a:p>
        </p:txBody>
      </p:sp>
      <p:sp>
        <p:nvSpPr>
          <p:cNvPr id="4" name="Rectangle 3">
            <a:extLst>
              <a:ext uri="{FF2B5EF4-FFF2-40B4-BE49-F238E27FC236}">
                <a16:creationId xmlns:a16="http://schemas.microsoft.com/office/drawing/2014/main" id="{D5856260-D8F1-4D65-85AE-1B84010AEB28}"/>
              </a:ext>
            </a:extLst>
          </p:cNvPr>
          <p:cNvSpPr/>
          <p:nvPr/>
        </p:nvSpPr>
        <p:spPr>
          <a:xfrm>
            <a:off x="762000" y="152400"/>
            <a:ext cx="78486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II.  Prayer is for Worship.</a:t>
            </a:r>
            <a:endParaRPr lang="en-US" dirty="0"/>
          </a:p>
        </p:txBody>
      </p:sp>
    </p:spTree>
    <p:extLst>
      <p:ext uri="{BB962C8B-B14F-4D97-AF65-F5344CB8AC3E}">
        <p14:creationId xmlns:p14="http://schemas.microsoft.com/office/powerpoint/2010/main" val="1751832538"/>
      </p:ext>
    </p:extLst>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FEFB9BA-6596-4455-A916-699D76CBB60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E204502-F893-463A-82AE-FCCD0BC89843}"/>
              </a:ext>
            </a:extLst>
          </p:cNvPr>
          <p:cNvSpPr>
            <a:spLocks noGrp="1" noChangeArrowheads="1"/>
          </p:cNvSpPr>
          <p:nvPr>
            <p:ph idx="1"/>
          </p:nvPr>
        </p:nvSpPr>
        <p:spPr>
          <a:xfrm>
            <a:off x="228600" y="1066800"/>
            <a:ext cx="8686800" cy="5486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B. Examples of Prayers of Worship.</a:t>
            </a:r>
          </a:p>
        </p:txBody>
      </p:sp>
      <p:sp>
        <p:nvSpPr>
          <p:cNvPr id="4" name="Rectangle 3">
            <a:extLst>
              <a:ext uri="{FF2B5EF4-FFF2-40B4-BE49-F238E27FC236}">
                <a16:creationId xmlns:a16="http://schemas.microsoft.com/office/drawing/2014/main" id="{D5856260-D8F1-4D65-85AE-1B84010AEB28}"/>
              </a:ext>
            </a:extLst>
          </p:cNvPr>
          <p:cNvSpPr/>
          <p:nvPr/>
        </p:nvSpPr>
        <p:spPr>
          <a:xfrm>
            <a:off x="762000" y="152400"/>
            <a:ext cx="78486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II.  Prayer is for Worship.</a:t>
            </a:r>
            <a:endParaRPr lang="en-US" dirty="0"/>
          </a:p>
        </p:txBody>
      </p:sp>
    </p:spTree>
    <p:extLst>
      <p:ext uri="{BB962C8B-B14F-4D97-AF65-F5344CB8AC3E}">
        <p14:creationId xmlns:p14="http://schemas.microsoft.com/office/powerpoint/2010/main" val="3943510775"/>
      </p:ext>
    </p:extLst>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FEFB9BA-6596-4455-A916-699D76CBB60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E204502-F893-463A-82AE-FCCD0BC89843}"/>
              </a:ext>
            </a:extLst>
          </p:cNvPr>
          <p:cNvSpPr>
            <a:spLocks noGrp="1" noChangeArrowheads="1"/>
          </p:cNvSpPr>
          <p:nvPr>
            <p:ph idx="1"/>
          </p:nvPr>
        </p:nvSpPr>
        <p:spPr>
          <a:xfrm>
            <a:off x="228600" y="1066800"/>
            <a:ext cx="8686800" cy="5486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B. Examples of Prayers of Worship.</a:t>
            </a:r>
          </a:p>
          <a:p>
            <a:pPr marL="609600" indent="-609600" algn="just" eaLnBrk="1" fontAlgn="auto" hangingPunct="1">
              <a:spcAft>
                <a:spcPts val="0"/>
              </a:spcAft>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Isaiah 6:3 - </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And they were calling to one another: “</a:t>
            </a:r>
            <a:r>
              <a:rPr lang="en-US" sz="2800" b="1" u="sng"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Holy, holy, holy is the LORD</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800" b="1" u="sng"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Almighty</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the whole earth is full of his glory.”</a:t>
            </a:r>
            <a:endParaRPr lang="en-US" sz="1800" b="1" kern="1400">
              <a:ln>
                <a:noFill/>
              </a:ln>
              <a:solidFill>
                <a:srgbClr val="000000"/>
              </a:solidFill>
              <a:effectLst/>
              <a:latin typeface="Arial Narrow" panose="020B0606020202030204" pitchFamily="34" charset="0"/>
            </a:endParaRPr>
          </a:p>
          <a:p>
            <a:pPr marL="609600" indent="-609600" algn="just" eaLnBrk="1" fontAlgn="auto" hangingPunct="1">
              <a:spcAft>
                <a:spcPts val="0"/>
              </a:spcAft>
              <a:buNone/>
              <a:defRPr/>
            </a:pPr>
            <a:endParaRPr lang="en-US" sz="1800" kern="1400">
              <a:ln>
                <a:noFill/>
              </a:ln>
              <a:solidFill>
                <a:srgbClr val="000000"/>
              </a:solidFill>
              <a:effectLst/>
              <a:latin typeface="Times New Roman" panose="02020603050405020304" pitchFamily="18" charset="0"/>
            </a:endParaRPr>
          </a:p>
        </p:txBody>
      </p:sp>
      <p:sp>
        <p:nvSpPr>
          <p:cNvPr id="4" name="Rectangle 3">
            <a:extLst>
              <a:ext uri="{FF2B5EF4-FFF2-40B4-BE49-F238E27FC236}">
                <a16:creationId xmlns:a16="http://schemas.microsoft.com/office/drawing/2014/main" id="{D5856260-D8F1-4D65-85AE-1B84010AEB28}"/>
              </a:ext>
            </a:extLst>
          </p:cNvPr>
          <p:cNvSpPr/>
          <p:nvPr/>
        </p:nvSpPr>
        <p:spPr>
          <a:xfrm>
            <a:off x="762000" y="152400"/>
            <a:ext cx="78486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II.  Prayer is for Worship.</a:t>
            </a:r>
            <a:endParaRPr lang="en-US" dirty="0"/>
          </a:p>
        </p:txBody>
      </p:sp>
    </p:spTree>
    <p:extLst>
      <p:ext uri="{BB962C8B-B14F-4D97-AF65-F5344CB8AC3E}">
        <p14:creationId xmlns:p14="http://schemas.microsoft.com/office/powerpoint/2010/main" val="2916928063"/>
      </p:ext>
    </p:extLst>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FEFB9BA-6596-4455-A916-699D76CBB60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E204502-F893-463A-82AE-FCCD0BC89843}"/>
              </a:ext>
            </a:extLst>
          </p:cNvPr>
          <p:cNvSpPr>
            <a:spLocks noGrp="1" noChangeArrowheads="1"/>
          </p:cNvSpPr>
          <p:nvPr>
            <p:ph idx="1"/>
          </p:nvPr>
        </p:nvSpPr>
        <p:spPr>
          <a:xfrm>
            <a:off x="228600" y="1066800"/>
            <a:ext cx="8686800" cy="5486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B. Examples of Prayers of Worship.</a:t>
            </a:r>
          </a:p>
          <a:p>
            <a:pPr marL="609600" indent="-609600" algn="just" eaLnBrk="1" fontAlgn="auto" hangingPunct="1">
              <a:spcAft>
                <a:spcPts val="0"/>
              </a:spcAft>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Isaiah 6:3 - </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And they were calling to one another: “</a:t>
            </a:r>
            <a:r>
              <a:rPr lang="en-US" sz="2800" b="1" u="sng"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Holy, holy, holy is the LORD</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800" b="1" u="sng"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Almighty</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the whole earth is full of his glory.”</a:t>
            </a:r>
          </a:p>
          <a:p>
            <a:pPr marL="609600" indent="-609600" algn="just" eaLnBrk="1" fontAlgn="auto" hangingPunct="1">
              <a:spcAft>
                <a:spcPts val="0"/>
              </a:spcAft>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Psalm 150:2 - </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Praise him for his acts of power; praise him for his surpassing greatness.</a:t>
            </a:r>
            <a:endParaRPr lang="en-US" sz="1800" b="1" kern="1400">
              <a:ln>
                <a:noFill/>
              </a:ln>
              <a:solidFill>
                <a:srgbClr val="000000"/>
              </a:solidFill>
              <a:effectLst/>
              <a:latin typeface="Arial Narrow" panose="020B0606020202030204" pitchFamily="34" charset="0"/>
            </a:endParaRPr>
          </a:p>
          <a:p>
            <a:pPr marL="609600" indent="-609600" algn="just" eaLnBrk="1" fontAlgn="auto" hangingPunct="1">
              <a:spcAft>
                <a:spcPts val="0"/>
              </a:spcAft>
              <a:buNone/>
              <a:defRPr/>
            </a:pPr>
            <a:endParaRPr lang="en-US" sz="1800" kern="1400">
              <a:ln>
                <a:noFill/>
              </a:ln>
              <a:solidFill>
                <a:srgbClr val="000000"/>
              </a:solidFill>
              <a:effectLst/>
              <a:latin typeface="Times New Roman" panose="02020603050405020304" pitchFamily="18" charset="0"/>
            </a:endParaRPr>
          </a:p>
        </p:txBody>
      </p:sp>
      <p:sp>
        <p:nvSpPr>
          <p:cNvPr id="4" name="Rectangle 3">
            <a:extLst>
              <a:ext uri="{FF2B5EF4-FFF2-40B4-BE49-F238E27FC236}">
                <a16:creationId xmlns:a16="http://schemas.microsoft.com/office/drawing/2014/main" id="{D5856260-D8F1-4D65-85AE-1B84010AEB28}"/>
              </a:ext>
            </a:extLst>
          </p:cNvPr>
          <p:cNvSpPr/>
          <p:nvPr/>
        </p:nvSpPr>
        <p:spPr>
          <a:xfrm>
            <a:off x="762000" y="152400"/>
            <a:ext cx="78486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II.  Prayer is for Worship.</a:t>
            </a:r>
            <a:endParaRPr lang="en-US" dirty="0"/>
          </a:p>
        </p:txBody>
      </p:sp>
    </p:spTree>
    <p:extLst>
      <p:ext uri="{BB962C8B-B14F-4D97-AF65-F5344CB8AC3E}">
        <p14:creationId xmlns:p14="http://schemas.microsoft.com/office/powerpoint/2010/main" val="1958635796"/>
      </p:ext>
    </p:extLst>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112C580-3195-412C-9F51-ACCBCE866CF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BEBFB33-F81F-454F-B164-B63EC93958ED}"/>
              </a:ext>
            </a:extLst>
          </p:cNvPr>
          <p:cNvSpPr>
            <a:spLocks noGrp="1" noChangeArrowheads="1"/>
          </p:cNvSpPr>
          <p:nvPr>
            <p:ph idx="1"/>
          </p:nvPr>
        </p:nvSpPr>
        <p:spPr>
          <a:xfrm>
            <a:off x="533400" y="1219200"/>
            <a:ext cx="7848600" cy="4724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1</a:t>
            </a:r>
            <a:r>
              <a:rPr lang="en-US" sz="4400" b="1">
                <a:solidFill>
                  <a:srgbClr val="990033"/>
                </a:solidFill>
                <a:effectLst>
                  <a:outerShdw blurRad="38100" dist="38100" dir="2700000" algn="tl">
                    <a:srgbClr val="000000">
                      <a:alpha val="43137"/>
                    </a:srgbClr>
                  </a:outerShdw>
                </a:effectLst>
                <a:latin typeface="Arial Narrow" pitchFamily="34" charset="0"/>
              </a:rPr>
              <a:t>. The prayers of a righteous person are powerful &amp; effective.</a:t>
            </a:r>
          </a:p>
          <a:p>
            <a:pPr marL="0" indent="0" algn="jus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James 5:16 - Therefore confess your sins to each other and pray for each other so that you may be healed.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prayer of a righteous man is powerful and effective</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FEFB9BA-6596-4455-A916-699D76CBB60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E204502-F893-463A-82AE-FCCD0BC89843}"/>
              </a:ext>
            </a:extLst>
          </p:cNvPr>
          <p:cNvSpPr>
            <a:spLocks noGrp="1" noChangeArrowheads="1"/>
          </p:cNvSpPr>
          <p:nvPr>
            <p:ph idx="1"/>
          </p:nvPr>
        </p:nvSpPr>
        <p:spPr>
          <a:xfrm>
            <a:off x="228600" y="1066800"/>
            <a:ext cx="8686800" cy="5486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B. Examples of Prayers of Worship.</a:t>
            </a:r>
          </a:p>
          <a:p>
            <a:pPr marL="609600" indent="-609600" algn="just" eaLnBrk="1" fontAlgn="auto" hangingPunct="1">
              <a:spcAft>
                <a:spcPts val="0"/>
              </a:spcAft>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Isaiah 6:3 - </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And they were calling to one another: “</a:t>
            </a:r>
            <a:r>
              <a:rPr lang="en-US" sz="2800" b="1" u="sng"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Holy, holy, holy is the LORD</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800" b="1" u="sng"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Almighty</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the whole earth is full of his glory.”</a:t>
            </a:r>
          </a:p>
          <a:p>
            <a:pPr marL="609600" indent="-609600" algn="just" eaLnBrk="1" fontAlgn="auto" hangingPunct="1">
              <a:spcAft>
                <a:spcPts val="0"/>
              </a:spcAft>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Psalm 150:2 - </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Praise him for his acts of power; praise him for his surpassing greatness.</a:t>
            </a:r>
          </a:p>
          <a:p>
            <a:pPr marL="609600" indent="-609600" algn="just" eaLnBrk="1" fontAlgn="auto" hangingPunct="1">
              <a:spcAft>
                <a:spcPts val="0"/>
              </a:spcAft>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Matthew 6:9 - </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“This, then, is how you should pray: ”‘Our Father in heaven, </a:t>
            </a:r>
            <a:r>
              <a:rPr lang="en-US" sz="2800" b="1" u="sng"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hallowed be your name</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 . .</a:t>
            </a:r>
          </a:p>
          <a:p>
            <a:pPr marL="609600" indent="-609600" algn="just" eaLnBrk="1" fontAlgn="auto" hangingPunct="1">
              <a:spcAft>
                <a:spcPts val="0"/>
              </a:spcAft>
              <a:buNone/>
              <a:defRPr/>
            </a:pPr>
            <a:endParaRPr lang="en-US" sz="1800" b="1" kern="1400">
              <a:ln>
                <a:noFill/>
              </a:ln>
              <a:solidFill>
                <a:srgbClr val="000000"/>
              </a:solidFill>
              <a:effectLst/>
              <a:latin typeface="Arial Narrow" panose="020B0606020202030204" pitchFamily="34" charset="0"/>
            </a:endParaRPr>
          </a:p>
          <a:p>
            <a:pPr marL="609600" indent="-609600" algn="just" eaLnBrk="1" fontAlgn="auto" hangingPunct="1">
              <a:spcAft>
                <a:spcPts val="0"/>
              </a:spcAft>
              <a:buNone/>
              <a:defRPr/>
            </a:pPr>
            <a:endParaRPr lang="en-US" sz="1800" kern="1400">
              <a:ln>
                <a:noFill/>
              </a:ln>
              <a:solidFill>
                <a:srgbClr val="000000"/>
              </a:solidFill>
              <a:effectLst/>
              <a:latin typeface="Times New Roman" panose="02020603050405020304" pitchFamily="18" charset="0"/>
            </a:endParaRPr>
          </a:p>
        </p:txBody>
      </p:sp>
      <p:sp>
        <p:nvSpPr>
          <p:cNvPr id="4" name="Rectangle 3">
            <a:extLst>
              <a:ext uri="{FF2B5EF4-FFF2-40B4-BE49-F238E27FC236}">
                <a16:creationId xmlns:a16="http://schemas.microsoft.com/office/drawing/2014/main" id="{D5856260-D8F1-4D65-85AE-1B84010AEB28}"/>
              </a:ext>
            </a:extLst>
          </p:cNvPr>
          <p:cNvSpPr/>
          <p:nvPr/>
        </p:nvSpPr>
        <p:spPr>
          <a:xfrm>
            <a:off x="762000" y="152400"/>
            <a:ext cx="78486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II.  Prayer is for Worship.</a:t>
            </a:r>
            <a:endParaRPr lang="en-US" dirty="0"/>
          </a:p>
        </p:txBody>
      </p:sp>
    </p:spTree>
    <p:extLst>
      <p:ext uri="{BB962C8B-B14F-4D97-AF65-F5344CB8AC3E}">
        <p14:creationId xmlns:p14="http://schemas.microsoft.com/office/powerpoint/2010/main" val="3995433117"/>
      </p:ext>
    </p:extLst>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FEFB9BA-6596-4455-A916-699D76CBB60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E204502-F893-463A-82AE-FCCD0BC89843}"/>
              </a:ext>
            </a:extLst>
          </p:cNvPr>
          <p:cNvSpPr>
            <a:spLocks noGrp="1" noChangeArrowheads="1"/>
          </p:cNvSpPr>
          <p:nvPr>
            <p:ph idx="1"/>
          </p:nvPr>
        </p:nvSpPr>
        <p:spPr>
          <a:xfrm>
            <a:off x="228600" y="1066800"/>
            <a:ext cx="8686800" cy="5486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C. Prayers of Worship are simply telling the Lord how wonderful He is!</a:t>
            </a:r>
          </a:p>
        </p:txBody>
      </p:sp>
      <p:sp>
        <p:nvSpPr>
          <p:cNvPr id="4" name="Rectangle 3">
            <a:extLst>
              <a:ext uri="{FF2B5EF4-FFF2-40B4-BE49-F238E27FC236}">
                <a16:creationId xmlns:a16="http://schemas.microsoft.com/office/drawing/2014/main" id="{D5856260-D8F1-4D65-85AE-1B84010AEB28}"/>
              </a:ext>
            </a:extLst>
          </p:cNvPr>
          <p:cNvSpPr/>
          <p:nvPr/>
        </p:nvSpPr>
        <p:spPr>
          <a:xfrm>
            <a:off x="762000" y="152400"/>
            <a:ext cx="78486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II.  Prayer is for Worship.</a:t>
            </a:r>
            <a:endParaRPr lang="en-US" dirty="0"/>
          </a:p>
        </p:txBody>
      </p:sp>
    </p:spTree>
    <p:extLst>
      <p:ext uri="{BB962C8B-B14F-4D97-AF65-F5344CB8AC3E}">
        <p14:creationId xmlns:p14="http://schemas.microsoft.com/office/powerpoint/2010/main" val="332156816"/>
      </p:ext>
    </p:extLst>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FEFB9BA-6596-4455-A916-699D76CBB60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E204502-F893-463A-82AE-FCCD0BC89843}"/>
              </a:ext>
            </a:extLst>
          </p:cNvPr>
          <p:cNvSpPr>
            <a:spLocks noGrp="1" noChangeArrowheads="1"/>
          </p:cNvSpPr>
          <p:nvPr>
            <p:ph idx="1"/>
          </p:nvPr>
        </p:nvSpPr>
        <p:spPr>
          <a:xfrm>
            <a:off x="228600" y="1066800"/>
            <a:ext cx="8686800" cy="5486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C. Prayers of Worship are simply telling the Lord how wonderful He is!</a:t>
            </a:r>
          </a:p>
          <a:p>
            <a:pPr marL="0" marR="0" indent="0" algn="just">
              <a:spcBef>
                <a:spcPts val="0"/>
              </a:spcBef>
              <a:spcAft>
                <a:spcPts val="0"/>
              </a:spcAf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Nehemiah 9:7-8 - </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rPr>
              <a:t>You are the LORD God, who chose Abram and brought him out of Ur of the Chaldeans and named him Abraham. </a:t>
            </a:r>
            <a:r>
              <a:rPr lang="en-US" sz="2800" b="1" kern="1400" baseline="30000">
                <a:ln>
                  <a:noFill/>
                </a:ln>
                <a:solidFill>
                  <a:schemeClr val="tx1"/>
                </a:solidFill>
                <a:effectLst>
                  <a:outerShdw blurRad="38100" dist="38100" dir="2700000" algn="tl">
                    <a:srgbClr val="000000">
                      <a:alpha val="43137"/>
                    </a:srgbClr>
                  </a:outerShdw>
                </a:effectLst>
                <a:latin typeface="Arial" panose="020B0604020202020204" pitchFamily="34" charset="0"/>
              </a:rPr>
              <a:t>﻿</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rPr>
              <a:t>You found his heart faithful to you, and you made a covenant with him to give to his descendants the land of the Canaanites, Hittites, Amorites, Perizzites, Jebusites and Girgashites. </a:t>
            </a:r>
            <a:r>
              <a:rPr lang="en-US" sz="2800" b="1" u="sng" kern="1400">
                <a:ln>
                  <a:noFill/>
                </a:ln>
                <a:solidFill>
                  <a:schemeClr val="tx1"/>
                </a:solidFill>
                <a:effectLst>
                  <a:outerShdw blurRad="38100" dist="38100" dir="2700000" algn="tl">
                    <a:srgbClr val="000000">
                      <a:alpha val="43137"/>
                    </a:srgbClr>
                  </a:outerShdw>
                </a:effectLst>
                <a:latin typeface="Arial" panose="020B0604020202020204" pitchFamily="34" charset="0"/>
              </a:rPr>
              <a:t>You have kept your promise because you are righteous</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rPr>
              <a:t>.</a:t>
            </a:r>
            <a:endParaRPr lang="en-US" sz="2800" b="1" kern="1400">
              <a:ln>
                <a:noFill/>
              </a:ln>
              <a:solidFill>
                <a:schemeClr val="tx1"/>
              </a:solidFill>
              <a:effectLst>
                <a:outerShdw blurRad="38100" dist="38100" dir="2700000" algn="tl">
                  <a:srgbClr val="000000">
                    <a:alpha val="43137"/>
                  </a:srgbClr>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D5856260-D8F1-4D65-85AE-1B84010AEB28}"/>
              </a:ext>
            </a:extLst>
          </p:cNvPr>
          <p:cNvSpPr/>
          <p:nvPr/>
        </p:nvSpPr>
        <p:spPr>
          <a:xfrm>
            <a:off x="762000" y="152400"/>
            <a:ext cx="78486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II.  Prayer is for Worship.</a:t>
            </a:r>
            <a:endParaRPr lang="en-US" dirty="0"/>
          </a:p>
        </p:txBody>
      </p:sp>
    </p:spTree>
    <p:extLst>
      <p:ext uri="{BB962C8B-B14F-4D97-AF65-F5344CB8AC3E}">
        <p14:creationId xmlns:p14="http://schemas.microsoft.com/office/powerpoint/2010/main" val="2752190632"/>
      </p:ext>
    </p:extLst>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FEFB9BA-6596-4455-A916-699D76CBB60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E204502-F893-463A-82AE-FCCD0BC89843}"/>
              </a:ext>
            </a:extLst>
          </p:cNvPr>
          <p:cNvSpPr>
            <a:spLocks noGrp="1" noChangeArrowheads="1"/>
          </p:cNvSpPr>
          <p:nvPr>
            <p:ph idx="1"/>
          </p:nvPr>
        </p:nvSpPr>
        <p:spPr>
          <a:xfrm>
            <a:off x="228600" y="1066800"/>
            <a:ext cx="8686800" cy="5486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C. Prayers of Worship are simply telling the Lord how wonderful He is!</a:t>
            </a:r>
          </a:p>
          <a:p>
            <a:pPr marL="0" marR="0" indent="0" algn="just">
              <a:spcBef>
                <a:spcPts val="0"/>
              </a:spcBef>
              <a:spcAft>
                <a:spcPts val="0"/>
              </a:spcAf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Ephesians 3:20-21 - </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rPr>
              <a:t>Now </a:t>
            </a:r>
            <a:r>
              <a:rPr lang="en-US" sz="2800" b="1" u="sng" kern="1400">
                <a:ln>
                  <a:noFill/>
                </a:ln>
                <a:solidFill>
                  <a:schemeClr val="tx1"/>
                </a:solidFill>
                <a:effectLst>
                  <a:outerShdw blurRad="38100" dist="38100" dir="2700000" algn="tl">
                    <a:srgbClr val="000000">
                      <a:alpha val="43137"/>
                    </a:srgbClr>
                  </a:outerShdw>
                </a:effectLst>
                <a:latin typeface="Arial" panose="020B0604020202020204" pitchFamily="34" charset="0"/>
              </a:rPr>
              <a:t>to him who is able to do immeasurably more than all we ask or imagine</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rPr>
              <a:t>, according to his power that is at work within us, </a:t>
            </a:r>
            <a:r>
              <a:rPr lang="en-US" sz="2800" b="1" u="sng" kern="1400" baseline="30000">
                <a:ln>
                  <a:noFill/>
                </a:ln>
                <a:solidFill>
                  <a:schemeClr val="tx1"/>
                </a:solidFill>
                <a:effectLst>
                  <a:outerShdw blurRad="38100" dist="38100" dir="2700000" algn="tl">
                    <a:srgbClr val="000000">
                      <a:alpha val="43137"/>
                    </a:srgbClr>
                  </a:outerShdw>
                </a:effectLst>
                <a:latin typeface="Arial" panose="020B0604020202020204" pitchFamily="34" charset="0"/>
              </a:rPr>
              <a:t>﻿</a:t>
            </a:r>
            <a:r>
              <a:rPr lang="en-US" sz="2800" b="1" u="sng" kern="1400">
                <a:ln>
                  <a:noFill/>
                </a:ln>
                <a:solidFill>
                  <a:schemeClr val="tx1"/>
                </a:solidFill>
                <a:effectLst>
                  <a:outerShdw blurRad="38100" dist="38100" dir="2700000" algn="tl">
                    <a:srgbClr val="000000">
                      <a:alpha val="43137"/>
                    </a:srgbClr>
                  </a:outerShdw>
                </a:effectLst>
                <a:latin typeface="Arial" panose="020B0604020202020204" pitchFamily="34" charset="0"/>
              </a:rPr>
              <a:t>to him be glory</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rPr>
              <a:t> in the church and in Christ Jesus throughout all generations, for ever and ever!  Amen.</a:t>
            </a:r>
            <a:endParaRPr lang="en-US" sz="2800" b="1" kern="1400">
              <a:ln>
                <a:noFill/>
              </a:ln>
              <a:solidFill>
                <a:schemeClr val="tx1"/>
              </a:solidFill>
              <a:effectLst>
                <a:outerShdw blurRad="38100" dist="38100" dir="2700000" algn="tl">
                  <a:srgbClr val="000000">
                    <a:alpha val="43137"/>
                  </a:srgbClr>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D5856260-D8F1-4D65-85AE-1B84010AEB28}"/>
              </a:ext>
            </a:extLst>
          </p:cNvPr>
          <p:cNvSpPr/>
          <p:nvPr/>
        </p:nvSpPr>
        <p:spPr>
          <a:xfrm>
            <a:off x="762000" y="152400"/>
            <a:ext cx="78486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II.  Prayer is for Worship.</a:t>
            </a:r>
            <a:endParaRPr lang="en-US" dirty="0"/>
          </a:p>
        </p:txBody>
      </p:sp>
    </p:spTree>
    <p:extLst>
      <p:ext uri="{BB962C8B-B14F-4D97-AF65-F5344CB8AC3E}">
        <p14:creationId xmlns:p14="http://schemas.microsoft.com/office/powerpoint/2010/main" val="2174330624"/>
      </p:ext>
    </p:extLst>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62C8F4E-3FB5-48D7-9C68-95E8DC0127B7}"/>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FD53B07-090E-4151-9CD2-DC6E03F1182A}"/>
              </a:ext>
            </a:extLst>
          </p:cNvPr>
          <p:cNvSpPr>
            <a:spLocks noGrp="1" noChangeArrowheads="1"/>
          </p:cNvSpPr>
          <p:nvPr>
            <p:ph idx="1"/>
          </p:nvPr>
        </p:nvSpPr>
        <p:spPr>
          <a:xfrm>
            <a:off x="457200" y="9144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a:t>
            </a:r>
            <a:r>
              <a:rPr lang="en-US" sz="4400" b="1">
                <a:solidFill>
                  <a:schemeClr val="bg1">
                    <a:lumMod val="65000"/>
                  </a:schemeClr>
                </a:solidFill>
                <a:effectLst>
                  <a:outerShdw blurRad="38100" dist="38100" dir="2700000" algn="tl">
                    <a:srgbClr val="000000">
                      <a:alpha val="43137"/>
                    </a:srgbClr>
                  </a:outerShdw>
                </a:effectLst>
                <a:latin typeface="Arial Narrow" pitchFamily="34" charset="0"/>
              </a:rPr>
              <a:t>. Prayer is for the Expression of Faith.</a:t>
            </a:r>
          </a:p>
          <a:p>
            <a:pPr marL="609600" indent="-609600" algn="just" eaLnBrk="1" fontAlgn="auto" hangingPunct="1">
              <a:spcAft>
                <a:spcPts val="0"/>
              </a:spcAft>
              <a:buFont typeface="Wingdings 2" panose="05020102010507070707" pitchFamily="18" charset="2"/>
              <a:buNone/>
              <a:defRPr/>
            </a:pPr>
            <a:r>
              <a:rPr lang="en-US" sz="4400" b="1">
                <a:solidFill>
                  <a:schemeClr val="bg1">
                    <a:lumMod val="65000"/>
                  </a:schemeClr>
                </a:solidFill>
                <a:effectLst>
                  <a:outerShdw blurRad="38100" dist="38100" dir="2700000" algn="tl">
                    <a:srgbClr val="000000">
                      <a:alpha val="43137"/>
                    </a:srgbClr>
                  </a:outerShdw>
                </a:effectLst>
                <a:latin typeface="Arial Narrow" pitchFamily="34" charset="0"/>
              </a:rPr>
              <a:t>II. Prayer is for Worship.</a:t>
            </a:r>
          </a:p>
          <a:p>
            <a:pPr marL="609600" indent="-609600" algn="just" eaLnBrk="1" fontAlgn="auto" hangingPunct="1">
              <a:spcAft>
                <a:spcPts val="0"/>
              </a:spcAft>
              <a:buFont typeface="Wingdings 2" panose="05020102010507070707" pitchFamily="18" charset="2"/>
              <a:buNone/>
              <a:defRPr/>
            </a:pPr>
            <a:r>
              <a:rPr lang="en-US" sz="4400" b="1">
                <a:solidFill>
                  <a:srgbClr val="002060"/>
                </a:solidFill>
                <a:effectLst>
                  <a:outerShdw blurRad="38100" dist="38100" dir="2700000" algn="tl">
                    <a:srgbClr val="000000">
                      <a:alpha val="43137"/>
                    </a:srgbClr>
                  </a:outerShdw>
                </a:effectLst>
                <a:latin typeface="Arial Narrow" pitchFamily="34" charset="0"/>
              </a:rPr>
              <a:t>III. Prayer is for Confession.</a:t>
            </a: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Tree>
    <p:extLst>
      <p:ext uri="{BB962C8B-B14F-4D97-AF65-F5344CB8AC3E}">
        <p14:creationId xmlns:p14="http://schemas.microsoft.com/office/powerpoint/2010/main" val="2230714606"/>
      </p:ext>
    </p:extLst>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81C2433-689E-4CFF-B0FB-81F50EE586C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6EEBBE2-5047-4C6D-8ED8-59E0951E2BEF}"/>
              </a:ext>
            </a:extLst>
          </p:cNvPr>
          <p:cNvSpPr>
            <a:spLocks noGrp="1" noChangeArrowheads="1"/>
          </p:cNvSpPr>
          <p:nvPr>
            <p:ph idx="1"/>
          </p:nvPr>
        </p:nvSpPr>
        <p:spPr>
          <a:xfrm>
            <a:off x="152400" y="1066800"/>
            <a:ext cx="88392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A. You are to confess your sins in prayer to receive forgiveness.</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A48DD3CA-E30B-4CA7-BC1D-AE7BC93A7D90}"/>
              </a:ext>
            </a:extLst>
          </p:cNvPr>
          <p:cNvSpPr/>
          <p:nvPr/>
        </p:nvSpPr>
        <p:spPr>
          <a:xfrm>
            <a:off x="762000" y="152400"/>
            <a:ext cx="78486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III.  Prayer is for Confession.</a:t>
            </a:r>
            <a:endParaRPr lang="en-US" dirty="0"/>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81C2433-689E-4CFF-B0FB-81F50EE586C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6EEBBE2-5047-4C6D-8ED8-59E0951E2BEF}"/>
              </a:ext>
            </a:extLst>
          </p:cNvPr>
          <p:cNvSpPr>
            <a:spLocks noGrp="1" noChangeArrowheads="1"/>
          </p:cNvSpPr>
          <p:nvPr>
            <p:ph idx="1"/>
          </p:nvPr>
        </p:nvSpPr>
        <p:spPr>
          <a:xfrm>
            <a:off x="152400" y="1066800"/>
            <a:ext cx="88392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A. You are to confess your sins in prayer to receive forgiveness.</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0" marR="0" indent="0" algn="just">
              <a:spcBef>
                <a:spcPts val="0"/>
              </a:spcBef>
              <a:spcAft>
                <a:spcPts val="0"/>
              </a:spcAft>
              <a:buNone/>
            </a:pPr>
            <a:r>
              <a:rPr lang="en-US" sz="2400" b="1">
                <a:solidFill>
                  <a:schemeClr val="tx1"/>
                </a:solidFill>
                <a:effectLst>
                  <a:outerShdw blurRad="38100" dist="38100" dir="2700000" algn="tl">
                    <a:srgbClr val="000000">
                      <a:alpha val="43137"/>
                    </a:srgbClr>
                  </a:outerShdw>
                </a:effectLst>
                <a:latin typeface="Arial" pitchFamily="34" charset="0"/>
                <a:cs typeface="Arial" pitchFamily="34" charset="0"/>
              </a:rPr>
              <a:t>I John 1:9-10 -</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u="sng" kern="1400">
                <a:ln>
                  <a:noFill/>
                </a:ln>
                <a:solidFill>
                  <a:schemeClr val="tx1"/>
                </a:solidFill>
                <a:effectLst>
                  <a:outerShdw blurRad="38100" dist="38100" dir="2700000" algn="tl">
                    <a:srgbClr val="000000">
                      <a:alpha val="43137"/>
                    </a:srgbClr>
                  </a:outerShdw>
                </a:effectLst>
                <a:latin typeface="Arial" panose="020B0604020202020204" pitchFamily="34" charset="0"/>
              </a:rPr>
              <a:t>If we confess </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rPr>
              <a:t>	</a:t>
            </a:r>
            <a:r>
              <a:rPr lang="en-US" sz="2800" b="1" u="sng" kern="1400">
                <a:ln>
                  <a:noFill/>
                </a:ln>
                <a:solidFill>
                  <a:schemeClr val="tx1"/>
                </a:solidFill>
                <a:effectLst>
                  <a:outerShdw blurRad="38100" dist="38100" dir="2700000" algn="tl">
                    <a:srgbClr val="000000">
                      <a:alpha val="43137"/>
                    </a:srgbClr>
                  </a:outerShdw>
                </a:effectLst>
                <a:latin typeface="Arial" panose="020B0604020202020204" pitchFamily="34" charset="0"/>
              </a:rPr>
              <a:t>our sins</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rPr>
              <a:t>, he is faithful and just and </a:t>
            </a:r>
            <a:r>
              <a:rPr lang="en-US" sz="2800" b="1" u="sng" kern="1400">
                <a:ln>
                  <a:noFill/>
                </a:ln>
                <a:solidFill>
                  <a:schemeClr val="tx1"/>
                </a:solidFill>
                <a:effectLst>
                  <a:outerShdw blurRad="38100" dist="38100" dir="2700000" algn="tl">
                    <a:srgbClr val="000000">
                      <a:alpha val="43137"/>
                    </a:srgbClr>
                  </a:outerShdw>
                </a:effectLst>
                <a:latin typeface="Arial" panose="020B0604020202020204" pitchFamily="34" charset="0"/>
              </a:rPr>
              <a:t>will forgive us our sins</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rPr>
              <a:t> and </a:t>
            </a:r>
            <a:r>
              <a:rPr lang="en-US" sz="2800" b="1" u="sng" kern="1400">
                <a:ln>
                  <a:noFill/>
                </a:ln>
                <a:solidFill>
                  <a:schemeClr val="tx1"/>
                </a:solidFill>
                <a:effectLst>
                  <a:outerShdw blurRad="38100" dist="38100" dir="2700000" algn="tl">
                    <a:srgbClr val="000000">
                      <a:alpha val="43137"/>
                    </a:srgbClr>
                  </a:outerShdw>
                </a:effectLst>
                <a:latin typeface="Arial" panose="020B0604020202020204" pitchFamily="34" charset="0"/>
              </a:rPr>
              <a:t>purify us from all unrighteousness</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rPr>
              <a:t>. </a:t>
            </a:r>
            <a:r>
              <a:rPr lang="en-US" sz="2800" b="1" kern="1400" baseline="30000">
                <a:ln>
                  <a:noFill/>
                </a:ln>
                <a:solidFill>
                  <a:schemeClr val="tx1"/>
                </a:solidFill>
                <a:effectLst>
                  <a:outerShdw blurRad="38100" dist="38100" dir="2700000" algn="tl">
                    <a:srgbClr val="000000">
                      <a:alpha val="43137"/>
                    </a:srgbClr>
                  </a:outerShdw>
                </a:effectLst>
                <a:latin typeface="Arial" panose="020B0604020202020204" pitchFamily="34" charset="0"/>
              </a:rPr>
              <a:t>﻿</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rPr>
              <a:t>If we claim we have not sinned, we make him out to be a liar and his word has no place in our lives.</a:t>
            </a:r>
            <a:endParaRPr lang="en-US" sz="2800" b="1" kern="1400">
              <a:ln>
                <a:noFill/>
              </a:ln>
              <a:solidFill>
                <a:schemeClr val="tx1"/>
              </a:solidFill>
              <a:effectLst>
                <a:outerShdw blurRad="38100" dist="38100" dir="2700000" algn="tl">
                  <a:srgbClr val="000000">
                    <a:alpha val="43137"/>
                  </a:srgbClr>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A48DD3CA-E30B-4CA7-BC1D-AE7BC93A7D90}"/>
              </a:ext>
            </a:extLst>
          </p:cNvPr>
          <p:cNvSpPr/>
          <p:nvPr/>
        </p:nvSpPr>
        <p:spPr>
          <a:xfrm>
            <a:off x="762000" y="152400"/>
            <a:ext cx="78486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III.  Prayer is for Confession.</a:t>
            </a:r>
            <a:endParaRPr lang="en-US" dirty="0"/>
          </a:p>
        </p:txBody>
      </p:sp>
    </p:spTree>
    <p:extLst>
      <p:ext uri="{BB962C8B-B14F-4D97-AF65-F5344CB8AC3E}">
        <p14:creationId xmlns:p14="http://schemas.microsoft.com/office/powerpoint/2010/main" val="1914788718"/>
      </p:ext>
    </p:extLst>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81C2433-689E-4CFF-B0FB-81F50EE586C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6EEBBE2-5047-4C6D-8ED8-59E0951E2BEF}"/>
              </a:ext>
            </a:extLst>
          </p:cNvPr>
          <p:cNvSpPr>
            <a:spLocks noGrp="1" noChangeArrowheads="1"/>
          </p:cNvSpPr>
          <p:nvPr>
            <p:ph idx="1"/>
          </p:nvPr>
        </p:nvSpPr>
        <p:spPr>
          <a:xfrm>
            <a:off x="152400" y="1066800"/>
            <a:ext cx="88392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B. Examples of prayers of confession.</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A48DD3CA-E30B-4CA7-BC1D-AE7BC93A7D90}"/>
              </a:ext>
            </a:extLst>
          </p:cNvPr>
          <p:cNvSpPr/>
          <p:nvPr/>
        </p:nvSpPr>
        <p:spPr>
          <a:xfrm>
            <a:off x="762000" y="152400"/>
            <a:ext cx="78486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III.  Prayer is for Confession.</a:t>
            </a:r>
            <a:endParaRPr lang="en-US" dirty="0"/>
          </a:p>
        </p:txBody>
      </p:sp>
    </p:spTree>
    <p:extLst>
      <p:ext uri="{BB962C8B-B14F-4D97-AF65-F5344CB8AC3E}">
        <p14:creationId xmlns:p14="http://schemas.microsoft.com/office/powerpoint/2010/main" val="1006976862"/>
      </p:ext>
    </p:extLst>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81C2433-689E-4CFF-B0FB-81F50EE586C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6EEBBE2-5047-4C6D-8ED8-59E0951E2BEF}"/>
              </a:ext>
            </a:extLst>
          </p:cNvPr>
          <p:cNvSpPr>
            <a:spLocks noGrp="1" noChangeArrowheads="1"/>
          </p:cNvSpPr>
          <p:nvPr>
            <p:ph idx="1"/>
          </p:nvPr>
        </p:nvSpPr>
        <p:spPr>
          <a:xfrm>
            <a:off x="152400" y="1066800"/>
            <a:ext cx="88392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B. Examples of prayers of confession.</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0" marR="0" indent="0" algn="just">
              <a:spcBef>
                <a:spcPts val="0"/>
              </a:spcBef>
              <a:spcAft>
                <a:spcPts val="0"/>
              </a:spcAft>
              <a:buNone/>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II Samuel 24:10 - </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rPr>
              <a:t>David was conscience-stricken after he had counted the fighting men, and he said to the LORD, “I have sinned greatly in what I have done. Now, O LORD, I beg you, take away the guilt of your servant. I have done a very foolish thing.”</a:t>
            </a:r>
            <a:endParaRPr lang="en-US" sz="2800" b="1">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A48DD3CA-E30B-4CA7-BC1D-AE7BC93A7D90}"/>
              </a:ext>
            </a:extLst>
          </p:cNvPr>
          <p:cNvSpPr/>
          <p:nvPr/>
        </p:nvSpPr>
        <p:spPr>
          <a:xfrm>
            <a:off x="762000" y="152400"/>
            <a:ext cx="78486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III.  Prayer is for Confession.</a:t>
            </a:r>
            <a:endParaRPr lang="en-US" dirty="0"/>
          </a:p>
        </p:txBody>
      </p:sp>
    </p:spTree>
    <p:extLst>
      <p:ext uri="{BB962C8B-B14F-4D97-AF65-F5344CB8AC3E}">
        <p14:creationId xmlns:p14="http://schemas.microsoft.com/office/powerpoint/2010/main" val="3456284513"/>
      </p:ext>
    </p:extLst>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81C2433-689E-4CFF-B0FB-81F50EE586C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6EEBBE2-5047-4C6D-8ED8-59E0951E2BEF}"/>
              </a:ext>
            </a:extLst>
          </p:cNvPr>
          <p:cNvSpPr>
            <a:spLocks noGrp="1" noChangeArrowheads="1"/>
          </p:cNvSpPr>
          <p:nvPr>
            <p:ph idx="1"/>
          </p:nvPr>
        </p:nvSpPr>
        <p:spPr>
          <a:xfrm>
            <a:off x="152400" y="1066800"/>
            <a:ext cx="88392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B. Examples of prayers of confession.</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0" marR="0" indent="0" algn="just">
              <a:spcBef>
                <a:spcPts val="0"/>
              </a:spcBef>
              <a:spcAft>
                <a:spcPts val="0"/>
              </a:spcAft>
              <a:buNone/>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II Samuel 24:10 - </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rPr>
              <a:t>David was conscience-stricken after he had counted the fighting men, and he said to the LORD, “I have sinned greatly in what I have done. Now, O LORD, I beg you, take away the guilt of your servant. I have done a very foolish thing.”</a:t>
            </a:r>
            <a:endParaRPr lang="en-US" sz="2800" b="1">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indent="0" algn="just">
              <a:spcBef>
                <a:spcPts val="0"/>
              </a:spcBef>
              <a:spcAft>
                <a:spcPts val="0"/>
              </a:spcAft>
              <a:buNone/>
            </a:pPr>
            <a:r>
              <a:rPr lang="en-US" sz="2800" b="1" kern="1400">
                <a:ln>
                  <a:noFill/>
                </a:ln>
                <a:solidFill>
                  <a:schemeClr val="tx1"/>
                </a:solidFill>
                <a:effectLst>
                  <a:outerShdw blurRad="38100" dist="38100" dir="2700000" algn="tl">
                    <a:srgbClr val="000000">
                      <a:alpha val="43137"/>
                    </a:srgbClr>
                  </a:outerShdw>
                </a:effectLst>
                <a:latin typeface="Arial" pitchFamily="34" charset="0"/>
                <a:cs typeface="Arial" pitchFamily="34" charset="0"/>
              </a:rPr>
              <a:t>Nehemiah 1:7 - </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rPr>
              <a:t>We have acted very wickedly toward you. We have not obeyed the commands, decrees and laws you gave your servant Moses.</a:t>
            </a:r>
            <a:endParaRPr lang="en-US" sz="2800" b="1" kern="1400">
              <a:ln>
                <a:noFill/>
              </a:ln>
              <a:solidFill>
                <a:schemeClr val="tx1"/>
              </a:solidFill>
              <a:effectLst>
                <a:outerShdw blurRad="38100" dist="38100" dir="2700000" algn="tl">
                  <a:srgbClr val="000000">
                    <a:alpha val="43137"/>
                  </a:srgbClr>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A48DD3CA-E30B-4CA7-BC1D-AE7BC93A7D90}"/>
              </a:ext>
            </a:extLst>
          </p:cNvPr>
          <p:cNvSpPr/>
          <p:nvPr/>
        </p:nvSpPr>
        <p:spPr>
          <a:xfrm>
            <a:off x="762000" y="152400"/>
            <a:ext cx="78486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III.  Prayer is for Confession.</a:t>
            </a:r>
            <a:endParaRPr lang="en-US" dirty="0"/>
          </a:p>
        </p:txBody>
      </p:sp>
    </p:spTree>
    <p:extLst>
      <p:ext uri="{BB962C8B-B14F-4D97-AF65-F5344CB8AC3E}">
        <p14:creationId xmlns:p14="http://schemas.microsoft.com/office/powerpoint/2010/main" val="2952944635"/>
      </p:ext>
    </p:extLst>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112C580-3195-412C-9F51-ACCBCE866CF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BEBFB33-F81F-454F-B164-B63EC93958ED}"/>
              </a:ext>
            </a:extLst>
          </p:cNvPr>
          <p:cNvSpPr>
            <a:spLocks noGrp="1" noChangeArrowheads="1"/>
          </p:cNvSpPr>
          <p:nvPr>
            <p:ph idx="1"/>
          </p:nvPr>
        </p:nvSpPr>
        <p:spPr>
          <a:xfrm>
            <a:off x="533400" y="1219200"/>
            <a:ext cx="7848600" cy="4724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2</a:t>
            </a:r>
            <a:r>
              <a:rPr lang="en-US" sz="4400" b="1">
                <a:solidFill>
                  <a:srgbClr val="990033"/>
                </a:solidFill>
                <a:effectLst>
                  <a:outerShdw blurRad="38100" dist="38100" dir="2700000" algn="tl">
                    <a:srgbClr val="000000">
                      <a:alpha val="43137"/>
                    </a:srgbClr>
                  </a:outerShdw>
                </a:effectLst>
                <a:latin typeface="Arial Narrow" pitchFamily="34" charset="0"/>
              </a:rPr>
              <a:t>. If this is the case, what are prayers for?</a:t>
            </a:r>
          </a:p>
        </p:txBody>
      </p:sp>
    </p:spTree>
    <p:extLst>
      <p:ext uri="{BB962C8B-B14F-4D97-AF65-F5344CB8AC3E}">
        <p14:creationId xmlns:p14="http://schemas.microsoft.com/office/powerpoint/2010/main" val="3935756427"/>
      </p:ext>
    </p:extLst>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62C8F4E-3FB5-48D7-9C68-95E8DC0127B7}"/>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FD53B07-090E-4151-9CD2-DC6E03F1182A}"/>
              </a:ext>
            </a:extLst>
          </p:cNvPr>
          <p:cNvSpPr>
            <a:spLocks noGrp="1" noChangeArrowheads="1"/>
          </p:cNvSpPr>
          <p:nvPr>
            <p:ph idx="1"/>
          </p:nvPr>
        </p:nvSpPr>
        <p:spPr>
          <a:xfrm>
            <a:off x="457200" y="9144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a:t>
            </a:r>
            <a:r>
              <a:rPr lang="en-US" sz="4400" b="1">
                <a:solidFill>
                  <a:schemeClr val="bg1">
                    <a:lumMod val="65000"/>
                  </a:schemeClr>
                </a:solidFill>
                <a:effectLst>
                  <a:outerShdw blurRad="38100" dist="38100" dir="2700000" algn="tl">
                    <a:srgbClr val="000000">
                      <a:alpha val="43137"/>
                    </a:srgbClr>
                  </a:outerShdw>
                </a:effectLst>
                <a:latin typeface="Arial Narrow" pitchFamily="34" charset="0"/>
              </a:rPr>
              <a:t>. Prayer is for the Expression of Faith.</a:t>
            </a:r>
          </a:p>
          <a:p>
            <a:pPr marL="609600" indent="-609600" algn="just" eaLnBrk="1" fontAlgn="auto" hangingPunct="1">
              <a:spcAft>
                <a:spcPts val="0"/>
              </a:spcAft>
              <a:buFont typeface="Wingdings 2" panose="05020102010507070707" pitchFamily="18" charset="2"/>
              <a:buNone/>
              <a:defRPr/>
            </a:pPr>
            <a:r>
              <a:rPr lang="en-US" sz="4400" b="1">
                <a:solidFill>
                  <a:schemeClr val="bg1">
                    <a:lumMod val="65000"/>
                  </a:schemeClr>
                </a:solidFill>
                <a:effectLst>
                  <a:outerShdw blurRad="38100" dist="38100" dir="2700000" algn="tl">
                    <a:srgbClr val="000000">
                      <a:alpha val="43137"/>
                    </a:srgbClr>
                  </a:outerShdw>
                </a:effectLst>
                <a:latin typeface="Arial Narrow" pitchFamily="34" charset="0"/>
              </a:rPr>
              <a:t>II. Prayer is for Worship.</a:t>
            </a:r>
          </a:p>
          <a:p>
            <a:pPr marL="609600" indent="-609600" algn="just" eaLnBrk="1" fontAlgn="auto" hangingPunct="1">
              <a:spcAft>
                <a:spcPts val="0"/>
              </a:spcAft>
              <a:buFont typeface="Wingdings 2" panose="05020102010507070707" pitchFamily="18" charset="2"/>
              <a:buNone/>
              <a:defRPr/>
            </a:pPr>
            <a:r>
              <a:rPr lang="en-US" sz="4400" b="1">
                <a:solidFill>
                  <a:schemeClr val="bg1">
                    <a:lumMod val="65000"/>
                  </a:schemeClr>
                </a:solidFill>
                <a:effectLst>
                  <a:outerShdw blurRad="38100" dist="38100" dir="2700000" algn="tl">
                    <a:srgbClr val="000000">
                      <a:alpha val="43137"/>
                    </a:srgbClr>
                  </a:outerShdw>
                </a:effectLst>
                <a:latin typeface="Arial Narrow" pitchFamily="34" charset="0"/>
              </a:rPr>
              <a:t>III. Prayer is for Confession.</a:t>
            </a:r>
          </a:p>
          <a:p>
            <a:pPr marL="609600" indent="-609600" algn="just" eaLnBrk="1" fontAlgn="auto" hangingPunct="1">
              <a:spcAft>
                <a:spcPts val="0"/>
              </a:spcAft>
              <a:buFont typeface="Wingdings 2" panose="05020102010507070707" pitchFamily="18" charset="2"/>
              <a:buNone/>
              <a:defRPr/>
            </a:pPr>
            <a:r>
              <a:rPr lang="en-US" sz="4400" b="1">
                <a:solidFill>
                  <a:srgbClr val="002060"/>
                </a:solidFill>
                <a:effectLst>
                  <a:outerShdw blurRad="38100" dist="38100" dir="2700000" algn="tl">
                    <a:srgbClr val="000000">
                      <a:alpha val="43137"/>
                    </a:srgbClr>
                  </a:outerShdw>
                </a:effectLst>
                <a:latin typeface="Arial Narrow" pitchFamily="34" charset="0"/>
              </a:rPr>
              <a:t>IV. Prayer is for Thanksgiving.</a:t>
            </a: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Tree>
    <p:extLst>
      <p:ext uri="{BB962C8B-B14F-4D97-AF65-F5344CB8AC3E}">
        <p14:creationId xmlns:p14="http://schemas.microsoft.com/office/powerpoint/2010/main" val="2364787842"/>
      </p:ext>
    </p:extLst>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787164F-BA81-4F26-83F3-6E815DE8351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0B38A68-B866-42E7-B107-075A2E8E77D1}"/>
              </a:ext>
            </a:extLst>
          </p:cNvPr>
          <p:cNvSpPr>
            <a:spLocks noGrp="1" noChangeArrowheads="1"/>
          </p:cNvSpPr>
          <p:nvPr>
            <p:ph idx="1"/>
          </p:nvPr>
        </p:nvSpPr>
        <p:spPr>
          <a:xfrm>
            <a:off x="152400" y="1066800"/>
            <a:ext cx="88392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A.  Ingratitude is a mark of the ungodly.</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4D212C43-6143-4A69-A939-557B0C73CF1B}"/>
              </a:ext>
            </a:extLst>
          </p:cNvPr>
          <p:cNvSpPr/>
          <p:nvPr/>
        </p:nvSpPr>
        <p:spPr>
          <a:xfrm>
            <a:off x="762000" y="152400"/>
            <a:ext cx="78486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IV.  Prayer is for Thanksgiving.</a:t>
            </a:r>
            <a:endParaRPr lang="en-US" dirty="0"/>
          </a:p>
        </p:txBody>
      </p:sp>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787164F-BA81-4F26-83F3-6E815DE8351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0B38A68-B866-42E7-B107-075A2E8E77D1}"/>
              </a:ext>
            </a:extLst>
          </p:cNvPr>
          <p:cNvSpPr>
            <a:spLocks noGrp="1" noChangeArrowheads="1"/>
          </p:cNvSpPr>
          <p:nvPr>
            <p:ph idx="1"/>
          </p:nvPr>
        </p:nvSpPr>
        <p:spPr>
          <a:xfrm>
            <a:off x="152400" y="1066800"/>
            <a:ext cx="88392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A.  Ingratitude is a mark of the ungodly.</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0" marR="0" indent="0" algn="just">
              <a:spcBef>
                <a:spcPts val="0"/>
              </a:spcBef>
              <a:spcAft>
                <a:spcPts val="0"/>
              </a:spcAft>
              <a:buNone/>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Romans 1:21 - </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rPr>
              <a:t>For although they knew God, </a:t>
            </a:r>
            <a:r>
              <a:rPr lang="en-US" sz="2800" b="1" u="sng" kern="1400">
                <a:ln>
                  <a:noFill/>
                </a:ln>
                <a:solidFill>
                  <a:schemeClr val="tx1"/>
                </a:solidFill>
                <a:effectLst>
                  <a:outerShdw blurRad="38100" dist="38100" dir="2700000" algn="tl">
                    <a:srgbClr val="000000">
                      <a:alpha val="43137"/>
                    </a:srgbClr>
                  </a:outerShdw>
                </a:effectLst>
                <a:latin typeface="Arial" panose="020B0604020202020204" pitchFamily="34" charset="0"/>
              </a:rPr>
              <a:t>they neither glorified him as God nor gave thanks to him</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rPr>
              <a:t>, but their thinking became futile and their foolish hearts were darkened.</a:t>
            </a:r>
            <a:endParaRPr lang="en-US" sz="2800" b="1" kern="1400">
              <a:ln>
                <a:noFill/>
              </a:ln>
              <a:solidFill>
                <a:schemeClr val="tx1"/>
              </a:solidFill>
              <a:effectLst>
                <a:outerShdw blurRad="38100" dist="38100" dir="2700000" algn="tl">
                  <a:srgbClr val="000000">
                    <a:alpha val="43137"/>
                  </a:srgbClr>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4D212C43-6143-4A69-A939-557B0C73CF1B}"/>
              </a:ext>
            </a:extLst>
          </p:cNvPr>
          <p:cNvSpPr/>
          <p:nvPr/>
        </p:nvSpPr>
        <p:spPr>
          <a:xfrm>
            <a:off x="762000" y="152400"/>
            <a:ext cx="78486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IV.  Prayer is for Thanksgiving.</a:t>
            </a:r>
            <a:endParaRPr lang="en-US" dirty="0"/>
          </a:p>
        </p:txBody>
      </p:sp>
    </p:spTree>
    <p:extLst>
      <p:ext uri="{BB962C8B-B14F-4D97-AF65-F5344CB8AC3E}">
        <p14:creationId xmlns:p14="http://schemas.microsoft.com/office/powerpoint/2010/main" val="2814921330"/>
      </p:ext>
    </p:extLst>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787164F-BA81-4F26-83F3-6E815DE8351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0B38A68-B866-42E7-B107-075A2E8E77D1}"/>
              </a:ext>
            </a:extLst>
          </p:cNvPr>
          <p:cNvSpPr>
            <a:spLocks noGrp="1" noChangeArrowheads="1"/>
          </p:cNvSpPr>
          <p:nvPr>
            <p:ph idx="1"/>
          </p:nvPr>
        </p:nvSpPr>
        <p:spPr>
          <a:xfrm>
            <a:off x="152400" y="1066800"/>
            <a:ext cx="88392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B. You are encouraged to thank God for all things - even trials!</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4D212C43-6143-4A69-A939-557B0C73CF1B}"/>
              </a:ext>
            </a:extLst>
          </p:cNvPr>
          <p:cNvSpPr/>
          <p:nvPr/>
        </p:nvSpPr>
        <p:spPr>
          <a:xfrm>
            <a:off x="762000" y="152400"/>
            <a:ext cx="78486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IV.  Prayer is for Thanksgiving.</a:t>
            </a:r>
            <a:endParaRPr lang="en-US" dirty="0"/>
          </a:p>
        </p:txBody>
      </p:sp>
    </p:spTree>
    <p:extLst>
      <p:ext uri="{BB962C8B-B14F-4D97-AF65-F5344CB8AC3E}">
        <p14:creationId xmlns:p14="http://schemas.microsoft.com/office/powerpoint/2010/main" val="2918206572"/>
      </p:ext>
    </p:extLst>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787164F-BA81-4F26-83F3-6E815DE8351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0B38A68-B866-42E7-B107-075A2E8E77D1}"/>
              </a:ext>
            </a:extLst>
          </p:cNvPr>
          <p:cNvSpPr>
            <a:spLocks noGrp="1" noChangeArrowheads="1"/>
          </p:cNvSpPr>
          <p:nvPr>
            <p:ph idx="1"/>
          </p:nvPr>
        </p:nvSpPr>
        <p:spPr>
          <a:xfrm>
            <a:off x="152400" y="1066800"/>
            <a:ext cx="88392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B. You are encouraged to thank God for all things - even trials!</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0" marR="0" indent="0" algn="just">
              <a:spcBef>
                <a:spcPts val="0"/>
              </a:spcBef>
              <a:spcAft>
                <a:spcPts val="0"/>
              </a:spcAft>
              <a:buNone/>
            </a:pPr>
            <a:r>
              <a:rPr lang="en-US" sz="2800" b="1" kern="1400">
                <a:ln>
                  <a:noFill/>
                </a:ln>
                <a:solidFill>
                  <a:schemeClr val="tx1"/>
                </a:solidFill>
                <a:effectLst>
                  <a:outerShdw blurRad="38100" dist="38100" dir="2700000" algn="tl">
                    <a:srgbClr val="000000">
                      <a:alpha val="43137"/>
                    </a:srgbClr>
                  </a:outerShdw>
                </a:effectLst>
                <a:latin typeface="Arial" pitchFamily="34" charset="0"/>
                <a:cs typeface="Arial" pitchFamily="34" charset="0"/>
              </a:rPr>
              <a:t>Colossians 3:17 - </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rPr>
              <a:t>And whatever you do, whether in word or deed, do it all in the name of the Lord Jesus, </a:t>
            </a:r>
            <a:r>
              <a:rPr lang="en-US" sz="2800" b="1" u="sng" kern="1400">
                <a:ln>
                  <a:noFill/>
                </a:ln>
                <a:solidFill>
                  <a:schemeClr val="tx1"/>
                </a:solidFill>
                <a:effectLst>
                  <a:outerShdw blurRad="38100" dist="38100" dir="2700000" algn="tl">
                    <a:srgbClr val="000000">
                      <a:alpha val="43137"/>
                    </a:srgbClr>
                  </a:outerShdw>
                </a:effectLst>
                <a:latin typeface="Arial" panose="020B0604020202020204" pitchFamily="34" charset="0"/>
              </a:rPr>
              <a:t>giving thanks to God</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rPr>
              <a:t> the Father through him.</a:t>
            </a:r>
            <a:endParaRPr lang="en-US" sz="2800" b="1" kern="140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4D212C43-6143-4A69-A939-557B0C73CF1B}"/>
              </a:ext>
            </a:extLst>
          </p:cNvPr>
          <p:cNvSpPr/>
          <p:nvPr/>
        </p:nvSpPr>
        <p:spPr>
          <a:xfrm>
            <a:off x="762000" y="152400"/>
            <a:ext cx="78486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IV.  Prayer is for Thanksgiving.</a:t>
            </a:r>
            <a:endParaRPr lang="en-US" dirty="0"/>
          </a:p>
        </p:txBody>
      </p:sp>
    </p:spTree>
    <p:extLst>
      <p:ext uri="{BB962C8B-B14F-4D97-AF65-F5344CB8AC3E}">
        <p14:creationId xmlns:p14="http://schemas.microsoft.com/office/powerpoint/2010/main" val="2850206850"/>
      </p:ext>
    </p:extLst>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787164F-BA81-4F26-83F3-6E815DE8351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0B38A68-B866-42E7-B107-075A2E8E77D1}"/>
              </a:ext>
            </a:extLst>
          </p:cNvPr>
          <p:cNvSpPr>
            <a:spLocks noGrp="1" noChangeArrowheads="1"/>
          </p:cNvSpPr>
          <p:nvPr>
            <p:ph idx="1"/>
          </p:nvPr>
        </p:nvSpPr>
        <p:spPr>
          <a:xfrm>
            <a:off x="152400" y="1066800"/>
            <a:ext cx="88392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B. You are encouraged to thank God for all things - even trials!</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0" marR="0" indent="0" algn="just">
              <a:spcBef>
                <a:spcPts val="0"/>
              </a:spcBef>
              <a:spcAft>
                <a:spcPts val="0"/>
              </a:spcAft>
              <a:buNone/>
            </a:pPr>
            <a:r>
              <a:rPr lang="en-US" sz="2800" b="1" kern="1400">
                <a:ln>
                  <a:noFill/>
                </a:ln>
                <a:solidFill>
                  <a:schemeClr val="tx1"/>
                </a:solidFill>
                <a:effectLst>
                  <a:outerShdw blurRad="38100" dist="38100" dir="2700000" algn="tl">
                    <a:srgbClr val="000000">
                      <a:alpha val="43137"/>
                    </a:srgbClr>
                  </a:outerShdw>
                </a:effectLst>
                <a:latin typeface="Arial" pitchFamily="34" charset="0"/>
                <a:cs typeface="Arial" pitchFamily="34" charset="0"/>
              </a:rPr>
              <a:t>Colossians 3:17 - </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rPr>
              <a:t>And whatever you do, whether in word or deed, do it all in the name of the Lord Jesus, </a:t>
            </a:r>
            <a:r>
              <a:rPr lang="en-US" sz="2800" b="1" u="sng" kern="1400">
                <a:ln>
                  <a:noFill/>
                </a:ln>
                <a:solidFill>
                  <a:schemeClr val="tx1"/>
                </a:solidFill>
                <a:effectLst>
                  <a:outerShdw blurRad="38100" dist="38100" dir="2700000" algn="tl">
                    <a:srgbClr val="000000">
                      <a:alpha val="43137"/>
                    </a:srgbClr>
                  </a:outerShdw>
                </a:effectLst>
                <a:latin typeface="Arial" panose="020B0604020202020204" pitchFamily="34" charset="0"/>
              </a:rPr>
              <a:t>giving thanks to God</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rPr>
              <a:t> the Father through him.</a:t>
            </a:r>
            <a:endParaRPr lang="en-US" sz="2800" b="1" kern="140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indent="0" algn="just">
              <a:spcBef>
                <a:spcPts val="0"/>
              </a:spcBef>
              <a:spcAft>
                <a:spcPts val="0"/>
              </a:spcAft>
              <a:buNone/>
            </a:pPr>
            <a:r>
              <a:rPr lang="en-US" sz="2800" b="1" kern="1400">
                <a:solidFill>
                  <a:schemeClr val="tx1"/>
                </a:solidFill>
                <a:effectLst>
                  <a:outerShdw blurRad="38100" dist="38100" dir="2700000" algn="tl">
                    <a:srgbClr val="000000">
                      <a:alpha val="43137"/>
                    </a:srgbClr>
                  </a:outerShdw>
                </a:effectLst>
                <a:latin typeface="Arial" pitchFamily="34" charset="0"/>
                <a:cs typeface="Arial" pitchFamily="34" charset="0"/>
              </a:rPr>
              <a:t>I Thessalonians 5:16-18 - </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rPr>
              <a:t>Be joyful always; </a:t>
            </a:r>
            <a:r>
              <a:rPr lang="en-US" sz="2800" b="1" kern="1400" baseline="30000">
                <a:ln>
                  <a:noFill/>
                </a:ln>
                <a:solidFill>
                  <a:schemeClr val="tx1"/>
                </a:solidFill>
                <a:effectLst>
                  <a:outerShdw blurRad="38100" dist="38100" dir="2700000" algn="tl">
                    <a:srgbClr val="000000">
                      <a:alpha val="43137"/>
                    </a:srgbClr>
                  </a:outerShdw>
                </a:effectLst>
                <a:latin typeface="Arial" panose="020B0604020202020204" pitchFamily="34" charset="0"/>
              </a:rPr>
              <a:t>﻿</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rPr>
              <a:t>pray continually; </a:t>
            </a:r>
            <a:r>
              <a:rPr lang="en-US" sz="2800" b="1" u="sng" kern="1400" baseline="30000">
                <a:ln>
                  <a:noFill/>
                </a:ln>
                <a:solidFill>
                  <a:schemeClr val="tx1"/>
                </a:solidFill>
                <a:effectLst>
                  <a:outerShdw blurRad="38100" dist="38100" dir="2700000" algn="tl">
                    <a:srgbClr val="000000">
                      <a:alpha val="43137"/>
                    </a:srgbClr>
                  </a:outerShdw>
                </a:effectLst>
                <a:latin typeface="Arial" panose="020B0604020202020204" pitchFamily="34" charset="0"/>
              </a:rPr>
              <a:t>﻿</a:t>
            </a:r>
            <a:r>
              <a:rPr lang="en-US" sz="2800" b="1" u="sng" kern="1400">
                <a:ln>
                  <a:noFill/>
                </a:ln>
                <a:solidFill>
                  <a:schemeClr val="tx1"/>
                </a:solidFill>
                <a:effectLst>
                  <a:outerShdw blurRad="38100" dist="38100" dir="2700000" algn="tl">
                    <a:srgbClr val="000000">
                      <a:alpha val="43137"/>
                    </a:srgbClr>
                  </a:outerShdw>
                </a:effectLst>
                <a:latin typeface="Arial" panose="020B0604020202020204" pitchFamily="34" charset="0"/>
              </a:rPr>
              <a:t>give thanks in all circumstances</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rPr>
              <a:t>, for this is God’s will for you in Christ Jesus.</a:t>
            </a:r>
            <a:endParaRPr lang="en-US" sz="2800" b="1" kern="1400">
              <a:ln>
                <a:noFill/>
              </a:ln>
              <a:solidFill>
                <a:schemeClr val="tx1"/>
              </a:solidFill>
              <a:effectLst>
                <a:outerShdw blurRad="38100" dist="38100" dir="2700000" algn="tl">
                  <a:srgbClr val="000000">
                    <a:alpha val="43137"/>
                  </a:srgbClr>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4D212C43-6143-4A69-A939-557B0C73CF1B}"/>
              </a:ext>
            </a:extLst>
          </p:cNvPr>
          <p:cNvSpPr/>
          <p:nvPr/>
        </p:nvSpPr>
        <p:spPr>
          <a:xfrm>
            <a:off x="762000" y="152400"/>
            <a:ext cx="78486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IV.  Prayer is for Thanksgiving.</a:t>
            </a:r>
            <a:endParaRPr lang="en-US" dirty="0"/>
          </a:p>
        </p:txBody>
      </p:sp>
    </p:spTree>
    <p:extLst>
      <p:ext uri="{BB962C8B-B14F-4D97-AF65-F5344CB8AC3E}">
        <p14:creationId xmlns:p14="http://schemas.microsoft.com/office/powerpoint/2010/main" val="2395236334"/>
      </p:ext>
    </p:extLst>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62C8F4E-3FB5-48D7-9C68-95E8DC0127B7}"/>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FD53B07-090E-4151-9CD2-DC6E03F1182A}"/>
              </a:ext>
            </a:extLst>
          </p:cNvPr>
          <p:cNvSpPr>
            <a:spLocks noGrp="1" noChangeArrowheads="1"/>
          </p:cNvSpPr>
          <p:nvPr>
            <p:ph idx="1"/>
          </p:nvPr>
        </p:nvSpPr>
        <p:spPr>
          <a:xfrm>
            <a:off x="457200" y="9144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a:t>
            </a:r>
            <a:r>
              <a:rPr lang="en-US" sz="4400" b="1">
                <a:solidFill>
                  <a:schemeClr val="bg1">
                    <a:lumMod val="65000"/>
                  </a:schemeClr>
                </a:solidFill>
                <a:effectLst>
                  <a:outerShdw blurRad="38100" dist="38100" dir="2700000" algn="tl">
                    <a:srgbClr val="000000">
                      <a:alpha val="43137"/>
                    </a:srgbClr>
                  </a:outerShdw>
                </a:effectLst>
                <a:latin typeface="Arial Narrow" pitchFamily="34" charset="0"/>
              </a:rPr>
              <a:t>. Prayer is for the Expression of Faith.</a:t>
            </a:r>
          </a:p>
          <a:p>
            <a:pPr marL="609600" indent="-609600" algn="just" eaLnBrk="1" fontAlgn="auto" hangingPunct="1">
              <a:spcAft>
                <a:spcPts val="0"/>
              </a:spcAft>
              <a:buFont typeface="Wingdings 2" panose="05020102010507070707" pitchFamily="18" charset="2"/>
              <a:buNone/>
              <a:defRPr/>
            </a:pPr>
            <a:r>
              <a:rPr lang="en-US" sz="4400" b="1">
                <a:solidFill>
                  <a:schemeClr val="bg1">
                    <a:lumMod val="65000"/>
                  </a:schemeClr>
                </a:solidFill>
                <a:effectLst>
                  <a:outerShdw blurRad="38100" dist="38100" dir="2700000" algn="tl">
                    <a:srgbClr val="000000">
                      <a:alpha val="43137"/>
                    </a:srgbClr>
                  </a:outerShdw>
                </a:effectLst>
                <a:latin typeface="Arial Narrow" pitchFamily="34" charset="0"/>
              </a:rPr>
              <a:t>II. Prayer is for Worship.</a:t>
            </a:r>
          </a:p>
          <a:p>
            <a:pPr marL="609600" indent="-609600" algn="just" eaLnBrk="1" fontAlgn="auto" hangingPunct="1">
              <a:spcAft>
                <a:spcPts val="0"/>
              </a:spcAft>
              <a:buFont typeface="Wingdings 2" panose="05020102010507070707" pitchFamily="18" charset="2"/>
              <a:buNone/>
              <a:defRPr/>
            </a:pPr>
            <a:r>
              <a:rPr lang="en-US" sz="4400" b="1">
                <a:solidFill>
                  <a:schemeClr val="bg1">
                    <a:lumMod val="65000"/>
                  </a:schemeClr>
                </a:solidFill>
                <a:effectLst>
                  <a:outerShdw blurRad="38100" dist="38100" dir="2700000" algn="tl">
                    <a:srgbClr val="000000">
                      <a:alpha val="43137"/>
                    </a:srgbClr>
                  </a:outerShdw>
                </a:effectLst>
                <a:latin typeface="Arial Narrow" pitchFamily="34" charset="0"/>
              </a:rPr>
              <a:t>III. Prayer is for Confession.</a:t>
            </a:r>
          </a:p>
          <a:p>
            <a:pPr marL="609600" indent="-609600" algn="just" eaLnBrk="1" fontAlgn="auto" hangingPunct="1">
              <a:spcAft>
                <a:spcPts val="0"/>
              </a:spcAft>
              <a:buFont typeface="Wingdings 2" panose="05020102010507070707" pitchFamily="18" charset="2"/>
              <a:buNone/>
              <a:defRPr/>
            </a:pPr>
            <a:r>
              <a:rPr lang="en-US" sz="4400" b="1">
                <a:solidFill>
                  <a:schemeClr val="bg1">
                    <a:lumMod val="65000"/>
                  </a:schemeClr>
                </a:solidFill>
                <a:effectLst>
                  <a:outerShdw blurRad="38100" dist="38100" dir="2700000" algn="tl">
                    <a:srgbClr val="000000">
                      <a:alpha val="43137"/>
                    </a:srgbClr>
                  </a:outerShdw>
                </a:effectLst>
                <a:latin typeface="Arial Narrow" pitchFamily="34" charset="0"/>
              </a:rPr>
              <a:t>IV. Prayer is for Thanksgiving.</a:t>
            </a:r>
          </a:p>
          <a:p>
            <a:pPr marL="609600" indent="-609600" algn="just" eaLnBrk="1" fontAlgn="auto" hangingPunct="1">
              <a:spcAft>
                <a:spcPts val="0"/>
              </a:spcAft>
              <a:buFont typeface="Wingdings 2" panose="05020102010507070707" pitchFamily="18" charset="2"/>
              <a:buNone/>
              <a:defRPr/>
            </a:pPr>
            <a:r>
              <a:rPr lang="en-US" sz="4400" b="1">
                <a:solidFill>
                  <a:srgbClr val="002060"/>
                </a:solidFill>
                <a:effectLst>
                  <a:outerShdw blurRad="38100" dist="38100" dir="2700000" algn="tl">
                    <a:srgbClr val="000000">
                      <a:alpha val="43137"/>
                    </a:srgbClr>
                  </a:outerShdw>
                </a:effectLst>
                <a:latin typeface="Arial Narrow" pitchFamily="34" charset="0"/>
              </a:rPr>
              <a:t>V. Prayer is for Request.</a:t>
            </a: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Tree>
    <p:extLst>
      <p:ext uri="{BB962C8B-B14F-4D97-AF65-F5344CB8AC3E}">
        <p14:creationId xmlns:p14="http://schemas.microsoft.com/office/powerpoint/2010/main" val="1340848043"/>
      </p:ext>
    </p:extLst>
  </p:cSld>
  <p:clrMapOvr>
    <a:masterClrMapping/>
  </p:clrMapOvr>
  <p:transition>
    <p:dissolv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3BC559C-722C-4DBF-845B-008EBD3E7F2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60A5F1D-6F02-434A-96F6-262E80B1C001}"/>
              </a:ext>
            </a:extLst>
          </p:cNvPr>
          <p:cNvSpPr>
            <a:spLocks noGrp="1" noChangeArrowheads="1"/>
          </p:cNvSpPr>
          <p:nvPr>
            <p:ph idx="1"/>
          </p:nvPr>
        </p:nvSpPr>
        <p:spPr>
          <a:xfrm>
            <a:off x="152400" y="1066800"/>
            <a:ext cx="88392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A. Prayer is requests for your needs &amp; the needs of others.</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647F832F-BE87-4886-9680-D38FE42FFE9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V</a:t>
            </a:r>
            <a:r>
              <a:rPr lang="en-US">
                <a:solidFill>
                  <a:srgbClr val="002060"/>
                </a:solidFill>
                <a:effectLst>
                  <a:outerShdw blurRad="38100" dist="38100" dir="2700000" algn="tl">
                    <a:srgbClr val="000000">
                      <a:alpha val="43137"/>
                    </a:srgbClr>
                  </a:outerShdw>
                </a:effectLst>
              </a:rPr>
              <a:t>.  Prayer is for Request.</a:t>
            </a:r>
            <a:endParaRPr lang="en-US" dirty="0"/>
          </a:p>
        </p:txBody>
      </p:sp>
    </p:spTree>
  </p:cSld>
  <p:clrMapOvr>
    <a:masterClrMapping/>
  </p:clrMapOvr>
  <p:transition>
    <p:dissolv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3BC559C-722C-4DBF-845B-008EBD3E7F2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60A5F1D-6F02-434A-96F6-262E80B1C001}"/>
              </a:ext>
            </a:extLst>
          </p:cNvPr>
          <p:cNvSpPr>
            <a:spLocks noGrp="1" noChangeArrowheads="1"/>
          </p:cNvSpPr>
          <p:nvPr>
            <p:ph idx="1"/>
          </p:nvPr>
        </p:nvSpPr>
        <p:spPr>
          <a:xfrm>
            <a:off x="152400" y="1066800"/>
            <a:ext cx="88392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B. God has offered to provide your needs.</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647F832F-BE87-4886-9680-D38FE42FFE9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V</a:t>
            </a:r>
            <a:r>
              <a:rPr lang="en-US">
                <a:solidFill>
                  <a:srgbClr val="002060"/>
                </a:solidFill>
                <a:effectLst>
                  <a:outerShdw blurRad="38100" dist="38100" dir="2700000" algn="tl">
                    <a:srgbClr val="000000">
                      <a:alpha val="43137"/>
                    </a:srgbClr>
                  </a:outerShdw>
                </a:effectLst>
              </a:rPr>
              <a:t>.  Prayer is for Request.</a:t>
            </a:r>
            <a:endParaRPr lang="en-US" dirty="0"/>
          </a:p>
        </p:txBody>
      </p:sp>
    </p:spTree>
    <p:extLst>
      <p:ext uri="{BB962C8B-B14F-4D97-AF65-F5344CB8AC3E}">
        <p14:creationId xmlns:p14="http://schemas.microsoft.com/office/powerpoint/2010/main" val="3894773848"/>
      </p:ext>
    </p:extLst>
  </p:cSld>
  <p:clrMapOvr>
    <a:masterClrMapping/>
  </p:clrMapOvr>
  <p:transition>
    <p:dissolv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3BC559C-722C-4DBF-845B-008EBD3E7F2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60A5F1D-6F02-434A-96F6-262E80B1C001}"/>
              </a:ext>
            </a:extLst>
          </p:cNvPr>
          <p:cNvSpPr>
            <a:spLocks noGrp="1" noChangeArrowheads="1"/>
          </p:cNvSpPr>
          <p:nvPr>
            <p:ph idx="1"/>
          </p:nvPr>
        </p:nvSpPr>
        <p:spPr>
          <a:xfrm>
            <a:off x="152400" y="1066800"/>
            <a:ext cx="88392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B. God has offered to provide your needs.</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0" marR="0" indent="0" algn="just">
              <a:spcBef>
                <a:spcPts val="0"/>
              </a:spcBef>
              <a:spcAft>
                <a:spcPts val="0"/>
              </a:spcAft>
              <a:buNone/>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Matthew 6:31-33 - </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rPr>
              <a:t>So do not worry, saying, ‘What shall 	we eat?’ or ‘What shall we drink?’ or ‘What shall we wear?’ </a:t>
            </a:r>
            <a:r>
              <a:rPr lang="en-US" sz="2800" b="1" kern="1400" baseline="30000">
                <a:ln>
                  <a:noFill/>
                </a:ln>
                <a:solidFill>
                  <a:schemeClr val="tx1"/>
                </a:solidFill>
                <a:effectLst>
                  <a:outerShdw blurRad="38100" dist="38100" dir="2700000" algn="tl">
                    <a:srgbClr val="000000">
                      <a:alpha val="43137"/>
                    </a:srgbClr>
                  </a:outerShdw>
                </a:effectLst>
                <a:latin typeface="Arial" panose="020B0604020202020204" pitchFamily="34" charset="0"/>
              </a:rPr>
              <a:t>﻿</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rPr>
              <a:t>For the pagans run after all these things, and your heavenly Father knows that you need them. </a:t>
            </a:r>
            <a:r>
              <a:rPr lang="en-US" sz="2800" b="1" kern="1400" baseline="30000">
                <a:ln>
                  <a:noFill/>
                </a:ln>
                <a:solidFill>
                  <a:schemeClr val="tx1"/>
                </a:solidFill>
                <a:effectLst>
                  <a:outerShdw blurRad="38100" dist="38100" dir="2700000" algn="tl">
                    <a:srgbClr val="000000">
                      <a:alpha val="43137"/>
                    </a:srgbClr>
                  </a:outerShdw>
                </a:effectLst>
                <a:latin typeface="Arial" panose="020B0604020202020204" pitchFamily="34" charset="0"/>
              </a:rPr>
              <a:t>﻿</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rPr>
              <a:t>But seek first his kingdom and his righteousness, and </a:t>
            </a:r>
            <a:r>
              <a:rPr lang="en-US" sz="2800" b="1" u="sng" kern="1400">
                <a:ln>
                  <a:noFill/>
                </a:ln>
                <a:solidFill>
                  <a:schemeClr val="tx1"/>
                </a:solidFill>
                <a:effectLst>
                  <a:outerShdw blurRad="38100" dist="38100" dir="2700000" algn="tl">
                    <a:srgbClr val="000000">
                      <a:alpha val="43137"/>
                    </a:srgbClr>
                  </a:outerShdw>
                </a:effectLst>
                <a:latin typeface="Arial" panose="020B0604020202020204" pitchFamily="34" charset="0"/>
              </a:rPr>
              <a:t>all these things will be given to you</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rPr>
              <a:t> as well.</a:t>
            </a:r>
            <a:endParaRPr lang="en-US" sz="2800" b="1" kern="1400">
              <a:ln>
                <a:noFill/>
              </a:ln>
              <a:solidFill>
                <a:schemeClr val="tx1"/>
              </a:solidFill>
              <a:effectLst>
                <a:outerShdw blurRad="38100" dist="38100" dir="2700000" algn="tl">
                  <a:srgbClr val="000000">
                    <a:alpha val="43137"/>
                  </a:srgbClr>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647F832F-BE87-4886-9680-D38FE42FFE9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V</a:t>
            </a:r>
            <a:r>
              <a:rPr lang="en-US">
                <a:solidFill>
                  <a:srgbClr val="002060"/>
                </a:solidFill>
                <a:effectLst>
                  <a:outerShdw blurRad="38100" dist="38100" dir="2700000" algn="tl">
                    <a:srgbClr val="000000">
                      <a:alpha val="43137"/>
                    </a:srgbClr>
                  </a:outerShdw>
                </a:effectLst>
              </a:rPr>
              <a:t>.  Prayer is for Request.</a:t>
            </a:r>
            <a:endParaRPr lang="en-US" dirty="0"/>
          </a:p>
        </p:txBody>
      </p:sp>
    </p:spTree>
    <p:extLst>
      <p:ext uri="{BB962C8B-B14F-4D97-AF65-F5344CB8AC3E}">
        <p14:creationId xmlns:p14="http://schemas.microsoft.com/office/powerpoint/2010/main" val="3688263335"/>
      </p:ext>
    </p:extLst>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8169B17-F726-4454-97F3-7D18DCC4D84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A82AC8B-7CB9-41B3-90B8-9840475550EC}"/>
              </a:ext>
            </a:extLst>
          </p:cNvPr>
          <p:cNvSpPr>
            <a:spLocks noGrp="1" noChangeArrowheads="1"/>
          </p:cNvSpPr>
          <p:nvPr>
            <p:ph idx="1"/>
          </p:nvPr>
        </p:nvSpPr>
        <p:spPr>
          <a:xfrm>
            <a:off x="533400" y="1219200"/>
            <a:ext cx="78486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James 5:14-16</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indent="0" algn="jus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Is any one of you sick? He should call the elders of the church to pray over him and anoint him with oil in the name of the Lord. And the prayer offered in faith will make the sick person well; the Lord will raise him up. If he has sinned, he will be forgiven. Therefore confess your sins to each other and pray for each other so that you may be healed. The prayer of a righteous man is powerful and effective.</a:t>
            </a:r>
          </a:p>
        </p:txBody>
      </p:sp>
    </p:spTree>
  </p:cSld>
  <p:clrMapOvr>
    <a:masterClrMapping/>
  </p:clrMapOvr>
  <p:transition>
    <p:dissolv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3BC559C-722C-4DBF-845B-008EBD3E7F2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60A5F1D-6F02-434A-96F6-262E80B1C001}"/>
              </a:ext>
            </a:extLst>
          </p:cNvPr>
          <p:cNvSpPr>
            <a:spLocks noGrp="1" noChangeArrowheads="1"/>
          </p:cNvSpPr>
          <p:nvPr>
            <p:ph idx="1"/>
          </p:nvPr>
        </p:nvSpPr>
        <p:spPr>
          <a:xfrm>
            <a:off x="152400" y="1066800"/>
            <a:ext cx="88392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C. God tells you to ask for your needs to be supplied.</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647F832F-BE87-4886-9680-D38FE42FFE9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V</a:t>
            </a:r>
            <a:r>
              <a:rPr lang="en-US">
                <a:solidFill>
                  <a:srgbClr val="002060"/>
                </a:solidFill>
                <a:effectLst>
                  <a:outerShdw blurRad="38100" dist="38100" dir="2700000" algn="tl">
                    <a:srgbClr val="000000">
                      <a:alpha val="43137"/>
                    </a:srgbClr>
                  </a:outerShdw>
                </a:effectLst>
              </a:rPr>
              <a:t>.  Prayer is for Request.</a:t>
            </a:r>
            <a:endParaRPr lang="en-US" dirty="0"/>
          </a:p>
        </p:txBody>
      </p:sp>
    </p:spTree>
    <p:extLst>
      <p:ext uri="{BB962C8B-B14F-4D97-AF65-F5344CB8AC3E}">
        <p14:creationId xmlns:p14="http://schemas.microsoft.com/office/powerpoint/2010/main" val="911090229"/>
      </p:ext>
    </p:extLst>
  </p:cSld>
  <p:clrMapOvr>
    <a:masterClrMapping/>
  </p:clrMapOvr>
  <p:transition>
    <p:dissolv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3BC559C-722C-4DBF-845B-008EBD3E7F2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60A5F1D-6F02-434A-96F6-262E80B1C001}"/>
              </a:ext>
            </a:extLst>
          </p:cNvPr>
          <p:cNvSpPr>
            <a:spLocks noGrp="1" noChangeArrowheads="1"/>
          </p:cNvSpPr>
          <p:nvPr>
            <p:ph idx="1"/>
          </p:nvPr>
        </p:nvSpPr>
        <p:spPr>
          <a:xfrm>
            <a:off x="152400" y="1066800"/>
            <a:ext cx="88392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C. God tells you to ask for your needs to be supplied.</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1. Personal needs.</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0" indent="0" algn="just">
              <a:spcBef>
                <a:spcPts val="0"/>
              </a:spcBef>
              <a:spcAft>
                <a:spcPts val="0"/>
              </a:spcAft>
              <a:buNone/>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Matthew 7:7 - </a:t>
            </a:r>
            <a:r>
              <a:rPr lang="en-US" sz="2800" b="1" u="sng" kern="1400">
                <a:ln>
                  <a:noFill/>
                </a:ln>
                <a:solidFill>
                  <a:schemeClr val="tx1"/>
                </a:solidFill>
                <a:effectLst>
                  <a:outerShdw blurRad="38100" dist="38100" dir="2700000" algn="tl">
                    <a:srgbClr val="000000">
                      <a:alpha val="43137"/>
                    </a:srgbClr>
                  </a:outerShdw>
                </a:effectLst>
                <a:latin typeface="Arial" panose="020B0604020202020204" pitchFamily="34" charset="0"/>
              </a:rPr>
              <a:t>Ask and it will be given to you</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rPr>
              <a:t>; seek and you will find; knock and the door will be opened to you.</a:t>
            </a:r>
            <a:endParaRPr lang="en-US" sz="2800" b="1" kern="1400">
              <a:ln>
                <a:noFill/>
              </a:ln>
              <a:solidFill>
                <a:schemeClr val="tx1"/>
              </a:solidFill>
              <a:effectLst>
                <a:outerShdw blurRad="38100" dist="38100" dir="2700000" algn="tl">
                  <a:srgbClr val="000000">
                    <a:alpha val="43137"/>
                  </a:srgbClr>
                </a:outerShdw>
              </a:effectLst>
              <a:latin typeface="Times New Roman" panose="02020603050405020304" pitchFamily="18" charset="0"/>
            </a:endParaRPr>
          </a:p>
        </p:txBody>
      </p:sp>
      <p:sp>
        <p:nvSpPr>
          <p:cNvPr id="4" name="Rectangle 3">
            <a:extLst>
              <a:ext uri="{FF2B5EF4-FFF2-40B4-BE49-F238E27FC236}">
                <a16:creationId xmlns:a16="http://schemas.microsoft.com/office/drawing/2014/main" id="{647F832F-BE87-4886-9680-D38FE42FFE9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V</a:t>
            </a:r>
            <a:r>
              <a:rPr lang="en-US">
                <a:solidFill>
                  <a:srgbClr val="002060"/>
                </a:solidFill>
                <a:effectLst>
                  <a:outerShdw blurRad="38100" dist="38100" dir="2700000" algn="tl">
                    <a:srgbClr val="000000">
                      <a:alpha val="43137"/>
                    </a:srgbClr>
                  </a:outerShdw>
                </a:effectLst>
              </a:rPr>
              <a:t>.  Prayer is for Request.</a:t>
            </a:r>
            <a:endParaRPr lang="en-US" dirty="0"/>
          </a:p>
        </p:txBody>
      </p:sp>
    </p:spTree>
    <p:extLst>
      <p:ext uri="{BB962C8B-B14F-4D97-AF65-F5344CB8AC3E}">
        <p14:creationId xmlns:p14="http://schemas.microsoft.com/office/powerpoint/2010/main" val="1353064273"/>
      </p:ext>
    </p:extLst>
  </p:cSld>
  <p:clrMapOvr>
    <a:masterClrMapping/>
  </p:clrMapOvr>
  <p:transition>
    <p:dissolv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3BC559C-722C-4DBF-845B-008EBD3E7F2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60A5F1D-6F02-434A-96F6-262E80B1C001}"/>
              </a:ext>
            </a:extLst>
          </p:cNvPr>
          <p:cNvSpPr>
            <a:spLocks noGrp="1" noChangeArrowheads="1"/>
          </p:cNvSpPr>
          <p:nvPr>
            <p:ph idx="1"/>
          </p:nvPr>
        </p:nvSpPr>
        <p:spPr>
          <a:xfrm>
            <a:off x="152400" y="1066800"/>
            <a:ext cx="88392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C. God tells you to ask for your needs to be supplied.</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2. The need of the world to have 	witnesses.</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0" indent="0" algn="just">
              <a:spcBef>
                <a:spcPts val="0"/>
              </a:spcBef>
              <a:spcAft>
                <a:spcPts val="0"/>
              </a:spcAft>
              <a:buNone/>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Matthew 9:38 - </a:t>
            </a:r>
            <a:r>
              <a:rPr lang="en-US" sz="2800" b="1" u="sng" kern="1400">
                <a:ln>
                  <a:noFill/>
                </a:ln>
                <a:solidFill>
                  <a:schemeClr val="tx1"/>
                </a:solidFill>
                <a:effectLst>
                  <a:outerShdw blurRad="38100" dist="38100" dir="2700000" algn="tl">
                    <a:srgbClr val="000000">
                      <a:alpha val="43137"/>
                    </a:srgbClr>
                  </a:outerShdw>
                </a:effectLst>
                <a:latin typeface="Arial" panose="020B0604020202020204" pitchFamily="34" charset="0"/>
              </a:rPr>
              <a:t>Ask the Lord</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rPr>
              <a:t> of the harvest, therefore, </a:t>
            </a:r>
            <a:r>
              <a:rPr lang="en-US" sz="2800" b="1" u="sng" kern="1400">
                <a:ln>
                  <a:noFill/>
                </a:ln>
                <a:solidFill>
                  <a:schemeClr val="tx1"/>
                </a:solidFill>
                <a:effectLst>
                  <a:outerShdw blurRad="38100" dist="38100" dir="2700000" algn="tl">
                    <a:srgbClr val="000000">
                      <a:alpha val="43137"/>
                    </a:srgbClr>
                  </a:outerShdw>
                </a:effectLst>
                <a:latin typeface="Arial" panose="020B0604020202020204" pitchFamily="34" charset="0"/>
              </a:rPr>
              <a:t>to send out workers into his harvest field</a:t>
            </a:r>
            <a:r>
              <a:rPr lang="en-US" sz="2800" b="1" u="sng" kern="1400">
                <a:solidFill>
                  <a:schemeClr val="tx1"/>
                </a:solidFill>
                <a:effectLst>
                  <a:outerShdw blurRad="38100" dist="38100" dir="2700000" algn="tl">
                    <a:srgbClr val="000000">
                      <a:alpha val="43137"/>
                    </a:srgbClr>
                  </a:outerShdw>
                </a:effectLst>
                <a:latin typeface="Arial" panose="020B0604020202020204" pitchFamily="34" charset="0"/>
              </a:rPr>
              <a:t>.</a:t>
            </a:r>
            <a:endParaRPr lang="en-US" sz="2800" b="1" kern="1400">
              <a:ln>
                <a:noFill/>
              </a:ln>
              <a:solidFill>
                <a:schemeClr val="tx1"/>
              </a:solidFill>
              <a:effectLst>
                <a:outerShdw blurRad="38100" dist="38100" dir="2700000" algn="tl">
                  <a:srgbClr val="000000">
                    <a:alpha val="43137"/>
                  </a:srgbClr>
                </a:outerShdw>
              </a:effectLst>
              <a:latin typeface="Times New Roman" panose="02020603050405020304" pitchFamily="18" charset="0"/>
            </a:endParaRPr>
          </a:p>
        </p:txBody>
      </p:sp>
      <p:sp>
        <p:nvSpPr>
          <p:cNvPr id="4" name="Rectangle 3">
            <a:extLst>
              <a:ext uri="{FF2B5EF4-FFF2-40B4-BE49-F238E27FC236}">
                <a16:creationId xmlns:a16="http://schemas.microsoft.com/office/drawing/2014/main" id="{647F832F-BE87-4886-9680-D38FE42FFE9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V</a:t>
            </a:r>
            <a:r>
              <a:rPr lang="en-US">
                <a:solidFill>
                  <a:srgbClr val="002060"/>
                </a:solidFill>
                <a:effectLst>
                  <a:outerShdw blurRad="38100" dist="38100" dir="2700000" algn="tl">
                    <a:srgbClr val="000000">
                      <a:alpha val="43137"/>
                    </a:srgbClr>
                  </a:outerShdw>
                </a:effectLst>
              </a:rPr>
              <a:t>.  Prayer is for Request.</a:t>
            </a:r>
            <a:endParaRPr lang="en-US" dirty="0"/>
          </a:p>
        </p:txBody>
      </p:sp>
    </p:spTree>
    <p:extLst>
      <p:ext uri="{BB962C8B-B14F-4D97-AF65-F5344CB8AC3E}">
        <p14:creationId xmlns:p14="http://schemas.microsoft.com/office/powerpoint/2010/main" val="171165509"/>
      </p:ext>
    </p:extLst>
  </p:cSld>
  <p:clrMapOvr>
    <a:masterClrMapping/>
  </p:clrMapOvr>
  <p:transition>
    <p:dissolv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3BC559C-722C-4DBF-845B-008EBD3E7F2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60A5F1D-6F02-434A-96F6-262E80B1C001}"/>
              </a:ext>
            </a:extLst>
          </p:cNvPr>
          <p:cNvSpPr>
            <a:spLocks noGrp="1" noChangeArrowheads="1"/>
          </p:cNvSpPr>
          <p:nvPr>
            <p:ph idx="1"/>
          </p:nvPr>
        </p:nvSpPr>
        <p:spPr>
          <a:xfrm>
            <a:off x="152400" y="1066800"/>
            <a:ext cx="88392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D. Agreement on the requests have great power!</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647F832F-BE87-4886-9680-D38FE42FFE9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V</a:t>
            </a:r>
            <a:r>
              <a:rPr lang="en-US">
                <a:solidFill>
                  <a:srgbClr val="002060"/>
                </a:solidFill>
                <a:effectLst>
                  <a:outerShdw blurRad="38100" dist="38100" dir="2700000" algn="tl">
                    <a:srgbClr val="000000">
                      <a:alpha val="43137"/>
                    </a:srgbClr>
                  </a:outerShdw>
                </a:effectLst>
              </a:rPr>
              <a:t>.  Prayer is for Request.</a:t>
            </a:r>
            <a:endParaRPr lang="en-US" dirty="0"/>
          </a:p>
        </p:txBody>
      </p:sp>
    </p:spTree>
    <p:extLst>
      <p:ext uri="{BB962C8B-B14F-4D97-AF65-F5344CB8AC3E}">
        <p14:creationId xmlns:p14="http://schemas.microsoft.com/office/powerpoint/2010/main" val="1154807834"/>
      </p:ext>
    </p:extLst>
  </p:cSld>
  <p:clrMapOvr>
    <a:masterClrMapping/>
  </p:clrMapOvr>
  <p:transition>
    <p:dissolv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3BC559C-722C-4DBF-845B-008EBD3E7F2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60A5F1D-6F02-434A-96F6-262E80B1C001}"/>
              </a:ext>
            </a:extLst>
          </p:cNvPr>
          <p:cNvSpPr>
            <a:spLocks noGrp="1" noChangeArrowheads="1"/>
          </p:cNvSpPr>
          <p:nvPr>
            <p:ph idx="1"/>
          </p:nvPr>
        </p:nvSpPr>
        <p:spPr>
          <a:xfrm>
            <a:off x="152400" y="1066800"/>
            <a:ext cx="88392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D. Agreement on the requests have great power!</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0" marR="0" indent="0" algn="just">
              <a:spcBef>
                <a:spcPts val="0"/>
              </a:spcBef>
              <a:spcAft>
                <a:spcPts val="0"/>
              </a:spcAft>
              <a:buNone/>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Matthew 18:19 - </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rPr>
              <a:t>Again, I tell you that </a:t>
            </a:r>
            <a:r>
              <a:rPr lang="en-US" sz="2800" b="1" u="sng" kern="1400">
                <a:ln>
                  <a:noFill/>
                </a:ln>
                <a:solidFill>
                  <a:schemeClr val="tx1"/>
                </a:solidFill>
                <a:effectLst>
                  <a:outerShdw blurRad="38100" dist="38100" dir="2700000" algn="tl">
                    <a:srgbClr val="000000">
                      <a:alpha val="43137"/>
                    </a:srgbClr>
                  </a:outerShdw>
                </a:effectLst>
                <a:latin typeface="Arial" panose="020B0604020202020204" pitchFamily="34" charset="0"/>
              </a:rPr>
              <a:t>if two of you on earth agree about anything you ask for</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rPr>
              <a:t>, it will be done for you by my Father in heaven.</a:t>
            </a:r>
            <a:endParaRPr lang="en-US" sz="2800" b="1" kern="1400">
              <a:ln>
                <a:noFill/>
              </a:ln>
              <a:solidFill>
                <a:schemeClr val="tx1"/>
              </a:solidFill>
              <a:effectLst>
                <a:outerShdw blurRad="38100" dist="38100" dir="2700000" algn="tl">
                  <a:srgbClr val="000000">
                    <a:alpha val="43137"/>
                  </a:srgbClr>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647F832F-BE87-4886-9680-D38FE42FFE9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V</a:t>
            </a:r>
            <a:r>
              <a:rPr lang="en-US">
                <a:solidFill>
                  <a:srgbClr val="002060"/>
                </a:solidFill>
                <a:effectLst>
                  <a:outerShdw blurRad="38100" dist="38100" dir="2700000" algn="tl">
                    <a:srgbClr val="000000">
                      <a:alpha val="43137"/>
                    </a:srgbClr>
                  </a:outerShdw>
                </a:effectLst>
              </a:rPr>
              <a:t>.  Prayer is for Request.</a:t>
            </a:r>
            <a:endParaRPr lang="en-US" dirty="0"/>
          </a:p>
        </p:txBody>
      </p:sp>
    </p:spTree>
    <p:extLst>
      <p:ext uri="{BB962C8B-B14F-4D97-AF65-F5344CB8AC3E}">
        <p14:creationId xmlns:p14="http://schemas.microsoft.com/office/powerpoint/2010/main" val="3071645499"/>
      </p:ext>
    </p:extLst>
  </p:cSld>
  <p:clrMapOvr>
    <a:masterClrMapping/>
  </p:clrMapOvr>
  <p:transition>
    <p:dissolv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EA07D05-7D81-4274-B443-D8A304ABBD6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5B0AAC0-5518-40DC-887D-5F14CA393C6E}"/>
              </a:ext>
            </a:extLst>
          </p:cNvPr>
          <p:cNvSpPr>
            <a:spLocks noGrp="1" noChangeArrowheads="1"/>
          </p:cNvSpPr>
          <p:nvPr>
            <p:ph idx="1"/>
          </p:nvPr>
        </p:nvSpPr>
        <p:spPr>
          <a:xfrm>
            <a:off x="457200" y="1143000"/>
            <a:ext cx="8229600" cy="5410200"/>
          </a:xfrm>
        </p:spPr>
        <p:txBody>
          <a:bodyPr>
            <a:noAutofit/>
          </a:bodyPr>
          <a:lstStyle/>
          <a:p>
            <a:pPr marL="609600" indent="-609600" algn="ctr" eaLnBrk="1" fontAlgn="auto" hangingPunct="1">
              <a:spcAft>
                <a:spcPts val="0"/>
              </a:spcAft>
              <a:buFont typeface="Wingdings 2" panose="05020102010507070707" pitchFamily="18" charset="2"/>
              <a:buNone/>
              <a:defRPr/>
            </a:pPr>
            <a:endParaRPr lang="en-US" sz="4400" b="1">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God is a loving Heavenly Father Who longs for fellowship with His precious child!</a:t>
            </a:r>
          </a:p>
          <a:p>
            <a:pPr marL="609600" indent="-609600" algn="ctr" eaLnBrk="1" fontAlgn="auto" hangingPunct="1">
              <a:spcAft>
                <a:spcPts val="0"/>
              </a:spcAft>
              <a:buFont typeface="Wingdings 2" panose="05020102010507070707" pitchFamily="18" charset="2"/>
              <a:buNone/>
              <a:defRPr/>
            </a:pPr>
            <a:endParaRPr lang="en-US" sz="4400" b="1">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Tell Him about your day!</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8169B17-F726-4454-97F3-7D18DCC4D84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A82AC8B-7CB9-41B3-90B8-9840475550EC}"/>
              </a:ext>
            </a:extLst>
          </p:cNvPr>
          <p:cNvSpPr>
            <a:spLocks noGrp="1" noChangeArrowheads="1"/>
          </p:cNvSpPr>
          <p:nvPr>
            <p:ph idx="1"/>
          </p:nvPr>
        </p:nvSpPr>
        <p:spPr>
          <a:xfrm>
            <a:off x="533400" y="1219200"/>
            <a:ext cx="78486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James 5:17-18</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indent="0" algn="jus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Elijah was a man just like us. He prayed earnestly that it would not rain, and it did not rain on the land for three and a half years. Again he prayed, and the heavens gave rain, and the earth produced its crops.</a:t>
            </a:r>
          </a:p>
        </p:txBody>
      </p:sp>
    </p:spTree>
    <p:extLst>
      <p:ext uri="{BB962C8B-B14F-4D97-AF65-F5344CB8AC3E}">
        <p14:creationId xmlns:p14="http://schemas.microsoft.com/office/powerpoint/2010/main" val="3732448646"/>
      </p:ext>
    </p:extLst>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62C8F4E-3FB5-48D7-9C68-95E8DC0127B7}"/>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FD53B07-090E-4151-9CD2-DC6E03F1182A}"/>
              </a:ext>
            </a:extLst>
          </p:cNvPr>
          <p:cNvSpPr>
            <a:spLocks noGrp="1" noChangeArrowheads="1"/>
          </p:cNvSpPr>
          <p:nvPr>
            <p:ph idx="1"/>
          </p:nvPr>
        </p:nvSpPr>
        <p:spPr>
          <a:xfrm>
            <a:off x="457200" y="9144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a:t>
            </a:r>
            <a:r>
              <a:rPr lang="en-US" sz="4400" b="1">
                <a:solidFill>
                  <a:srgbClr val="002060"/>
                </a:solidFill>
                <a:effectLst>
                  <a:outerShdw blurRad="38100" dist="38100" dir="2700000" algn="tl">
                    <a:srgbClr val="000000">
                      <a:alpha val="43137"/>
                    </a:srgbClr>
                  </a:outerShdw>
                </a:effectLst>
                <a:latin typeface="Arial Narrow" pitchFamily="34" charset="0"/>
              </a:rPr>
              <a:t>. Prayer is for the Expression of Faith.</a:t>
            </a: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AE2B5A6-FA46-4E47-9171-9754DBE5259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F49B843-1AF1-4B22-A59D-1C5F18769C0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Prayer let’s God know you believe in His existence &amp; His availability to you.</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C96D881D-5EF4-47EB-9B54-CC029E2D700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Prayer is for the Expression of Faith.</a:t>
            </a:r>
            <a:endParaRPr lang="en-US" dirty="0"/>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AE2B5A6-FA46-4E47-9171-9754DBE5259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F49B843-1AF1-4B22-A59D-1C5F18769C0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Prayer lets God know you believe in His existence &amp; His availability to you.</a:t>
            </a:r>
          </a:p>
          <a:p>
            <a:pPr marL="0" marR="0" indent="0" algn="just">
              <a:spcBef>
                <a:spcPts val="0"/>
              </a:spcBef>
              <a:spcAft>
                <a:spcPts val="0"/>
              </a:spcAf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Hebrews 11:6 - </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rPr>
              <a:t>And without faith it is impossible to please God, because anyone who comes to him </a:t>
            </a:r>
            <a:r>
              <a:rPr lang="en-US" sz="2800" b="1" u="sng" kern="1400">
                <a:ln>
                  <a:noFill/>
                </a:ln>
                <a:solidFill>
                  <a:schemeClr val="tx1"/>
                </a:solidFill>
                <a:effectLst>
                  <a:outerShdw blurRad="38100" dist="38100" dir="2700000" algn="tl">
                    <a:srgbClr val="000000">
                      <a:alpha val="43137"/>
                    </a:srgbClr>
                  </a:outerShdw>
                </a:effectLst>
                <a:latin typeface="Arial" panose="020B0604020202020204" pitchFamily="34" charset="0"/>
              </a:rPr>
              <a:t>must believe that</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rPr>
              <a:t> </a:t>
            </a:r>
            <a:r>
              <a:rPr lang="en-US" sz="2800" b="1" u="sng" kern="1400">
                <a:ln>
                  <a:noFill/>
                </a:ln>
                <a:solidFill>
                  <a:schemeClr val="tx1"/>
                </a:solidFill>
                <a:effectLst>
                  <a:outerShdw blurRad="38100" dist="38100" dir="2700000" algn="tl">
                    <a:srgbClr val="000000">
                      <a:alpha val="43137"/>
                    </a:srgbClr>
                  </a:outerShdw>
                </a:effectLst>
                <a:latin typeface="Arial" panose="020B0604020202020204" pitchFamily="34" charset="0"/>
              </a:rPr>
              <a:t>he exists</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rPr>
              <a:t> and that </a:t>
            </a:r>
            <a:r>
              <a:rPr lang="en-US" sz="2800" b="1" u="sng" kern="1400">
                <a:ln>
                  <a:noFill/>
                </a:ln>
                <a:solidFill>
                  <a:schemeClr val="tx1"/>
                </a:solidFill>
                <a:effectLst>
                  <a:outerShdw blurRad="38100" dist="38100" dir="2700000" algn="tl">
                    <a:srgbClr val="000000">
                      <a:alpha val="43137"/>
                    </a:srgbClr>
                  </a:outerShdw>
                </a:effectLst>
                <a:latin typeface="Arial" panose="020B0604020202020204" pitchFamily="34" charset="0"/>
              </a:rPr>
              <a:t>he rewards those who earnestly seek him</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rPr>
              <a:t>.</a:t>
            </a:r>
            <a:endParaRPr lang="en-US" sz="2800" b="1" kern="1400">
              <a:ln>
                <a:noFill/>
              </a:ln>
              <a:solidFill>
                <a:schemeClr val="tx1"/>
              </a:solidFill>
              <a:effectLst>
                <a:outerShdw blurRad="38100" dist="38100" dir="2700000" algn="tl">
                  <a:srgbClr val="000000">
                    <a:alpha val="43137"/>
                  </a:srgbClr>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C96D881D-5EF4-47EB-9B54-CC029E2D700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Prayer is for the Expression of Faith.</a:t>
            </a:r>
            <a:endParaRPr lang="en-US" dirty="0"/>
          </a:p>
        </p:txBody>
      </p:sp>
    </p:spTree>
    <p:extLst>
      <p:ext uri="{BB962C8B-B14F-4D97-AF65-F5344CB8AC3E}">
        <p14:creationId xmlns:p14="http://schemas.microsoft.com/office/powerpoint/2010/main" val="2330952319"/>
      </p:ext>
    </p:extLst>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AE2B5A6-FA46-4E47-9171-9754DBE5259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F49B843-1AF1-4B22-A59D-1C5F18769C0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Prayer lets God know you believe in His existence &amp; His availability to you.</a:t>
            </a:r>
          </a:p>
          <a:p>
            <a:pPr marL="0" marR="0" indent="0" algn="just">
              <a:spcBef>
                <a:spcPts val="0"/>
              </a:spcBef>
              <a:spcAft>
                <a:spcPts val="0"/>
              </a:spcAf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Hebrews 11:6 - </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rPr>
              <a:t>And without faith it is impossible to please God, because anyone who comes to him </a:t>
            </a:r>
            <a:r>
              <a:rPr lang="en-US" sz="2800" b="1" u="sng" kern="1400">
                <a:ln>
                  <a:noFill/>
                </a:ln>
                <a:solidFill>
                  <a:schemeClr val="tx1"/>
                </a:solidFill>
                <a:effectLst>
                  <a:outerShdw blurRad="38100" dist="38100" dir="2700000" algn="tl">
                    <a:srgbClr val="000000">
                      <a:alpha val="43137"/>
                    </a:srgbClr>
                  </a:outerShdw>
                </a:effectLst>
                <a:latin typeface="Arial" panose="020B0604020202020204" pitchFamily="34" charset="0"/>
              </a:rPr>
              <a:t>must believe that</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rPr>
              <a:t> </a:t>
            </a:r>
            <a:r>
              <a:rPr lang="en-US" sz="2800" b="1" u="sng" kern="1400">
                <a:ln>
                  <a:noFill/>
                </a:ln>
                <a:solidFill>
                  <a:schemeClr val="tx1"/>
                </a:solidFill>
                <a:effectLst>
                  <a:outerShdw blurRad="38100" dist="38100" dir="2700000" algn="tl">
                    <a:srgbClr val="000000">
                      <a:alpha val="43137"/>
                    </a:srgbClr>
                  </a:outerShdw>
                </a:effectLst>
                <a:latin typeface="Arial" panose="020B0604020202020204" pitchFamily="34" charset="0"/>
              </a:rPr>
              <a:t>he exists</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rPr>
              <a:t> and that </a:t>
            </a:r>
            <a:r>
              <a:rPr lang="en-US" sz="2800" b="1" u="sng" kern="1400">
                <a:ln>
                  <a:noFill/>
                </a:ln>
                <a:solidFill>
                  <a:schemeClr val="tx1"/>
                </a:solidFill>
                <a:effectLst>
                  <a:outerShdw blurRad="38100" dist="38100" dir="2700000" algn="tl">
                    <a:srgbClr val="000000">
                      <a:alpha val="43137"/>
                    </a:srgbClr>
                  </a:outerShdw>
                </a:effectLst>
                <a:latin typeface="Arial" panose="020B0604020202020204" pitchFamily="34" charset="0"/>
              </a:rPr>
              <a:t>he rewards those who earnestly seek him</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rPr>
              <a:t>.</a:t>
            </a:r>
          </a:p>
          <a:p>
            <a:pPr marL="0" indent="0" algn="just">
              <a:spcBef>
                <a:spcPts val="0"/>
              </a:spcBef>
              <a:spcAft>
                <a:spcPts val="0"/>
              </a:spcAft>
              <a:buNone/>
            </a:pPr>
            <a:r>
              <a:rPr lang="en-US" sz="2800" b="1" kern="1400">
                <a:solidFill>
                  <a:schemeClr val="tx1"/>
                </a:solidFill>
                <a:effectLst>
                  <a:outerShdw blurRad="38100" dist="38100" dir="2700000" algn="tl">
                    <a:srgbClr val="000000">
                      <a:alpha val="43137"/>
                    </a:srgbClr>
                  </a:outerShdw>
                </a:effectLst>
                <a:latin typeface="Arial" panose="020B0604020202020204" pitchFamily="34" charset="0"/>
              </a:rPr>
              <a:t>Genesis 3:8 - . . . </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rPr>
              <a:t>walking in the garden in the cool of the day.</a:t>
            </a:r>
            <a:endParaRPr lang="en-US" sz="2800" b="1" kern="1400">
              <a:ln>
                <a:noFill/>
              </a:ln>
              <a:solidFill>
                <a:schemeClr val="tx1"/>
              </a:solidFill>
              <a:effectLst>
                <a:outerShdw blurRad="38100" dist="38100" dir="2700000" algn="tl">
                  <a:srgbClr val="000000">
                    <a:alpha val="43137"/>
                  </a:srgbClr>
                </a:outerShdw>
              </a:effectLst>
              <a:latin typeface="Times New Roman" panose="02020603050405020304" pitchFamily="18" charset="0"/>
            </a:endParaRPr>
          </a:p>
        </p:txBody>
      </p:sp>
      <p:sp>
        <p:nvSpPr>
          <p:cNvPr id="4" name="Rectangle 3">
            <a:extLst>
              <a:ext uri="{FF2B5EF4-FFF2-40B4-BE49-F238E27FC236}">
                <a16:creationId xmlns:a16="http://schemas.microsoft.com/office/drawing/2014/main" id="{C96D881D-5EF4-47EB-9B54-CC029E2D700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Prayer is for the Expression of Faith.</a:t>
            </a:r>
            <a:endParaRPr lang="en-US" dirty="0"/>
          </a:p>
        </p:txBody>
      </p:sp>
    </p:spTree>
    <p:extLst>
      <p:ext uri="{BB962C8B-B14F-4D97-AF65-F5344CB8AC3E}">
        <p14:creationId xmlns:p14="http://schemas.microsoft.com/office/powerpoint/2010/main" val="346762590"/>
      </p:ext>
    </p:extLst>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23982</TotalTime>
  <Words>2114</Words>
  <Application>Microsoft Office PowerPoint</Application>
  <PresentationFormat>On-screen Show (4:3)</PresentationFormat>
  <Paragraphs>229</Paragraphs>
  <Slides>45</Slides>
  <Notes>45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45</vt:i4>
      </vt:variant>
    </vt:vector>
  </HeadingPairs>
  <TitlesOfParts>
    <vt:vector size="54" baseType="lpstr">
      <vt:lpstr>Arial</vt:lpstr>
      <vt:lpstr>Arial Narrow</vt:lpstr>
      <vt:lpstr>Calibri</vt:lpstr>
      <vt:lpstr>Franklin Gothic Medium</vt:lpstr>
      <vt:lpstr>Lucida Sans Unicode</vt:lpstr>
      <vt:lpstr>Segoe UI Symbol</vt:lpstr>
      <vt:lpstr>Times New Roman</vt:lpstr>
      <vt:lpstr>Wingdings 2</vt:lpstr>
      <vt:lpstr>Trek</vt:lpstr>
      <vt:lpstr>what  is prayer  for?</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1438</cp:revision>
  <dcterms:created xsi:type="dcterms:W3CDTF">2005-04-23T22:37:40Z</dcterms:created>
  <dcterms:modified xsi:type="dcterms:W3CDTF">2024-01-23T22:26:53Z</dcterms:modified>
</cp:coreProperties>
</file>