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handoutMasterIdLst>
    <p:handoutMasterId r:id="rId53"/>
  </p:handoutMasterIdLst>
  <p:sldIdLst>
    <p:sldId id="398" r:id="rId2"/>
    <p:sldId id="1704" r:id="rId3"/>
    <p:sldId id="1790" r:id="rId4"/>
    <p:sldId id="1791" r:id="rId5"/>
    <p:sldId id="1362" r:id="rId6"/>
    <p:sldId id="1836" r:id="rId7"/>
    <p:sldId id="1503" r:id="rId8"/>
    <p:sldId id="1793" r:id="rId9"/>
    <p:sldId id="1794" r:id="rId10"/>
    <p:sldId id="1795" r:id="rId11"/>
    <p:sldId id="1796" r:id="rId12"/>
    <p:sldId id="1797" r:id="rId13"/>
    <p:sldId id="1798" r:id="rId14"/>
    <p:sldId id="1799" r:id="rId15"/>
    <p:sldId id="1800" r:id="rId16"/>
    <p:sldId id="1801" r:id="rId17"/>
    <p:sldId id="1802" r:id="rId18"/>
    <p:sldId id="1803" r:id="rId19"/>
    <p:sldId id="1804" r:id="rId20"/>
    <p:sldId id="1805" r:id="rId21"/>
    <p:sldId id="1807" r:id="rId22"/>
    <p:sldId id="1808" r:id="rId23"/>
    <p:sldId id="1809" r:id="rId24"/>
    <p:sldId id="1810" r:id="rId25"/>
    <p:sldId id="1792" r:id="rId26"/>
    <p:sldId id="1787" r:id="rId27"/>
    <p:sldId id="1811" r:id="rId28"/>
    <p:sldId id="1812" r:id="rId29"/>
    <p:sldId id="1813" r:id="rId30"/>
    <p:sldId id="1814" r:id="rId31"/>
    <p:sldId id="1815" r:id="rId32"/>
    <p:sldId id="1816" r:id="rId33"/>
    <p:sldId id="1817" r:id="rId34"/>
    <p:sldId id="1818" r:id="rId35"/>
    <p:sldId id="1820" r:id="rId36"/>
    <p:sldId id="1821" r:id="rId37"/>
    <p:sldId id="1822" r:id="rId38"/>
    <p:sldId id="1819" r:id="rId39"/>
    <p:sldId id="1824" r:id="rId40"/>
    <p:sldId id="1825" r:id="rId41"/>
    <p:sldId id="1826" r:id="rId42"/>
    <p:sldId id="1827" r:id="rId43"/>
    <p:sldId id="1828" r:id="rId44"/>
    <p:sldId id="1837" r:id="rId45"/>
    <p:sldId id="1838" r:id="rId46"/>
    <p:sldId id="1829" r:id="rId47"/>
    <p:sldId id="1830" r:id="rId48"/>
    <p:sldId id="1831" r:id="rId49"/>
    <p:sldId id="1832" r:id="rId50"/>
    <p:sldId id="1833" r:id="rId51"/>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63" d="100"/>
          <a:sy n="63" d="100"/>
        </p:scale>
        <p:origin x="66" y="354"/>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C76C96DB-A2EB-4ED6-B306-373A35EB4571}"/>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1EC0275E-5EE1-4F7E-99B1-6C5A3C0EB5B9}"/>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9BEE92B5-70BE-4E5F-9777-D5202179440E}"/>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86FC04BC-324B-4D7E-A3D0-92240508CD57}"/>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2A6BBD02-EF9C-45C5-8904-06DE5CEB88C4}"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F7A7B53-0980-4698-9E03-32E24ACAD28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32E55A57-2203-4C3B-AF63-5FC2F2780B5D}"/>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1638FB87-4401-4661-84A9-8762F3E1BC51}" type="datetimeFigureOut">
              <a:rPr lang="en-US"/>
              <a:pPr>
                <a:defRPr/>
              </a:pPr>
              <a:t>5/31/2021</a:t>
            </a:fld>
            <a:endParaRPr lang="en-US" dirty="0"/>
          </a:p>
        </p:txBody>
      </p:sp>
      <p:sp>
        <p:nvSpPr>
          <p:cNvPr id="4" name="Slide Image Placeholder 3">
            <a:extLst>
              <a:ext uri="{FF2B5EF4-FFF2-40B4-BE49-F238E27FC236}">
                <a16:creationId xmlns:a16="http://schemas.microsoft.com/office/drawing/2014/main" id="{3B5026E4-29B3-4E3F-A76B-30FF764DE315}"/>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01B6C07E-AA03-4651-987E-DAE64E31BA5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E408270E-44D6-4911-B782-667635BC5F3A}"/>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43DCB1FF-FF00-4A3A-B81D-0AAE52E2E72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FC27AB4-1414-4392-B089-D042F325032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2353316B-C868-4F5F-95DC-85D190BB15A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08814015-BCDA-466B-9C57-CDD6BA5F59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A3843DDE-CAB4-4721-9974-870CA4131F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ED7914-9187-44ED-BC80-24504B320653}"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742904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6925219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946123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403723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2696237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172521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7064035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0807623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2752491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088025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D02090B-51F0-4697-8A95-67F05800D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A747D36-F4F7-4B99-8323-6DDFB1384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66DDA38-DBB9-498C-BB10-A330E6BD78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E8C9C-5F99-4C7A-8FA2-756E3B5A5FB9}"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2275828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8659809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9304470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957009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4623126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A12B95-FB9A-461E-8208-CF3E9D964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5B6941-8D3C-46FA-94A8-3E3CB9D64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F99FB6A-964F-436D-B94E-8B7560BB8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C7ACA-22E2-4475-A37B-D1DAA8482FC6}"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420076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4181891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41215240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960455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D02090B-51F0-4697-8A95-67F05800D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A747D36-F4F7-4B99-8323-6DDFB1384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66DDA38-DBB9-498C-BB10-A330E6BD78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E8C9C-5F99-4C7A-8FA2-756E3B5A5FB9}"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5715021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7981536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7301548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4496140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84468200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18728120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162424722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22331902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96130612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89957318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9686712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2D02090B-51F0-4697-8A95-67F05800D5B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EA747D36-F4F7-4B99-8323-6DDFB13844A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66DDA38-DBB9-498C-BB10-A330E6BD784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6E8C9C-5F99-4C7A-8FA2-756E3B5A5FB9}"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19574779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58234742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37832199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3494774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21986094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32252744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45</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52098797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46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89916497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47</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25641177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48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45231718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49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3084180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A12B95-FB9A-461E-8208-CF3E9D964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5B6941-8D3C-46FA-94A8-3E3CB9D64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F99FB6A-964F-436D-B94E-8B7560BB8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C7ACA-22E2-4475-A37B-D1DAA8482FC6}"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a:extLst>
              <a:ext uri="{FF2B5EF4-FFF2-40B4-BE49-F238E27FC236}">
                <a16:creationId xmlns:a16="http://schemas.microsoft.com/office/drawing/2014/main" id="{93332544-0068-4B88-8847-3FC7BFF017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Notes Placeholder 2">
            <a:extLst>
              <a:ext uri="{FF2B5EF4-FFF2-40B4-BE49-F238E27FC236}">
                <a16:creationId xmlns:a16="http://schemas.microsoft.com/office/drawing/2014/main" id="{545ACAE2-1EAA-45EF-9FC9-83B3A5B94A7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9812" name="Slide Number Placeholder 3">
            <a:extLst>
              <a:ext uri="{FF2B5EF4-FFF2-40B4-BE49-F238E27FC236}">
                <a16:creationId xmlns:a16="http://schemas.microsoft.com/office/drawing/2014/main" id="{77DB2783-F27C-4992-BA76-86CDD408359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AA882B7-3736-4EFA-A111-8371E59C597E}" type="slidenum">
              <a:rPr lang="en-US" altLang="en-US">
                <a:solidFill>
                  <a:srgbClr val="990033"/>
                </a:solidFill>
                <a:latin typeface="Arial Narrow" panose="020B0606020202030204" pitchFamily="34" charset="0"/>
              </a:rPr>
              <a:pPr>
                <a:spcBef>
                  <a:spcPct val="0"/>
                </a:spcBef>
              </a:pPr>
              <a:t>50</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9394107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12A12B95-FB9A-461E-8208-CF3E9D9648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FF5B6941-8D3C-46FA-94A8-3E3CB9D64A5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4F99FB6A-964F-436D-B94E-8B7560BB85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1FC7ACA-22E2-4475-A37B-D1DAA8482FC6}"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382614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3866752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49F5CCC5-3383-4990-B476-38D2D8BCB8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C7ADF77B-61FD-4ED0-A5F0-6FAE2BAB68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056299CE-4617-43AD-BD74-111C5040C4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1B3657-E6CF-48D0-9E20-379830A98F71}"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extLst>
      <p:ext uri="{BB962C8B-B14F-4D97-AF65-F5344CB8AC3E}">
        <p14:creationId xmlns:p14="http://schemas.microsoft.com/office/powerpoint/2010/main" val="2586340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EB0F4967-E8AA-4588-A42D-E8EF9D639400}"/>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7DBD6DA4-EE41-43EF-9210-4CBF6FBA33B9}"/>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5C2DE9E2-E3FF-4962-BA7A-F22C32A7B3C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43171CAD-1229-44C8-9617-820092A20E89}"/>
              </a:ext>
            </a:extLst>
          </p:cNvPr>
          <p:cNvSpPr>
            <a:spLocks noGrp="1"/>
          </p:cNvSpPr>
          <p:nvPr>
            <p:ph type="sldNum" sz="quarter" idx="12"/>
          </p:nvPr>
        </p:nvSpPr>
        <p:spPr>
          <a:xfrm>
            <a:off x="8229600" y="6473825"/>
            <a:ext cx="758825" cy="247650"/>
          </a:xfrm>
        </p:spPr>
        <p:txBody>
          <a:bodyPr/>
          <a:lstStyle>
            <a:lvl1pPr>
              <a:defRPr smtClean="0"/>
            </a:lvl1pPr>
          </a:lstStyle>
          <a:p>
            <a:pPr>
              <a:defRPr/>
            </a:pPr>
            <a:fld id="{5064ED5C-7565-470B-88BF-C23CD7A069FE}" type="slidenum">
              <a:rPr lang="en-US" altLang="en-US"/>
              <a:pPr>
                <a:defRPr/>
              </a:pPr>
              <a:t>‹#›</a:t>
            </a:fld>
            <a:endParaRPr lang="en-US" altLang="en-US"/>
          </a:p>
        </p:txBody>
      </p:sp>
    </p:spTree>
    <p:extLst>
      <p:ext uri="{BB962C8B-B14F-4D97-AF65-F5344CB8AC3E}">
        <p14:creationId xmlns:p14="http://schemas.microsoft.com/office/powerpoint/2010/main" val="3160034638"/>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00F38BB4-BEE8-48BC-8DF1-DC5999EA3013}"/>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1887676A-3ABB-4FCB-AC11-A04C27CC157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F9E70B2D-9ADE-4A8E-8FD3-32DD5847123C}"/>
              </a:ext>
            </a:extLst>
          </p:cNvPr>
          <p:cNvSpPr>
            <a:spLocks noGrp="1"/>
          </p:cNvSpPr>
          <p:nvPr>
            <p:ph type="sldNum" sz="quarter" idx="12"/>
          </p:nvPr>
        </p:nvSpPr>
        <p:spPr/>
        <p:txBody>
          <a:bodyPr/>
          <a:lstStyle>
            <a:lvl1pPr>
              <a:defRPr/>
            </a:lvl1pPr>
          </a:lstStyle>
          <a:p>
            <a:pPr>
              <a:defRPr/>
            </a:pPr>
            <a:fld id="{1BA69323-0AB5-4329-AD15-623B10CC4028}" type="slidenum">
              <a:rPr lang="en-US" altLang="en-US"/>
              <a:pPr>
                <a:defRPr/>
              </a:pPr>
              <a:t>‹#›</a:t>
            </a:fld>
            <a:endParaRPr lang="en-US" altLang="en-US"/>
          </a:p>
        </p:txBody>
      </p:sp>
    </p:spTree>
    <p:extLst>
      <p:ext uri="{BB962C8B-B14F-4D97-AF65-F5344CB8AC3E}">
        <p14:creationId xmlns:p14="http://schemas.microsoft.com/office/powerpoint/2010/main" val="3405919540"/>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52DA4C-751D-46FA-9A97-D060ECCD6EB0}"/>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1D1BB824-FA95-4FEB-A21C-B71E285FE2A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595D62C-7980-4A02-B032-699E897DF35C}"/>
              </a:ext>
            </a:extLst>
          </p:cNvPr>
          <p:cNvSpPr>
            <a:spLocks noGrp="1"/>
          </p:cNvSpPr>
          <p:nvPr>
            <p:ph type="sldNum" sz="quarter" idx="12"/>
          </p:nvPr>
        </p:nvSpPr>
        <p:spPr/>
        <p:txBody>
          <a:bodyPr/>
          <a:lstStyle>
            <a:lvl1pPr>
              <a:defRPr smtClean="0"/>
            </a:lvl1pPr>
          </a:lstStyle>
          <a:p>
            <a:pPr>
              <a:defRPr/>
            </a:pPr>
            <a:fld id="{94E1332B-A40B-4622-A01B-336CE3C0BBEE}" type="slidenum">
              <a:rPr lang="en-US" altLang="en-US"/>
              <a:pPr>
                <a:defRPr/>
              </a:pPr>
              <a:t>‹#›</a:t>
            </a:fld>
            <a:endParaRPr lang="en-US" altLang="en-US"/>
          </a:p>
        </p:txBody>
      </p:sp>
    </p:spTree>
    <p:extLst>
      <p:ext uri="{BB962C8B-B14F-4D97-AF65-F5344CB8AC3E}">
        <p14:creationId xmlns:p14="http://schemas.microsoft.com/office/powerpoint/2010/main" val="2141538133"/>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C0F730E7-4C7A-46D1-BAC3-25DC4FB9C037}"/>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AA6DBDF1-65B2-4C44-BC9B-D5AC74E452B5}"/>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B78A8354-2B40-4B7D-916C-59D779FB9652}"/>
              </a:ext>
            </a:extLst>
          </p:cNvPr>
          <p:cNvSpPr>
            <a:spLocks noGrp="1"/>
          </p:cNvSpPr>
          <p:nvPr>
            <p:ph type="sldNum" sz="quarter" idx="12"/>
          </p:nvPr>
        </p:nvSpPr>
        <p:spPr>
          <a:xfrm>
            <a:off x="8229600" y="6473825"/>
            <a:ext cx="758825" cy="247650"/>
          </a:xfrm>
        </p:spPr>
        <p:txBody>
          <a:bodyPr/>
          <a:lstStyle>
            <a:lvl1pPr>
              <a:defRPr smtClean="0"/>
            </a:lvl1pPr>
          </a:lstStyle>
          <a:p>
            <a:pPr>
              <a:defRPr/>
            </a:pPr>
            <a:fld id="{E225BAD8-3C8B-4612-9853-6FBF4810EFF4}" type="slidenum">
              <a:rPr lang="en-US" altLang="en-US"/>
              <a:pPr>
                <a:defRPr/>
              </a:pPr>
              <a:t>‹#›</a:t>
            </a:fld>
            <a:endParaRPr lang="en-US" altLang="en-US"/>
          </a:p>
        </p:txBody>
      </p:sp>
    </p:spTree>
    <p:extLst>
      <p:ext uri="{BB962C8B-B14F-4D97-AF65-F5344CB8AC3E}">
        <p14:creationId xmlns:p14="http://schemas.microsoft.com/office/powerpoint/2010/main" val="162353257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C285231D-23BC-4318-9FD6-69BDB5EC5198}"/>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12A4F5FA-EF75-48C4-A9F3-4F1AD33E10D0}"/>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32514080-C739-42F1-AC8E-9A37935591F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2C6A58C6-6D17-43CC-965B-37D8E9C2019E}"/>
              </a:ext>
            </a:extLst>
          </p:cNvPr>
          <p:cNvSpPr>
            <a:spLocks noGrp="1"/>
          </p:cNvSpPr>
          <p:nvPr>
            <p:ph type="sldNum" sz="quarter" idx="12"/>
          </p:nvPr>
        </p:nvSpPr>
        <p:spPr/>
        <p:txBody>
          <a:bodyPr/>
          <a:lstStyle>
            <a:lvl1pPr>
              <a:defRPr smtClean="0"/>
            </a:lvl1pPr>
          </a:lstStyle>
          <a:p>
            <a:pPr>
              <a:defRPr/>
            </a:pPr>
            <a:fld id="{7E552FA0-2965-45FA-861E-2C647859F142}" type="slidenum">
              <a:rPr lang="en-US" altLang="en-US"/>
              <a:pPr>
                <a:defRPr/>
              </a:pPr>
              <a:t>‹#›</a:t>
            </a:fld>
            <a:endParaRPr lang="en-US" altLang="en-US"/>
          </a:p>
        </p:txBody>
      </p:sp>
    </p:spTree>
    <p:extLst>
      <p:ext uri="{BB962C8B-B14F-4D97-AF65-F5344CB8AC3E}">
        <p14:creationId xmlns:p14="http://schemas.microsoft.com/office/powerpoint/2010/main" val="2301061169"/>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79B8AF88-995A-4614-BBD1-6026CF868633}"/>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758C8810-479E-46DD-85F5-73A2B50D7CDF}"/>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A80A4CAC-F4A0-457A-B418-78BA5EA8997C}"/>
              </a:ext>
            </a:extLst>
          </p:cNvPr>
          <p:cNvSpPr>
            <a:spLocks noGrp="1"/>
          </p:cNvSpPr>
          <p:nvPr>
            <p:ph type="sldNum" sz="quarter" idx="12"/>
          </p:nvPr>
        </p:nvSpPr>
        <p:spPr/>
        <p:txBody>
          <a:bodyPr/>
          <a:lstStyle>
            <a:lvl1pPr>
              <a:defRPr/>
            </a:lvl1pPr>
          </a:lstStyle>
          <a:p>
            <a:pPr>
              <a:defRPr/>
            </a:pPr>
            <a:fld id="{75E8507E-9AA8-4C52-AF4B-1986A976B31A}" type="slidenum">
              <a:rPr lang="en-US" altLang="en-US"/>
              <a:pPr>
                <a:defRPr/>
              </a:pPr>
              <a:t>‹#›</a:t>
            </a:fld>
            <a:endParaRPr lang="en-US" altLang="en-US"/>
          </a:p>
        </p:txBody>
      </p:sp>
    </p:spTree>
    <p:extLst>
      <p:ext uri="{BB962C8B-B14F-4D97-AF65-F5344CB8AC3E}">
        <p14:creationId xmlns:p14="http://schemas.microsoft.com/office/powerpoint/2010/main" val="4276519131"/>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85CD051-CD51-4D08-A6CB-8015F46CAC93}"/>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449F8F9B-977E-4FC9-AEC2-E4359627E0F7}"/>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DC28C57E-8901-4029-B052-A7114F7C87A2}"/>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061650A7-A3DA-467E-AE83-249621E810E5}"/>
              </a:ext>
            </a:extLst>
          </p:cNvPr>
          <p:cNvSpPr>
            <a:spLocks noGrp="1"/>
          </p:cNvSpPr>
          <p:nvPr>
            <p:ph type="sldNum" sz="quarter" idx="12"/>
          </p:nvPr>
        </p:nvSpPr>
        <p:spPr>
          <a:xfrm>
            <a:off x="8229600" y="6477000"/>
            <a:ext cx="762000" cy="247650"/>
          </a:xfrm>
        </p:spPr>
        <p:txBody>
          <a:bodyPr/>
          <a:lstStyle>
            <a:lvl1pPr>
              <a:defRPr smtClean="0"/>
            </a:lvl1pPr>
          </a:lstStyle>
          <a:p>
            <a:pPr>
              <a:defRPr/>
            </a:pPr>
            <a:fld id="{4A97E02C-EEFA-474A-85C9-50B993AE4533}" type="slidenum">
              <a:rPr lang="en-US" altLang="en-US"/>
              <a:pPr>
                <a:defRPr/>
              </a:pPr>
              <a:t>‹#›</a:t>
            </a:fld>
            <a:endParaRPr lang="en-US" altLang="en-US"/>
          </a:p>
        </p:txBody>
      </p:sp>
    </p:spTree>
    <p:extLst>
      <p:ext uri="{BB962C8B-B14F-4D97-AF65-F5344CB8AC3E}">
        <p14:creationId xmlns:p14="http://schemas.microsoft.com/office/powerpoint/2010/main" val="1922851348"/>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B45492AB-7AC7-4671-970A-81111BCDBB5C}"/>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BA555612-9E8A-47B6-A03A-7456F973E1D6}"/>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0EEB749-153B-4562-9091-C37809DDACF5}"/>
              </a:ext>
            </a:extLst>
          </p:cNvPr>
          <p:cNvSpPr>
            <a:spLocks noGrp="1"/>
          </p:cNvSpPr>
          <p:nvPr>
            <p:ph type="sldNum" sz="quarter" idx="12"/>
          </p:nvPr>
        </p:nvSpPr>
        <p:spPr/>
        <p:txBody>
          <a:bodyPr/>
          <a:lstStyle>
            <a:lvl1pPr>
              <a:defRPr/>
            </a:lvl1pPr>
          </a:lstStyle>
          <a:p>
            <a:pPr>
              <a:defRPr/>
            </a:pPr>
            <a:fld id="{28E31407-5485-4D31-B10D-4A4A79791948}" type="slidenum">
              <a:rPr lang="en-US" altLang="en-US"/>
              <a:pPr>
                <a:defRPr/>
              </a:pPr>
              <a:t>‹#›</a:t>
            </a:fld>
            <a:endParaRPr lang="en-US" altLang="en-US"/>
          </a:p>
        </p:txBody>
      </p:sp>
    </p:spTree>
    <p:extLst>
      <p:ext uri="{BB962C8B-B14F-4D97-AF65-F5344CB8AC3E}">
        <p14:creationId xmlns:p14="http://schemas.microsoft.com/office/powerpoint/2010/main" val="3625393434"/>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117C7DD2-417D-440E-AF33-A0F05197655A}"/>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4C9B441A-E4FD-4497-9B63-89C41C0D9B3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A3B5A72D-CA95-4BF2-B2B7-DC7EA67BD8F6}"/>
              </a:ext>
            </a:extLst>
          </p:cNvPr>
          <p:cNvSpPr>
            <a:spLocks noGrp="1"/>
          </p:cNvSpPr>
          <p:nvPr>
            <p:ph type="sldNum" sz="quarter" idx="12"/>
          </p:nvPr>
        </p:nvSpPr>
        <p:spPr/>
        <p:txBody>
          <a:bodyPr/>
          <a:lstStyle>
            <a:lvl1pPr>
              <a:defRPr smtClean="0"/>
            </a:lvl1pPr>
          </a:lstStyle>
          <a:p>
            <a:pPr>
              <a:defRPr/>
            </a:pPr>
            <a:fld id="{B0BCAB82-6363-4294-9864-4AF76C1D4FE4}" type="slidenum">
              <a:rPr lang="en-US" altLang="en-US"/>
              <a:pPr>
                <a:defRPr/>
              </a:pPr>
              <a:t>‹#›</a:t>
            </a:fld>
            <a:endParaRPr lang="en-US" altLang="en-US"/>
          </a:p>
        </p:txBody>
      </p:sp>
    </p:spTree>
    <p:extLst>
      <p:ext uri="{BB962C8B-B14F-4D97-AF65-F5344CB8AC3E}">
        <p14:creationId xmlns:p14="http://schemas.microsoft.com/office/powerpoint/2010/main" val="2768704009"/>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B1367CF9-5784-465E-AA97-08C1CD74CF80}"/>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E6029BB3-56F3-4718-B722-B852088C523C}"/>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AED4FBDF-8C9C-4799-BB8B-84E8AD9FBAF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0E7B0251-9CC6-4720-9996-95E2E227DD6C}"/>
              </a:ext>
            </a:extLst>
          </p:cNvPr>
          <p:cNvSpPr>
            <a:spLocks noGrp="1"/>
          </p:cNvSpPr>
          <p:nvPr>
            <p:ph type="sldNum" sz="quarter" idx="12"/>
          </p:nvPr>
        </p:nvSpPr>
        <p:spPr/>
        <p:txBody>
          <a:bodyPr/>
          <a:lstStyle>
            <a:lvl1pPr>
              <a:defRPr smtClean="0"/>
            </a:lvl1pPr>
          </a:lstStyle>
          <a:p>
            <a:pPr>
              <a:defRPr/>
            </a:pPr>
            <a:fld id="{CE52E296-046A-4AC8-A093-741BA2FEC421}" type="slidenum">
              <a:rPr lang="en-US" altLang="en-US"/>
              <a:pPr>
                <a:defRPr/>
              </a:pPr>
              <a:t>‹#›</a:t>
            </a:fld>
            <a:endParaRPr lang="en-US" altLang="en-US"/>
          </a:p>
        </p:txBody>
      </p:sp>
    </p:spTree>
    <p:extLst>
      <p:ext uri="{BB962C8B-B14F-4D97-AF65-F5344CB8AC3E}">
        <p14:creationId xmlns:p14="http://schemas.microsoft.com/office/powerpoint/2010/main" val="4111690703"/>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69BE7FFB-80F9-4EAF-B7FE-37340D428A6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EAB51DB6-180B-47F5-A565-28150F72C49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1ACC1206-B5A5-428D-BE19-87D76D0F551F}"/>
              </a:ext>
            </a:extLst>
          </p:cNvPr>
          <p:cNvSpPr>
            <a:spLocks noGrp="1"/>
          </p:cNvSpPr>
          <p:nvPr>
            <p:ph type="sldNum" sz="quarter" idx="12"/>
          </p:nvPr>
        </p:nvSpPr>
        <p:spPr/>
        <p:txBody>
          <a:bodyPr/>
          <a:lstStyle>
            <a:lvl1pPr>
              <a:defRPr smtClean="0"/>
            </a:lvl1pPr>
          </a:lstStyle>
          <a:p>
            <a:pPr>
              <a:defRPr/>
            </a:pPr>
            <a:fld id="{0ECD06D4-8360-493F-BE6C-0264124F5730}" type="slidenum">
              <a:rPr lang="en-US" altLang="en-US"/>
              <a:pPr>
                <a:defRPr/>
              </a:pPr>
              <a:t>‹#›</a:t>
            </a:fld>
            <a:endParaRPr lang="en-US" altLang="en-US"/>
          </a:p>
        </p:txBody>
      </p:sp>
    </p:spTree>
    <p:extLst>
      <p:ext uri="{BB962C8B-B14F-4D97-AF65-F5344CB8AC3E}">
        <p14:creationId xmlns:p14="http://schemas.microsoft.com/office/powerpoint/2010/main" val="3648497345"/>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A5FE60BA-58FE-4EF1-8E6F-991020948343}"/>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E65A9A83-89D8-405E-B5D2-BC51571D0946}"/>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A15AA85A-017A-47CB-9E50-58655AB6C641}"/>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9F3EFE30-9643-42CE-A4C6-C49DB0EAB91C}"/>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399AE85B-90CC-4334-88A4-5BB59E892AEC}"/>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1AFAB782-6953-42C8-B736-C56D22563B7B}"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8BF515CC-534D-4019-B95E-9C64CA9D9676}"/>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97E0AFFA-25B9-4409-90EC-A4E61DE6094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F4DCDE65-C241-4589-B67B-813BB0C28C89}"/>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329" r:id="rId1"/>
    <p:sldLayoutId id="2147485330" r:id="rId2"/>
    <p:sldLayoutId id="2147485331" r:id="rId3"/>
    <p:sldLayoutId id="2147485326" r:id="rId4"/>
    <p:sldLayoutId id="2147485332" r:id="rId5"/>
    <p:sldLayoutId id="2147485327" r:id="rId6"/>
    <p:sldLayoutId id="2147485333" r:id="rId7"/>
    <p:sldLayoutId id="2147485334" r:id="rId8"/>
    <p:sldLayoutId id="2147485335" r:id="rId9"/>
    <p:sldLayoutId id="2147485328" r:id="rId10"/>
    <p:sldLayoutId id="2147485336"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81E136F7-9AE4-4FFB-9AB0-8F6D64571337}"/>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a:solidFill>
                  <a:srgbClr val="002060"/>
                </a:solidFill>
                <a:effectLst>
                  <a:outerShdw blurRad="38100" dist="38100" dir="2700000" algn="tl">
                    <a:srgbClr val="000000">
                      <a:alpha val="43137"/>
                    </a:srgbClr>
                  </a:outerShdw>
                </a:effectLst>
              </a:rPr>
              <a:t>how  to  use your  tongue wisely</a:t>
            </a:r>
            <a:endParaRPr lang="en-US" sz="6600" b="1"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Swearing.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a.  </a:t>
            </a:r>
            <a:r>
              <a:rPr lang="en-US" sz="4400" b="1">
                <a:solidFill>
                  <a:srgbClr val="339966"/>
                </a:solidFill>
                <a:effectLst>
                  <a:outerShdw blurRad="38100" dist="38100" dir="2700000" algn="tl">
                    <a:srgbClr val="000000">
                      <a:alpha val="43137"/>
                    </a:srgbClr>
                  </a:outerShdw>
                </a:effectLst>
                <a:latin typeface="Arial Narrow" pitchFamily="34" charset="0"/>
              </a:rPr>
              <a:t>Blasphemy</a:t>
            </a:r>
            <a:r>
              <a:rPr lang="en-US" sz="4400" b="1">
                <a:solidFill>
                  <a:srgbClr val="990033"/>
                </a:solidFill>
                <a:effectLst>
                  <a:outerShdw blurRad="38100" dist="38100" dir="2700000" algn="tl">
                    <a:srgbClr val="000000">
                      <a:alpha val="43137"/>
                    </a:srgbClr>
                  </a:outerShdw>
                </a:effectLst>
                <a:latin typeface="Arial Narrow"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rPr>
              <a:t>  =  abusive 			speech, personal mockery; 		speaking  lightly  or  pro-			fanely  of  sacred  things.</a:t>
            </a:r>
          </a:p>
          <a:p>
            <a:pPr marL="609600" indent="-609600" algn="just" eaLnBrk="1" fontAlgn="auto" hangingPunct="1">
              <a:spcAft>
                <a:spcPts val="0"/>
              </a:spcAft>
              <a:buFont typeface="Wingdings 2" panose="05020102010507070707" pitchFamily="18" charset="2"/>
              <a:buNone/>
              <a:defRPr/>
            </a:pPr>
            <a:endParaRPr lang="en-US" sz="2800" b="1">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βλασφημέω</a:t>
            </a:r>
            <a:endParaRPr lang="el-GR" sz="2800"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Wrong Way to Use Your Tongue.</a:t>
            </a:r>
            <a:endParaRPr lang="en-US" dirty="0"/>
          </a:p>
        </p:txBody>
      </p:sp>
    </p:spTree>
    <p:extLst>
      <p:ext uri="{BB962C8B-B14F-4D97-AF65-F5344CB8AC3E}">
        <p14:creationId xmlns:p14="http://schemas.microsoft.com/office/powerpoint/2010/main" val="2385505697"/>
      </p:ext>
    </p:extLst>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Swearing.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b. Lord Jesus was accused of  		</a:t>
            </a:r>
            <a:r>
              <a:rPr lang="en-US" sz="4400" b="1">
                <a:solidFill>
                  <a:srgbClr val="339966"/>
                </a:solidFill>
                <a:effectLst>
                  <a:outerShdw blurRad="38100" dist="38100" dir="2700000" algn="tl">
                    <a:srgbClr val="000000">
                      <a:alpha val="43137"/>
                    </a:srgbClr>
                  </a:outerShdw>
                </a:effectLst>
                <a:latin typeface="Arial Narrow" pitchFamily="34" charset="0"/>
              </a:rPr>
              <a:t>Blasphemy.</a:t>
            </a:r>
            <a:endParaRPr lang="el-GR" sz="2800"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Wrong Way to Use Your Tongue.</a:t>
            </a:r>
            <a:endParaRPr lang="en-US" dirty="0"/>
          </a:p>
        </p:txBody>
      </p:sp>
    </p:spTree>
    <p:extLst>
      <p:ext uri="{BB962C8B-B14F-4D97-AF65-F5344CB8AC3E}">
        <p14:creationId xmlns:p14="http://schemas.microsoft.com/office/powerpoint/2010/main" val="3873778928"/>
      </p:ext>
    </p:extLst>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Swearing.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b. Lord Jesus was accused of  		</a:t>
            </a:r>
            <a:r>
              <a:rPr lang="en-US" sz="4400" b="1">
                <a:solidFill>
                  <a:srgbClr val="339966"/>
                </a:solidFill>
                <a:effectLst>
                  <a:outerShdw blurRad="38100" dist="38100" dir="2700000" algn="tl">
                    <a:srgbClr val="000000">
                      <a:alpha val="43137"/>
                    </a:srgbClr>
                  </a:outerShdw>
                </a:effectLst>
                <a:latin typeface="Arial Narrow" pitchFamily="34" charset="0"/>
              </a:rPr>
              <a:t>Blasphemy.</a:t>
            </a:r>
          </a:p>
          <a:p>
            <a:pPr marL="0" indent="0" algn="just">
              <a:buNone/>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ea typeface="Segoe UI Symbol" panose="020B0502040204020203" pitchFamily="34" charset="0"/>
                <a:cs typeface="Arial" panose="020B0604020202020204" pitchFamily="34" charset="0"/>
              </a:rPr>
              <a:t>Mark 2:6-7 -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Now some teachers of the law were sitting there, thinking to themselves, “Why does this fellow talk like that? He’s blaspheming! Who can forgive sins but God alone?”</a:t>
            </a:r>
            <a:endPar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Wrong Way to Use Your Tongue.</a:t>
            </a:r>
            <a:endParaRPr lang="en-US" dirty="0"/>
          </a:p>
        </p:txBody>
      </p:sp>
    </p:spTree>
    <p:extLst>
      <p:ext uri="{BB962C8B-B14F-4D97-AF65-F5344CB8AC3E}">
        <p14:creationId xmlns:p14="http://schemas.microsoft.com/office/powerpoint/2010/main" val="2683695471"/>
      </p:ext>
    </p:extLst>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Swearing.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b. Lord Jesus was accused of  		</a:t>
            </a:r>
            <a:r>
              <a:rPr lang="en-US" sz="4400" b="1">
                <a:solidFill>
                  <a:srgbClr val="339966"/>
                </a:solidFill>
                <a:effectLst>
                  <a:outerShdw blurRad="38100" dist="38100" dir="2700000" algn="tl">
                    <a:srgbClr val="000000">
                      <a:alpha val="43137"/>
                    </a:srgbClr>
                  </a:outerShdw>
                </a:effectLst>
                <a:latin typeface="Arial Narrow" pitchFamily="34" charset="0"/>
              </a:rPr>
              <a:t>Blasphemy.</a:t>
            </a:r>
          </a:p>
          <a:p>
            <a:pPr marL="0" indent="0" algn="just">
              <a:buNone/>
            </a:pPr>
            <a:r>
              <a:rPr lang="en-US" sz="2800" b="1" kern="1400">
                <a:solidFill>
                  <a:schemeClr val="tx1"/>
                </a:solidFill>
                <a:effectLst>
                  <a:outerShdw blurRad="38100" dist="38100" dir="2700000" algn="tl">
                    <a:srgbClr val="000000">
                      <a:alpha val="43137"/>
                    </a:srgbClr>
                  </a:outerShdw>
                </a:effectLst>
                <a:latin typeface="Arial" panose="020B0604020202020204" pitchFamily="34" charset="0"/>
                <a:ea typeface="Segoe UI Symbol" panose="020B0502040204020203" pitchFamily="34" charset="0"/>
                <a:cs typeface="Arial" panose="020B0604020202020204" pitchFamily="34" charset="0"/>
              </a:rPr>
              <a:t>Mark 14:63-64 -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high priest tore his clothes. “Why do we need any more witnesses?” he asked. “You have heard the blasphemy. What do you think?”</a:t>
            </a:r>
            <a:endParaRPr lang="en-US" sz="2800" b="1" kern="1400">
              <a:solidFill>
                <a:schemeClr val="tx1"/>
              </a:solidFill>
              <a:effectLst>
                <a:outerShdw blurRad="38100" dist="38100" dir="2700000" algn="tl">
                  <a:srgbClr val="000000">
                    <a:alpha val="43137"/>
                  </a:srgbClr>
                </a:outerShdw>
              </a:effectLst>
              <a:latin typeface="Arial" panose="020B0604020202020204" pitchFamily="34" charset="0"/>
              <a:ea typeface="Segoe UI Symbol" panose="020B0502040204020203" pitchFamily="34" charset="0"/>
              <a:cs typeface="Arial" panose="020B060402020202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Wrong Way to Use Your Tongue.</a:t>
            </a:r>
            <a:endParaRPr lang="en-US" dirty="0"/>
          </a:p>
        </p:txBody>
      </p:sp>
    </p:spTree>
    <p:extLst>
      <p:ext uri="{BB962C8B-B14F-4D97-AF65-F5344CB8AC3E}">
        <p14:creationId xmlns:p14="http://schemas.microsoft.com/office/powerpoint/2010/main" val="1704306273"/>
      </p:ext>
    </p:extLst>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Swearing.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b. Lord Jesus was accused of  		</a:t>
            </a:r>
            <a:r>
              <a:rPr lang="en-US" sz="4400" b="1">
                <a:solidFill>
                  <a:srgbClr val="339966"/>
                </a:solidFill>
                <a:effectLst>
                  <a:outerShdw blurRad="38100" dist="38100" dir="2700000" algn="tl">
                    <a:srgbClr val="000000">
                      <a:alpha val="43137"/>
                    </a:srgbClr>
                  </a:outerShdw>
                </a:effectLst>
                <a:latin typeface="Arial Narrow" pitchFamily="34" charset="0"/>
              </a:rPr>
              <a:t>Blasphemy.</a:t>
            </a:r>
          </a:p>
          <a:p>
            <a:pPr marL="0" indent="0" algn="just">
              <a:buNone/>
            </a:pPr>
            <a:r>
              <a:rPr lang="en-US" sz="2800" b="1" kern="1400">
                <a:solidFill>
                  <a:schemeClr val="tx1"/>
                </a:solidFill>
                <a:effectLst>
                  <a:outerShdw blurRad="38100" dist="38100" dir="2700000" algn="tl">
                    <a:srgbClr val="000000">
                      <a:alpha val="43137"/>
                    </a:srgbClr>
                  </a:outerShdw>
                </a:effectLst>
                <a:latin typeface="Arial" panose="020B0604020202020204" pitchFamily="34" charset="0"/>
                <a:ea typeface="Segoe UI Symbol" panose="020B0502040204020203" pitchFamily="34" charset="0"/>
                <a:cs typeface="Arial" panose="020B0604020202020204" pitchFamily="34" charset="0"/>
              </a:rPr>
              <a:t>Mark 14:63-64 -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 high priest tore his clothes. “Why do we need any more witnesses?” he asked. “You have heard the blasphemy. What do you think?”</a:t>
            </a:r>
            <a:endParaRPr lang="en-US" sz="2800" b="1" kern="1400">
              <a:solidFill>
                <a:schemeClr val="tx1"/>
              </a:solidFill>
              <a:effectLst>
                <a:outerShdw blurRad="38100" dist="38100" dir="2700000" algn="tl">
                  <a:srgbClr val="000000">
                    <a:alpha val="43137"/>
                  </a:srgbClr>
                </a:outerShdw>
              </a:effectLst>
              <a:latin typeface="Arial" panose="020B0604020202020204" pitchFamily="34" charset="0"/>
              <a:ea typeface="Segoe UI Symbol" panose="020B0502040204020203" pitchFamily="34" charset="0"/>
              <a:cs typeface="Arial" panose="020B0604020202020204" pitchFamily="34" charset="0"/>
            </a:endParaRPr>
          </a:p>
          <a:p>
            <a:pPr marL="0" indent="0" algn="just">
              <a:buNone/>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ea typeface="Segoe UI Symbol" panose="020B0502040204020203" pitchFamily="34" charset="0"/>
                <a:cs typeface="Arial" panose="020B0604020202020204" pitchFamily="34" charset="0"/>
              </a:rPr>
              <a:t>John 10:33 -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“We are not stoning you for any of these,” replied the Jews, “but for blasphemy, because you, a mere man, claim to be God.”</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Wrong Way to Use Your Tongue.</a:t>
            </a:r>
            <a:endParaRPr lang="en-US" dirty="0"/>
          </a:p>
        </p:txBody>
      </p:sp>
    </p:spTree>
    <p:extLst>
      <p:ext uri="{BB962C8B-B14F-4D97-AF65-F5344CB8AC3E}">
        <p14:creationId xmlns:p14="http://schemas.microsoft.com/office/powerpoint/2010/main" val="2034739144"/>
      </p:ext>
    </p:extLst>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Swearing.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3. Swearing violates one of the 	Ten Commandments!</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Exodus 20:7 -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You shall not misuse the name of the LORD your God, for the LORD will not hold anyone guiltless who misuses his name.</a:t>
            </a: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Wrong Way to Use Your Tongue.</a:t>
            </a:r>
            <a:endParaRPr lang="en-US" dirty="0"/>
          </a:p>
        </p:txBody>
      </p:sp>
    </p:spTree>
    <p:extLst>
      <p:ext uri="{BB962C8B-B14F-4D97-AF65-F5344CB8AC3E}">
        <p14:creationId xmlns:p14="http://schemas.microsoft.com/office/powerpoint/2010/main" val="21307820"/>
      </p:ext>
    </p:extLst>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Swearing.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3. Swearing violates one of the 	Ten Commandments!</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Exodus 20:7 -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You shall not misuse the name of the LORD your God, for the LORD will not hold anyone guiltless who misuses his name.</a:t>
            </a:r>
          </a:p>
          <a:p>
            <a:pPr marL="0" marR="0" indent="0" algn="just">
              <a:spcBef>
                <a:spcPts val="0"/>
              </a:spcBef>
              <a:spcAft>
                <a:spcPts val="0"/>
              </a:spcAft>
              <a:buNone/>
            </a:pPr>
            <a:endParaRPr lang="en-US" sz="2800" b="1" kern="1400">
              <a:solidFill>
                <a:schemeClr val="tx1"/>
              </a:solidFill>
              <a:effectLst>
                <a:outerShdw blurRad="38100" dist="38100" dir="2700000" algn="tl">
                  <a:srgbClr val="000000">
                    <a:alpha val="43137"/>
                  </a:srgbClr>
                </a:outerShdw>
              </a:effectLst>
              <a:latin typeface="Arial" panose="020B0604020202020204" pitchFamily="34" charset="0"/>
            </a:endParaRPr>
          </a:p>
          <a:p>
            <a:pPr marL="0" marR="0" indent="0" algn="ctr">
              <a:spcBef>
                <a:spcPts val="0"/>
              </a:spcBef>
              <a:spcAft>
                <a:spcPts val="0"/>
              </a:spcAft>
              <a:buNone/>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King James Version</a:t>
            </a:r>
          </a:p>
          <a:p>
            <a:pPr marL="0" marR="0" indent="0" algn="ctr">
              <a:spcBef>
                <a:spcPts val="0"/>
              </a:spcBef>
              <a:spcAft>
                <a:spcPts val="0"/>
              </a:spcAft>
              <a:buNone/>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“take the Lord’s name in </a:t>
            </a:r>
            <a:r>
              <a:rPr lang="en-US" sz="2800" b="1" u="sng" kern="1400">
                <a:ln>
                  <a:noFill/>
                </a:ln>
                <a:solidFill>
                  <a:srgbClr val="339966"/>
                </a:solidFill>
                <a:effectLst>
                  <a:outerShdw blurRad="38100" dist="38100" dir="2700000" algn="tl">
                    <a:srgbClr val="000000">
                      <a:alpha val="43137"/>
                    </a:srgbClr>
                  </a:outerShdw>
                </a:effectLst>
                <a:latin typeface="Arial" panose="020B0604020202020204" pitchFamily="34" charset="0"/>
              </a:rPr>
              <a:t>vain</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Wrong Way to Use Your Tongue.</a:t>
            </a:r>
            <a:endParaRPr lang="en-US" dirty="0"/>
          </a:p>
        </p:txBody>
      </p:sp>
    </p:spTree>
    <p:extLst>
      <p:ext uri="{BB962C8B-B14F-4D97-AF65-F5344CB8AC3E}">
        <p14:creationId xmlns:p14="http://schemas.microsoft.com/office/powerpoint/2010/main" val="1367092653"/>
      </p:ext>
    </p:extLst>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Swearing.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3. Swearing violates one of the 	Ten Commandments!</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Exodus 20:7 -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You shall not misuse the name of the LORD your God, for the LORD will not hold anyone guiltless who misuses his name.</a:t>
            </a:r>
          </a:p>
          <a:p>
            <a:pPr marL="0" marR="0" indent="0" algn="just">
              <a:spcBef>
                <a:spcPts val="0"/>
              </a:spcBef>
              <a:spcAft>
                <a:spcPts val="0"/>
              </a:spcAft>
              <a:buNone/>
            </a:pPr>
            <a:endParaRPr lang="en-US" sz="2800" b="1" kern="1400">
              <a:solidFill>
                <a:schemeClr val="tx1"/>
              </a:solidFill>
              <a:effectLst>
                <a:outerShdw blurRad="38100" dist="38100" dir="2700000" algn="tl">
                  <a:srgbClr val="000000">
                    <a:alpha val="43137"/>
                  </a:srgbClr>
                </a:outerShdw>
              </a:effectLst>
              <a:latin typeface="Arial" panose="020B0604020202020204" pitchFamily="34" charset="0"/>
            </a:endParaRPr>
          </a:p>
          <a:p>
            <a:pPr marL="0" marR="0" indent="0" algn="ctr">
              <a:spcBef>
                <a:spcPts val="0"/>
              </a:spcBef>
              <a:spcAft>
                <a:spcPts val="0"/>
              </a:spcAft>
              <a:buNone/>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King James Version</a:t>
            </a:r>
          </a:p>
          <a:p>
            <a:pPr marL="0" marR="0" indent="0" algn="ctr">
              <a:spcBef>
                <a:spcPts val="0"/>
              </a:spcBef>
              <a:spcAft>
                <a:spcPts val="0"/>
              </a:spcAft>
              <a:buNone/>
            </a:pP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“take the Lord’s name in </a:t>
            </a:r>
            <a:r>
              <a:rPr lang="en-US" sz="2800" b="1" u="sng" kern="1400">
                <a:ln>
                  <a:noFill/>
                </a:ln>
                <a:solidFill>
                  <a:srgbClr val="339966"/>
                </a:solidFill>
                <a:effectLst>
                  <a:outerShdw blurRad="38100" dist="38100" dir="2700000" algn="tl">
                    <a:srgbClr val="000000">
                      <a:alpha val="43137"/>
                    </a:srgbClr>
                  </a:outerShdw>
                </a:effectLst>
                <a:latin typeface="Arial" panose="020B0604020202020204" pitchFamily="34" charset="0"/>
              </a:rPr>
              <a:t>vain</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a:t>
            </a:r>
          </a:p>
          <a:p>
            <a:pPr marL="0" marR="0" indent="0" algn="ctr">
              <a:spcBef>
                <a:spcPts val="0"/>
              </a:spcBef>
              <a:spcAft>
                <a:spcPts val="0"/>
              </a:spcAft>
              <a:buNone/>
            </a:pPr>
            <a:r>
              <a:rPr lang="en-US" sz="4400" b="1" kern="1400">
                <a:solidFill>
                  <a:srgbClr val="339966"/>
                </a:solidFill>
                <a:effectLst>
                  <a:outerShdw blurRad="38100" dist="38100" dir="2700000" algn="tl">
                    <a:srgbClr val="000000">
                      <a:alpha val="43137"/>
                    </a:srgbClr>
                  </a:outerShdw>
                </a:effectLst>
                <a:latin typeface="Arial Narrow" panose="020B0606020202030204" pitchFamily="34" charset="0"/>
              </a:rPr>
              <a:t>Vain</a:t>
            </a:r>
            <a:r>
              <a:rPr lang="en-US" sz="4400" b="1" kern="1400">
                <a:solidFill>
                  <a:srgbClr val="990033"/>
                </a:solidFill>
                <a:effectLst>
                  <a:outerShdw blurRad="38100" dist="38100" dir="2700000" algn="tl">
                    <a:srgbClr val="000000">
                      <a:alpha val="43137"/>
                    </a:srgbClr>
                  </a:outerShdw>
                </a:effectLst>
                <a:latin typeface="Arial Narrow" panose="020B0606020202030204" pitchFamily="34" charset="0"/>
              </a:rPr>
              <a:t> = empty or deflate.</a:t>
            </a:r>
            <a:endParaRPr lang="en-US" sz="4400" b="1" kern="1400">
              <a:ln>
                <a:noFill/>
              </a:ln>
              <a:solidFill>
                <a:srgbClr val="990033"/>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Wrong Way to Use Your Tongue.</a:t>
            </a:r>
            <a:endParaRPr lang="en-US" dirty="0"/>
          </a:p>
        </p:txBody>
      </p:sp>
    </p:spTree>
    <p:extLst>
      <p:ext uri="{BB962C8B-B14F-4D97-AF65-F5344CB8AC3E}">
        <p14:creationId xmlns:p14="http://schemas.microsoft.com/office/powerpoint/2010/main" val="1698416154"/>
      </p:ext>
    </p:extLst>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Swearing.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Oath taking.</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Wrong Way to Use Your Tongue.</a:t>
            </a:r>
            <a:endParaRPr lang="en-US" dirty="0"/>
          </a:p>
        </p:txBody>
      </p:sp>
    </p:spTree>
    <p:extLst>
      <p:ext uri="{BB962C8B-B14F-4D97-AF65-F5344CB8AC3E}">
        <p14:creationId xmlns:p14="http://schemas.microsoft.com/office/powerpoint/2010/main" val="683233414"/>
      </p:ext>
    </p:extLst>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Oath taking.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Oaths taken in court are 	permitted.</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Wrong Way to Use Your Tongue.</a:t>
            </a:r>
            <a:endParaRPr lang="en-US" dirty="0"/>
          </a:p>
        </p:txBody>
      </p:sp>
    </p:spTree>
    <p:extLst>
      <p:ext uri="{BB962C8B-B14F-4D97-AF65-F5344CB8AC3E}">
        <p14:creationId xmlns:p14="http://schemas.microsoft.com/office/powerpoint/2010/main" val="860022583"/>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169B17-F726-4454-97F3-7D18DCC4D8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2AC8B-7CB9-41B3-90B8-9840475550EC}"/>
              </a:ext>
            </a:extLst>
          </p:cNvPr>
          <p:cNvSpPr>
            <a:spLocks noGrp="1" noChangeArrowheads="1"/>
          </p:cNvSpPr>
          <p:nvPr>
            <p:ph idx="1"/>
          </p:nvPr>
        </p:nvSpPr>
        <p:spPr>
          <a:xfrm>
            <a:off x="533400" y="1219200"/>
            <a:ext cx="7848600" cy="5638800"/>
          </a:xfrm>
        </p:spPr>
        <p:txBody>
          <a:bodyPr wrap="square" lIns="91440">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5:12-14</a:t>
            </a:r>
            <a:endParaRPr lang="en-US" sz="12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Above all, my brothers, do not swear — not by heaven or by earth or by anything else. Let your “Yes” be yes, and your “No,” no, or you will be condemned. Is any one of you in trouble? He should pray. Is anyone happy? Let him sing songs of praise. Is any one of you sick? He should call the elders of the church to pray over him and anoint him with oil in the name of the Lord.</a:t>
            </a: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Oath taking.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Oaths taken in court are 	permitted.</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Exodus 22:11 -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the issue between them will be settled by the taking of an oath before the LORD that the neighbor did not lay hands on the other person’s property.</a:t>
            </a: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Wrong Way to Use Your Tongue.</a:t>
            </a:r>
            <a:endParaRPr lang="en-US" dirty="0"/>
          </a:p>
        </p:txBody>
      </p:sp>
    </p:spTree>
    <p:extLst>
      <p:ext uri="{BB962C8B-B14F-4D97-AF65-F5344CB8AC3E}">
        <p14:creationId xmlns:p14="http://schemas.microsoft.com/office/powerpoint/2010/main" val="2427328212"/>
      </p:ext>
    </p:extLst>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Oath taking.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Oaths taken in court are 	permitted.</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Numbers 5:19 -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Then the priest shall put the woman under oath and say to her . . .</a:t>
            </a: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Wrong Way to Use Your Tongue.</a:t>
            </a:r>
            <a:endParaRPr lang="en-US" dirty="0"/>
          </a:p>
        </p:txBody>
      </p:sp>
    </p:spTree>
    <p:extLst>
      <p:ext uri="{BB962C8B-B14F-4D97-AF65-F5344CB8AC3E}">
        <p14:creationId xmlns:p14="http://schemas.microsoft.com/office/powerpoint/2010/main" val="1754805619"/>
      </p:ext>
    </p:extLst>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Oath taking.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Oaths taken in court are 	permitted.</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Numbers 5:19 -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Then the priest shall put the woman under oath and say to her . . .</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Deuteronomy 6:13 -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Fear the LORD your God, serve him only and take your oaths in his name.</a:t>
            </a:r>
            <a:endParaRPr lang="en-US" sz="2800" b="1"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Wrong Way to Use Your Tongue.</a:t>
            </a:r>
            <a:endParaRPr lang="en-US" dirty="0"/>
          </a:p>
        </p:txBody>
      </p:sp>
    </p:spTree>
    <p:extLst>
      <p:ext uri="{BB962C8B-B14F-4D97-AF65-F5344CB8AC3E}">
        <p14:creationId xmlns:p14="http://schemas.microsoft.com/office/powerpoint/2010/main" val="104229853"/>
      </p:ext>
    </p:extLst>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Oath taking.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But - Lord Jesus did say . . .</a:t>
            </a:r>
          </a:p>
          <a:p>
            <a:pPr marL="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5:37 -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Simply let your ‘Yes’ be ‘Yes,’ and your ‘No,’ ‘No’; anything beyond this comes from the evil one.</a:t>
            </a:r>
            <a:endParaRPr lang="en-US" sz="2800" b="1"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Wrong Way to Use Your Tongue.</a:t>
            </a:r>
            <a:endParaRPr lang="en-US" dirty="0"/>
          </a:p>
        </p:txBody>
      </p:sp>
    </p:spTree>
    <p:extLst>
      <p:ext uri="{BB962C8B-B14F-4D97-AF65-F5344CB8AC3E}">
        <p14:creationId xmlns:p14="http://schemas.microsoft.com/office/powerpoint/2010/main" val="3347317637"/>
      </p:ext>
    </p:extLst>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Oath taking.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2. But - Lord Jesus did say . . .</a:t>
            </a:r>
          </a:p>
          <a:p>
            <a:pPr marL="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Matthew 5:37 -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Simply let your ‘Yes’ be ‘Yes,’ and your ‘No,’ ‘No’; anything beyond this comes from the evil one.</a:t>
            </a:r>
          </a:p>
          <a:p>
            <a:pPr marL="0" indent="0" algn="just">
              <a:spcBef>
                <a:spcPts val="0"/>
              </a:spcBef>
              <a:spcAft>
                <a:spcPts val="0"/>
              </a:spcAft>
              <a:buNone/>
            </a:pPr>
            <a:r>
              <a:rPr lang="en-US" sz="2800" b="1" kern="1400">
                <a:solidFill>
                  <a:schemeClr val="tx1"/>
                </a:solidFill>
                <a:effectLst>
                  <a:outerShdw blurRad="38100" dist="38100" dir="2700000" algn="tl">
                    <a:srgbClr val="000000">
                      <a:alpha val="43137"/>
                    </a:srgbClr>
                  </a:outerShdw>
                </a:effectLst>
                <a:latin typeface="Arial" panose="020B0604020202020204" pitchFamily="34" charset="0"/>
              </a:rPr>
              <a:t>Matthew 5:34 -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Do not swear at all!</a:t>
            </a:r>
            <a:endParaRPr lang="en-US" sz="2800" b="1"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Wrong Way to Use Your Tongue.</a:t>
            </a:r>
            <a:endParaRPr lang="en-US" dirty="0"/>
          </a:p>
        </p:txBody>
      </p:sp>
    </p:spTree>
    <p:extLst>
      <p:ext uri="{BB962C8B-B14F-4D97-AF65-F5344CB8AC3E}">
        <p14:creationId xmlns:p14="http://schemas.microsoft.com/office/powerpoint/2010/main" val="1275949232"/>
      </p:ext>
    </p:extLst>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C8F4E-3FB5-48D7-9C68-95E8DC0127B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53B07-090E-4151-9CD2-DC6E03F1182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a:t>
            </a:r>
            <a:r>
              <a:rPr lang="en-US" sz="4400" b="1">
                <a:solidFill>
                  <a:schemeClr val="bg1">
                    <a:lumMod val="65000"/>
                  </a:schemeClr>
                </a:solidFill>
                <a:effectLst>
                  <a:outerShdw blurRad="38100" dist="38100" dir="2700000" algn="tl">
                    <a:srgbClr val="000000">
                      <a:alpha val="43137"/>
                    </a:srgbClr>
                  </a:outerShdw>
                </a:effectLst>
                <a:latin typeface="Arial Narrow" pitchFamily="34" charset="0"/>
              </a:rPr>
              <a:t>. The Wrong Way to Use Your Tongue </a:t>
            </a:r>
            <a:r>
              <a:rPr lang="en-US" sz="2800" b="1">
                <a:solidFill>
                  <a:schemeClr val="bg1">
                    <a:lumMod val="65000"/>
                  </a:scheme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v12</a:t>
            </a:r>
          </a:p>
          <a:p>
            <a:pPr marL="609600" indent="-609600" algn="just" eaLnBrk="1" fontAlgn="auto" hangingPunct="1">
              <a:spcAft>
                <a:spcPts val="0"/>
              </a:spcAft>
              <a:buFont typeface="Wingdings 2" panose="05020102010507070707" pitchFamily="18" charset="2"/>
              <a:buNone/>
              <a:defRPr/>
            </a:pPr>
            <a:r>
              <a:rPr lang="en-US" sz="4400" b="1">
                <a:solidFill>
                  <a:srgbClr val="002060"/>
                </a:solidFill>
                <a:effectLst>
                  <a:outerShdw blurRad="38100" dist="38100" dir="2700000" algn="tl">
                    <a:srgbClr val="000000">
                      <a:alpha val="43137"/>
                    </a:srgbClr>
                  </a:outerShdw>
                </a:effectLst>
                <a:latin typeface="Arial Narrow" pitchFamily="34" charset="0"/>
              </a:rPr>
              <a:t>II.  Right Ways to Use Your Tongue </a:t>
            </a:r>
            <a:r>
              <a:rPr lang="en-US" sz="28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v13-20</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2719500027"/>
      </p:ext>
    </p:extLst>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Praise the Lord when you are happy.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Is any one of you in trouble? He should pray. Is anyone happy?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Let him sing songs of praise</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v13</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Praise the Lord when you are happy.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Is any one of you in trouble? He should pray. Is anyone happy?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Let him sing songs of praise</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v13</a:t>
            </a:r>
          </a:p>
          <a:p>
            <a:pPr marL="609600" indent="-609600" algn="just" eaLnBrk="1" fontAlgn="auto" hangingPunct="1">
              <a:spcAft>
                <a:spcPts val="0"/>
              </a:spcAft>
              <a:buFont typeface="Wingdings 2" panose="05020102010507070707" pitchFamily="18" charset="2"/>
              <a:buNone/>
              <a:defRPr/>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Sing</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pick, rub, pull or strum 	an instrument.</a:t>
            </a:r>
          </a:p>
          <a:p>
            <a:pPr marL="609600" indent="-609600" algn="just" eaLnBrk="1" fontAlgn="auto" hangingPunct="1">
              <a:spcAft>
                <a:spcPts val="0"/>
              </a:spcAft>
              <a:buNone/>
              <a:defRPr/>
            </a:pPr>
            <a:endPar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endParaRP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ψάλλω</a:t>
            </a:r>
            <a:endParaRPr lang="el-GR" sz="2800"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265212664"/>
      </p:ext>
    </p:extLst>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Praise the Lord when you are happy.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Is any one of you in trouble? He should pray. Is anyone happy?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Let him sing songs of praise</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v13</a:t>
            </a:r>
          </a:p>
          <a:p>
            <a:pPr marL="609600" indent="-609600" algn="just" eaLnBrk="1" fontAlgn="auto" hangingPunct="1">
              <a:spcAft>
                <a:spcPts val="0"/>
              </a:spcAft>
              <a:buFont typeface="Wingdings 2" panose="05020102010507070707" pitchFamily="18" charset="2"/>
              <a:buNone/>
              <a:defRPr/>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Sing</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pick, rub, pull or strum 	an instrument.</a:t>
            </a:r>
          </a:p>
          <a:p>
            <a:pPr marL="22860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Psalm 33:2 -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Praise the LORD with the harp; make music to him on the ten-stringed lyre.</a:t>
            </a:r>
            <a:endParaRPr lang="en-US"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3742531018"/>
      </p:ext>
    </p:extLst>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Praise the Lord when you are happy.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Is any one of you in trouble? He should pray. Is anyone happy?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Let him sing songs of praise</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v13</a:t>
            </a:r>
          </a:p>
          <a:p>
            <a:pPr marL="609600" indent="-609600" algn="just" eaLnBrk="1" fontAlgn="auto" hangingPunct="1">
              <a:spcAft>
                <a:spcPts val="0"/>
              </a:spcAft>
              <a:buFont typeface="Wingdings 2" panose="05020102010507070707" pitchFamily="18" charset="2"/>
              <a:buNone/>
              <a:defRPr/>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Sing</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pick, rub, pull or strum 	an instrument.</a:t>
            </a:r>
          </a:p>
          <a:p>
            <a:pPr marL="22860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Romans 15:9 -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Therefore I will praise you among the Gentiles; I will </a:t>
            </a:r>
            <a:r>
              <a:rPr lang="en-US" sz="2800" b="1" u="sng" kern="1400">
                <a:ln>
                  <a:noFill/>
                </a:ln>
                <a:solidFill>
                  <a:schemeClr val="tx1"/>
                </a:solidFill>
                <a:effectLst>
                  <a:outerShdw blurRad="38100" dist="38100" dir="2700000" algn="tl">
                    <a:srgbClr val="000000">
                      <a:alpha val="43137"/>
                    </a:srgbClr>
                  </a:outerShdw>
                </a:effectLst>
                <a:latin typeface="Arial" panose="020B0604020202020204" pitchFamily="34" charset="0"/>
              </a:rPr>
              <a:t>sing</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 hymns to your name.</a:t>
            </a:r>
            <a:endParaRPr lang="en-US" sz="2800" kern="1400">
              <a:ln>
                <a:noFill/>
              </a:ln>
              <a:solidFill>
                <a:schemeClr val="tx1"/>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3904440750"/>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169B17-F726-4454-97F3-7D18DCC4D8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2AC8B-7CB9-41B3-90B8-9840475550EC}"/>
              </a:ext>
            </a:extLst>
          </p:cNvPr>
          <p:cNvSpPr>
            <a:spLocks noGrp="1" noChangeArrowheads="1"/>
          </p:cNvSpPr>
          <p:nvPr>
            <p:ph idx="1"/>
          </p:nvPr>
        </p:nvSpPr>
        <p:spPr>
          <a:xfrm>
            <a:off x="533400" y="1219200"/>
            <a:ext cx="7848600" cy="5638800"/>
          </a:xfrm>
        </p:spPr>
        <p:txBody>
          <a:bodyPr wrap="square" lIns="91440">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5:15-16</a:t>
            </a:r>
            <a:endParaRPr lang="en-US" sz="12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And the prayer offered in faith will make the sick person well; the Lord will raise him up. If he has sinned, he will be forgiven. Therefore confess your sins to each other and pray for each other so that you may be healed. The prayer of a righteous man is powerful and effective.</a:t>
            </a: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Tree>
    <p:extLst>
      <p:ext uri="{BB962C8B-B14F-4D97-AF65-F5344CB8AC3E}">
        <p14:creationId xmlns:p14="http://schemas.microsoft.com/office/powerpoint/2010/main" val="574715480"/>
      </p:ext>
    </p:extLst>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Praise the Lord when you are happy.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Is any one of you in trouble? He should pray. Is anyone happy?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Let him sing songs of praise</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v13</a:t>
            </a:r>
          </a:p>
          <a:p>
            <a:pPr marL="609600" indent="-609600" algn="just" eaLnBrk="1" fontAlgn="auto" hangingPunct="1">
              <a:spcAft>
                <a:spcPts val="0"/>
              </a:spcAft>
              <a:buFont typeface="Wingdings 2" panose="05020102010507070707" pitchFamily="18" charset="2"/>
              <a:buNone/>
              <a:defRPr/>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1.</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339966"/>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Sing</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pick, rub, pull or strum 	an instrument.</a:t>
            </a: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Corinthians 14:15 -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I will pray with my spirit, but I will also pray with my mind; I will sing with my spirit, but I will also sing with my mind.</a:t>
            </a:r>
            <a:endParaRPr lang="en-US" sz="2800" b="1" kern="1400">
              <a:ln>
                <a:noFill/>
              </a:ln>
              <a:solidFill>
                <a:schemeClr val="tx1"/>
              </a:solidFill>
              <a:effectLst>
                <a:outerShdw blurRad="38100" dist="38100" dir="2700000" algn="tl">
                  <a:srgbClr val="000000">
                    <a:alpha val="43137"/>
                  </a:srgbClr>
                </a:outerShdw>
              </a:effectLst>
              <a:latin typeface="Arial Narrow" panose="020B0606020202030204" pitchFamily="34" charset="0"/>
            </a:endParaRP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15394978"/>
      </p:ext>
    </p:extLst>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Praise the Lord when you are happy.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Is any one of you in trouble? He should pray. Is anyone happy?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Let him sing songs of praise</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v13</a:t>
            </a:r>
          </a:p>
          <a:p>
            <a:pPr marL="609600" indent="-609600" algn="just" eaLnBrk="1" fontAlgn="auto" hangingPunct="1">
              <a:spcAft>
                <a:spcPts val="0"/>
              </a:spcAft>
              <a:buFont typeface="Wingdings 2" panose="05020102010507070707" pitchFamily="18" charset="2"/>
              <a:buNone/>
              <a:defRPr/>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2.</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Praise when you are happy.</a:t>
            </a: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1326009128"/>
      </p:ext>
    </p:extLst>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Praise the Lord when you are happy.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Is any one of you in trouble? He should pray. Is anyone happy?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Let him sing songs of praise</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v13</a:t>
            </a:r>
          </a:p>
          <a:p>
            <a:pPr marL="609600" indent="-609600" algn="just" eaLnBrk="1" fontAlgn="auto" hangingPunct="1">
              <a:spcAft>
                <a:spcPts val="0"/>
              </a:spcAft>
              <a:buFont typeface="Wingdings 2" panose="05020102010507070707" pitchFamily="18" charset="2"/>
              <a:buNone/>
              <a:defRPr/>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2.</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Praise when you are happy.</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2:20 - The shepherds returned, glorifying and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praising God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for all the things they had heard and seen, which were just as they had been told.</a:t>
            </a: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1243383435"/>
      </p:ext>
    </p:extLst>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A. Praise the Lord when you are happy.</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Is any one of you in trouble? He should pray. Is anyone happy?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Let him sing songs of praise</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v13</a:t>
            </a:r>
          </a:p>
          <a:p>
            <a:pPr marL="609600" indent="-609600" algn="just" eaLnBrk="1" fontAlgn="auto" hangingPunct="1">
              <a:spcAft>
                <a:spcPts val="0"/>
              </a:spcAft>
              <a:buFont typeface="Wingdings 2" panose="05020102010507070707" pitchFamily="18" charset="2"/>
              <a:buNone/>
              <a:defRPr/>
            </a:pP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2.</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cs typeface="Arial" panose="020B0604020202020204" pitchFamily="34" charset="0"/>
              </a:rPr>
              <a:t>Praise when you are happy.</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Luke 19:37 -  When he came near the place where the road goes down the Mount of Olives, the whole crowd of disciples began joyfully to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praise God</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in loud voices for all the miracles they had seen</a:t>
            </a:r>
            <a:r>
              <a:rPr lang="en-US" sz="2800" b="1" kern="14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t>
            </a: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3464839340"/>
      </p:ext>
    </p:extLst>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Pray when you are sick.</a:t>
            </a: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1187097882"/>
      </p:ext>
    </p:extLst>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Pray when you are sick.</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Elijah.</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Elijah was a man just like us. He prayed earnestly that it would not rain, and it did not rain on the land for three and a half years. Again he prayed, and the heavens gave rain, and the earth produced its crops. - v17-18</a:t>
            </a:r>
            <a:endParaRPr lang="en-US" sz="2800" b="1">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1962992717"/>
      </p:ext>
    </p:extLst>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Pray when you are sick.</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Elijah.</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Kings 17:1 - Now Elijah the Tishbite, from Tishbe in Gilead, said to Ahab, “As the Lord, the God of Israel, lives, whom I serve, there will be neither dew nor rain in the next few years except at my word.”</a:t>
            </a: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2760715976"/>
      </p:ext>
    </p:extLst>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Pray when you are sick.</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	1. Elijah.</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Kings 17:1 - Now Elijah the Tishbite, from Tishbe in Gilead, said to Ahab, “As the Lord, the God of Israel, lives, whom I serve, there will be neither dew nor rain in the next few years except at my word.”</a:t>
            </a:r>
          </a:p>
          <a:p>
            <a:pPr marL="0" indent="0" algn="just">
              <a:buNone/>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0" indent="0" algn="ctr">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I Kings 18:41-46</a:t>
            </a: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169036104"/>
      </p:ext>
    </p:extLst>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Pray when you are sick.</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	2. Calling the Elders.</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Is any one of you sick? He should call the elders of the church to pray over him and anoint him with oil in the name of the Lord. And the prayer offered in faith will make the sick person well; the Lord will raise him up. If he has sinned, he will be forgiven. - v14-15</a:t>
            </a: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695664150"/>
      </p:ext>
    </p:extLst>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Pray when you are sick.</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And the prayer offered in faith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will make the sick person well</a:t>
            </a:r>
            <a:r>
              <a:rPr lang="en-US" sz="2800" b="1">
                <a:solidFill>
                  <a:srgbClr val="990033"/>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 - v15</a:t>
            </a: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Will the sick person get well if the elders anoint &amp; pray?</a:t>
            </a: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210841458"/>
      </p:ext>
    </p:extLst>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8169B17-F726-4454-97F3-7D18DCC4D84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A82AC8B-7CB9-41B3-90B8-9840475550EC}"/>
              </a:ext>
            </a:extLst>
          </p:cNvPr>
          <p:cNvSpPr>
            <a:spLocks noGrp="1" noChangeArrowheads="1"/>
          </p:cNvSpPr>
          <p:nvPr>
            <p:ph idx="1"/>
          </p:nvPr>
        </p:nvSpPr>
        <p:spPr>
          <a:xfrm>
            <a:off x="533400" y="1219200"/>
            <a:ext cx="7848600" cy="5638800"/>
          </a:xfrm>
        </p:spPr>
        <p:txBody>
          <a:bodyPr wrap="square" lIns="91440">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James 5:17-20</a:t>
            </a:r>
            <a:endParaRPr lang="en-US" sz="1200" b="1">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0" marR="0" indent="0" algn="just">
              <a:spcBef>
                <a:spcPts val="0"/>
              </a:spcBef>
              <a:spcAft>
                <a:spcPts val="0"/>
              </a:spcAf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Elijah was a man just like us. He prayed earnestly that it would not rain, and it did not rain on the land for three and a half years. Again he prayed, and the heavens gave rain, and the earth produced its crops. My brothers, if one of you should wander from the truth and someone should bring him back, remember this: Whoever turns a sinner from the error of his way will save him from death and cover over a multitude of sins.</a:t>
            </a: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itchFamily="34" charset="0"/>
            </a:endParaRPr>
          </a:p>
        </p:txBody>
      </p:sp>
    </p:spTree>
    <p:extLst>
      <p:ext uri="{BB962C8B-B14F-4D97-AF65-F5344CB8AC3E}">
        <p14:creationId xmlns:p14="http://schemas.microsoft.com/office/powerpoint/2010/main" val="2207370962"/>
      </p:ext>
    </p:extLst>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Pray when you are sick.</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And the prayer offered in faith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will make the sick person well</a:t>
            </a:r>
            <a:r>
              <a:rPr lang="en-US" sz="2800" b="1">
                <a:solidFill>
                  <a:srgbClr val="990033"/>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 - v15</a:t>
            </a:r>
            <a:endParaRPr lang="en-US" sz="2800" b="1">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		Possibility # 1 - the anointing 		could   be   administering 		medicine.</a:t>
            </a: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2460921972"/>
      </p:ext>
    </p:extLst>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Pray when you are sick.</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And the prayer offered in faith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will make the sick person well</a:t>
            </a:r>
            <a:r>
              <a:rPr lang="en-US" sz="2800" b="1">
                <a:solidFill>
                  <a:srgbClr val="990033"/>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 - v15</a:t>
            </a:r>
            <a:endParaRPr lang="en-US" sz="2800" b="1">
              <a:solidFill>
                <a:srgbClr val="339966"/>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Make well</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 </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 = save, keep from harm or “heal”</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endParaRP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rPr>
              <a:t>σῴζω</a:t>
            </a:r>
            <a:endParaRPr lang="el-GR" sz="2800" kern="1400">
              <a:ln>
                <a:noFill/>
              </a:ln>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endParaRP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451829495"/>
      </p:ext>
    </p:extLst>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Pray when you are sick.</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Therefore confess your sins to each other and pray for each other so that you may be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healed</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v16</a:t>
            </a:r>
            <a:endParaRPr lang="en-US" sz="2800" b="1">
              <a:solidFill>
                <a:srgbClr val="339966"/>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Heal</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 </a:t>
            </a:r>
            <a:r>
              <a:rPr lang="en-US" sz="4400" b="1">
                <a:solidFill>
                  <a:schemeClr val="tx1"/>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 = physical healing.</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endParaRP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Segoe UI Symbol" panose="020B0502040204020203" pitchFamily="34" charset="0"/>
                <a:ea typeface="Segoe UI Symbol" panose="020B0502040204020203" pitchFamily="34" charset="0"/>
                <a:cs typeface="Arial" panose="020B0604020202020204" pitchFamily="34" charset="0"/>
              </a:rPr>
              <a:t>* </a:t>
            </a:r>
            <a:r>
              <a:rPr lang="el-GR" sz="2800" b="1" kern="1400">
                <a:ln>
                  <a:noFill/>
                </a:ln>
                <a:solidFill>
                  <a:srgbClr val="000000"/>
                </a:solidFill>
                <a:effectLst>
                  <a:outerShdw blurRad="38100" dist="38100" dir="2700000" algn="tl">
                    <a:srgbClr val="000000">
                      <a:alpha val="43137"/>
                    </a:srgbClr>
                  </a:outerShdw>
                </a:effectLst>
                <a:latin typeface="Segoe UI Symbol" panose="020B0502040204020203" pitchFamily="34" charset="0"/>
              </a:rPr>
              <a:t>ἰάομαι</a:t>
            </a:r>
            <a:endParaRPr lang="el-GR" sz="2800"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185575229"/>
      </p:ext>
    </p:extLst>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Pray when you are sick.</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When we confess our sin God will forgive!</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 John 1:9 - </a:t>
            </a:r>
            <a:r>
              <a:rPr lang="en-US" sz="2800" b="1" kern="1400">
                <a:ln>
                  <a:noFill/>
                </a:ln>
                <a:solidFill>
                  <a:schemeClr val="tx1"/>
                </a:solidFill>
                <a:effectLst>
                  <a:outerShdw blurRad="38100" dist="38100" dir="2700000" algn="tl">
                    <a:srgbClr val="000000">
                      <a:alpha val="43137"/>
                    </a:srgbClr>
                  </a:outerShdw>
                </a:effectLst>
                <a:latin typeface="Arial" panose="020B0604020202020204" pitchFamily="34" charset="0"/>
              </a:rPr>
              <a:t>If we confess our sins, he is faithful and just and will forgive us our sins and purify us from all unrighteousness.</a:t>
            </a:r>
            <a:endParaRPr lang="el-GR" sz="2800" kern="1400">
              <a:ln>
                <a:noFill/>
              </a:ln>
              <a:solidFill>
                <a:srgbClr val="000000"/>
              </a:solidFill>
              <a:effectLst>
                <a:outerShdw blurRad="38100" dist="38100" dir="2700000" algn="tl">
                  <a:srgbClr val="000000">
                    <a:alpha val="43137"/>
                  </a:srgbClr>
                </a:outerShdw>
              </a:effectLst>
              <a:latin typeface="Times New Roman" panose="02020603050405020304" pitchFamily="18" charset="0"/>
            </a:endParaRP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559471031"/>
      </p:ext>
    </p:extLst>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Pray when you are sick.</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And the prayer offered in faith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will make the sick person well</a:t>
            </a:r>
            <a:r>
              <a:rPr lang="en-US" sz="2800" b="1">
                <a:solidFill>
                  <a:srgbClr val="990033"/>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 - v15</a:t>
            </a:r>
            <a:endParaRPr lang="en-US" sz="2800" b="1">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		Possibility # 2 -  the anointing 		with  olive  oil  could  be 			ceremonial.</a:t>
            </a: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1792545578"/>
      </p:ext>
    </p:extLst>
  </p:cSld>
  <p:clrMapOvr>
    <a:masterClrMapping/>
  </p:clrMapOvr>
  <p:transition>
    <p:dissolv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Pray when you are sick.</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And the prayer offered in faith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will make the sick person well</a:t>
            </a:r>
            <a:r>
              <a:rPr lang="en-US" sz="2800" b="1">
                <a:solidFill>
                  <a:srgbClr val="990033"/>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 . - v15</a:t>
            </a:r>
            <a:endParaRPr lang="en-US" sz="2800" b="1">
              <a:solidFill>
                <a:srgbClr val="99003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	1. The sick call the elders.</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	2. The elders anoint &amp; pray.</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	3. Physical healing happens.</a:t>
            </a: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2687975532"/>
      </p:ext>
    </p:extLst>
  </p:cSld>
  <p:clrMapOvr>
    <a:masterClrMapping/>
  </p:clrMapOvr>
  <p:transition>
    <p:dissolv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B. Pray when you are sick.</a:t>
            </a:r>
          </a:p>
          <a:p>
            <a:pPr marL="609600" indent="-609600" algn="just" eaLnBrk="1" fontAlgn="auto" hangingPunct="1">
              <a:spcAft>
                <a:spcPts val="0"/>
              </a:spcAft>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t>
            </a: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endParaRPr>
          </a:p>
          <a:p>
            <a:pPr marL="609600" indent="-609600" algn="ctr" eaLnBrk="1" fontAlgn="auto" hangingPunct="1">
              <a:spcAft>
                <a:spcPts val="0"/>
              </a:spcAft>
              <a:buNone/>
              <a:defRPr/>
            </a:pPr>
            <a:r>
              <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So - What’s the Answer?</a:t>
            </a:r>
          </a:p>
          <a:p>
            <a:pPr marL="609600" indent="-609600" algn="ctr" eaLnBrk="1" fontAlgn="auto" hangingPunct="1">
              <a:spcAft>
                <a:spcPts val="0"/>
              </a:spcAft>
              <a:buNone/>
              <a:defRPr/>
            </a:pPr>
            <a:endParaRPr lang="en-US" sz="4400" b="1">
              <a:solidFill>
                <a:srgbClr val="99003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endParaRPr>
          </a:p>
          <a:p>
            <a:pPr marL="609600" indent="-609600" algn="ctr" eaLnBrk="1" fontAlgn="auto" hangingPunct="1">
              <a:spcAft>
                <a:spcPts val="0"/>
              </a:spcAft>
              <a:buNone/>
              <a:defRPr/>
            </a:pPr>
            <a:r>
              <a:rPr lang="en-US" sz="4400" b="1">
                <a:solidFill>
                  <a:srgbClr val="339966"/>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rPr>
              <a:t>Obey the Lord’s Word!</a:t>
            </a: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1229704180"/>
      </p:ext>
    </p:extLst>
  </p:cSld>
  <p:clrMapOvr>
    <a:masterClrMapping/>
  </p:clrMapOvr>
  <p:transition>
    <p:dissolv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Confess your sins to another Christian.</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Therefore </a:t>
            </a:r>
            <a:r>
              <a:rPr lang="en-US" sz="2800" b="1" u="sng">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confess your sins to each other</a:t>
            </a: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 and pray for each other so that you may be healed. The prayer of a righteous man is powerful and effective. - v16</a:t>
            </a:r>
            <a:endParaRPr lang="en-US" sz="2800" b="1">
              <a:solidFill>
                <a:srgbClr val="339966"/>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1922817409"/>
      </p:ext>
    </p:extLst>
  </p:cSld>
  <p:clrMapOvr>
    <a:masterClrMapping/>
  </p:clrMapOvr>
  <p:transition>
    <p:dissolve/>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C. Confess your sins to another Christian.</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Therefore confess your sins to each other and pray for each other so that you may be healed. The prayer of a righteous man is powerful and effective. - v16</a:t>
            </a:r>
          </a:p>
          <a:p>
            <a:pPr marL="0" indent="0" algn="just">
              <a:buNone/>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I Thessalonians 5:11 - </a:t>
            </a:r>
            <a:r>
              <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Therefore encourage one another and build each other up, just as in fact you are doing.</a:t>
            </a: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995083978"/>
      </p:ext>
    </p:extLst>
  </p:cSld>
  <p:clrMapOvr>
    <a:masterClrMapping/>
  </p:clrMapOvr>
  <p:transition>
    <p:dissolve/>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rPr>
              <a:t>D. Witness to those who have turned their back on the Lord.</a:t>
            </a:r>
          </a:p>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My brothers, if one of you should wander from the truth and someone should bring him back, remember this: Whoever turns a sinner from the error of his way will save him from death and cover over a multitude of sins. - v19-20</a:t>
            </a: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a:t>
            </a:r>
            <a:r>
              <a:rPr lang="en-US">
                <a:solidFill>
                  <a:srgbClr val="002060"/>
                </a:solidFill>
                <a:effectLst>
                  <a:outerShdw blurRad="38100" dist="38100" dir="2700000" algn="tl">
                    <a:srgbClr val="000000">
                      <a:alpha val="43137"/>
                    </a:srgbClr>
                  </a:outerShdw>
                </a:effectLst>
              </a:rPr>
              <a:t>.  Right Ways to Use Your Tongue.</a:t>
            </a:r>
            <a:endParaRPr lang="en-US" dirty="0"/>
          </a:p>
        </p:txBody>
      </p:sp>
    </p:spTree>
    <p:extLst>
      <p:ext uri="{BB962C8B-B14F-4D97-AF65-F5344CB8AC3E}">
        <p14:creationId xmlns:p14="http://schemas.microsoft.com/office/powerpoint/2010/main" val="1823345784"/>
      </p:ext>
    </p:extLst>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C8F4E-3FB5-48D7-9C68-95E8DC0127B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53B07-090E-4151-9CD2-DC6E03F1182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a:t>
            </a:r>
            <a:r>
              <a:rPr lang="en-US" sz="4400" b="1">
                <a:solidFill>
                  <a:srgbClr val="002060"/>
                </a:solidFill>
                <a:effectLst>
                  <a:outerShdw blurRad="38100" dist="38100" dir="2700000" algn="tl">
                    <a:srgbClr val="000000">
                      <a:alpha val="43137"/>
                    </a:srgbClr>
                  </a:outerShdw>
                </a:effectLst>
                <a:latin typeface="Arial Narrow" pitchFamily="34" charset="0"/>
              </a:rPr>
              <a:t>. The Wrong Way to Use Your Tongue </a:t>
            </a:r>
            <a:r>
              <a:rPr lang="en-US" sz="2800" b="1">
                <a:solidFill>
                  <a:srgbClr val="00206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v12</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002493D-DB56-4358-91D8-F51DEA9B7FA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C50758F-9D59-442E-AB9C-D143F9E5FD7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Remember how important &amp; influential your words really are!</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endParaRPr>
          </a:p>
          <a:p>
            <a:pPr marL="609600" indent="-609600" algn="ctr"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rPr>
              <a:t>Comfort &amp; build up &amp; glorify God!</a:t>
            </a:r>
          </a:p>
          <a:p>
            <a:pPr marL="609600" indent="-609600" algn="just" eaLnBrk="1" fontAlgn="auto" hangingPunct="1">
              <a:spcAft>
                <a:spcPts val="0"/>
              </a:spcAft>
              <a:buFont typeface="Wingdings 2" panose="05020102010507070707" pitchFamily="18" charset="2"/>
              <a:buNone/>
              <a:defRPr/>
            </a:pPr>
            <a:endParaRPr lang="en-US" sz="4400" b="1">
              <a:solidFill>
                <a:srgbClr val="990033"/>
              </a:solidFill>
              <a:effectLst>
                <a:outerShdw blurRad="38100" dist="38100" dir="2700000" algn="tl">
                  <a:srgbClr val="000000">
                    <a:alpha val="43137"/>
                  </a:srgbClr>
                </a:outerShdw>
              </a:effectLst>
              <a:latin typeface="Arial Narrow" pitchFamily="34" charset="0"/>
              <a:cs typeface="Arial" panose="020B0604020202020204" pitchFamily="34" charset="0"/>
            </a:endParaRPr>
          </a:p>
          <a:p>
            <a:pPr marL="609600" indent="-609600" algn="just" eaLnBrk="1" fontAlgn="auto" hangingPunct="1">
              <a:spcAft>
                <a:spcPts val="0"/>
              </a:spcAft>
              <a:buFont typeface="Wingdings 2" panose="05020102010507070707" pitchFamily="18" charset="2"/>
              <a:buNone/>
              <a:defRPr/>
            </a:pPr>
            <a:endParaRPr lang="en-US" sz="2800" b="1">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3C84F4A1-B997-4C14-A956-4101082FD770}"/>
              </a:ext>
            </a:extLst>
          </p:cNvPr>
          <p:cNvSpPr/>
          <p:nvPr/>
        </p:nvSpPr>
        <p:spPr>
          <a:xfrm>
            <a:off x="762000" y="152400"/>
            <a:ext cx="7848600" cy="523875"/>
          </a:xfrm>
          <a:prstGeom prst="rect">
            <a:avLst/>
          </a:prstGeom>
        </p:spPr>
        <p:txBody>
          <a:bodyPr>
            <a:spAutoFit/>
          </a:bodyPr>
          <a:lstStyle/>
          <a:p>
            <a:pPr algn="ctr" eaLnBrk="1" hangingPunct="1">
              <a:defRPr/>
            </a:pPr>
            <a:endParaRPr lang="en-US" dirty="0"/>
          </a:p>
        </p:txBody>
      </p:sp>
    </p:spTree>
    <p:extLst>
      <p:ext uri="{BB962C8B-B14F-4D97-AF65-F5344CB8AC3E}">
        <p14:creationId xmlns:p14="http://schemas.microsoft.com/office/powerpoint/2010/main" val="14725496"/>
      </p:ext>
    </p:extLst>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2C8F4E-3FB5-48D7-9C68-95E8DC0127B7}"/>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D53B07-090E-4151-9CD2-DC6E03F1182A}"/>
              </a:ext>
            </a:extLst>
          </p:cNvPr>
          <p:cNvSpPr>
            <a:spLocks noGrp="1" noChangeArrowheads="1"/>
          </p:cNvSpPr>
          <p:nvPr>
            <p:ph idx="1"/>
          </p:nvPr>
        </p:nvSpPr>
        <p:spPr>
          <a:xfrm>
            <a:off x="457200" y="9144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anose="020B0604020202020204" pitchFamily="34" charset="0"/>
                <a:ea typeface="Calibri" panose="020F0502020204030204" pitchFamily="34" charset="0"/>
                <a:cs typeface="Arial" panose="020B0604020202020204" pitchFamily="34" charset="0"/>
              </a:rPr>
              <a:t>Above all, my brothers, do not swear — not by heaven or by earth or by anything else. Let your “Yes” be yes, and your “No,” no, or you will be condemned. - v12</a:t>
            </a: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extLst>
      <p:ext uri="{BB962C8B-B14F-4D97-AF65-F5344CB8AC3E}">
        <p14:creationId xmlns:p14="http://schemas.microsoft.com/office/powerpoint/2010/main" val="4124808684"/>
      </p:ext>
    </p:extLst>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Swearing.</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Wrong Way to Use Your Tongue.</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Swearing.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Americans swear by using 	words associated with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immor-	ality</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Wrong Way to Use Your Tongue.</a:t>
            </a:r>
            <a:endParaRPr lang="en-US" dirty="0"/>
          </a:p>
        </p:txBody>
      </p:sp>
    </p:spTree>
    <p:extLst>
      <p:ext uri="{BB962C8B-B14F-4D97-AF65-F5344CB8AC3E}">
        <p14:creationId xmlns:p14="http://schemas.microsoft.com/office/powerpoint/2010/main" val="928871567"/>
      </p:ext>
    </p:extLst>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AE2B5A6-FA46-4E47-9171-9754DBE5259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49B843-1AF1-4B22-A59D-1C5F18769C0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a:t>
            </a:r>
            <a:r>
              <a:rPr lang="en-US" sz="4400" b="1">
                <a:solidFill>
                  <a:srgbClr val="990033"/>
                </a:solidFill>
                <a:effectLst>
                  <a:outerShdw blurRad="38100" dist="38100" dir="2700000" algn="tl">
                    <a:srgbClr val="000000">
                      <a:alpha val="43137"/>
                    </a:srgbClr>
                  </a:outerShdw>
                </a:effectLst>
                <a:latin typeface="Arial Narrow" pitchFamily="34" charset="0"/>
              </a:rPr>
              <a:t>. Swearing.</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1. Americans swear by using 	words associated with immor-	ality.</a:t>
            </a:r>
          </a:p>
          <a:p>
            <a:pPr marL="609600" indent="-609600" algn="just" eaLnBrk="1" fontAlgn="auto" hangingPunct="1">
              <a:spcAft>
                <a:spcPts val="0"/>
              </a:spcAft>
              <a:buFont typeface="Wingdings 2" panose="05020102010507070707" pitchFamily="18" charset="2"/>
              <a:buNone/>
              <a:defRPr/>
            </a:pP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2. Europeans swear by </a:t>
            </a: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defaming 	God</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&amp; spiritual things.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96D881D-5EF4-47EB-9B54-CC029E2D700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a:t>
            </a:r>
            <a:r>
              <a:rPr lang="en-US">
                <a:solidFill>
                  <a:srgbClr val="002060"/>
                </a:solidFill>
                <a:effectLst>
                  <a:outerShdw blurRad="38100" dist="38100" dir="2700000" algn="tl">
                    <a:srgbClr val="000000">
                      <a:alpha val="43137"/>
                    </a:srgbClr>
                  </a:outerShdw>
                </a:effectLst>
              </a:rPr>
              <a:t>.  The Wrong Way to Use Your Tongue.</a:t>
            </a:r>
            <a:endParaRPr lang="en-US" dirty="0"/>
          </a:p>
        </p:txBody>
      </p:sp>
    </p:spTree>
    <p:extLst>
      <p:ext uri="{BB962C8B-B14F-4D97-AF65-F5344CB8AC3E}">
        <p14:creationId xmlns:p14="http://schemas.microsoft.com/office/powerpoint/2010/main" val="2036958977"/>
      </p:ext>
    </p:extLst>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25002</TotalTime>
  <Words>2859</Words>
  <Application>Microsoft Office PowerPoint</Application>
  <PresentationFormat>On-screen Show (4:3)</PresentationFormat>
  <Paragraphs>304</Paragraphs>
  <Slides>50</Slides>
  <Notes>50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50</vt:i4>
      </vt:variant>
    </vt:vector>
  </HeadingPairs>
  <TitlesOfParts>
    <vt:vector size="59" baseType="lpstr">
      <vt:lpstr>Arial</vt:lpstr>
      <vt:lpstr>Arial Narrow</vt:lpstr>
      <vt:lpstr>Calibri</vt:lpstr>
      <vt:lpstr>Franklin Gothic Medium</vt:lpstr>
      <vt:lpstr>Lucida Sans Unicode</vt:lpstr>
      <vt:lpstr>Segoe UI Symbol</vt:lpstr>
      <vt:lpstr>Times New Roman</vt:lpstr>
      <vt:lpstr>Wingdings 2</vt:lpstr>
      <vt:lpstr>Trek</vt:lpstr>
      <vt:lpstr>how  to  use your  tongue wisely</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1444</cp:revision>
  <dcterms:created xsi:type="dcterms:W3CDTF">2005-04-23T22:37:40Z</dcterms:created>
  <dcterms:modified xsi:type="dcterms:W3CDTF">2021-06-01T21:51:03Z</dcterms:modified>
</cp:coreProperties>
</file>