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handoutMasterIdLst>
    <p:handoutMasterId r:id="rId31"/>
  </p:handoutMasterIdLst>
  <p:sldIdLst>
    <p:sldId id="398" r:id="rId2"/>
    <p:sldId id="1790" r:id="rId3"/>
    <p:sldId id="1791" r:id="rId4"/>
    <p:sldId id="1792" r:id="rId5"/>
    <p:sldId id="1741" r:id="rId6"/>
    <p:sldId id="1742" r:id="rId7"/>
    <p:sldId id="1362" r:id="rId8"/>
    <p:sldId id="1503" r:id="rId9"/>
    <p:sldId id="1793" r:id="rId10"/>
    <p:sldId id="1794" r:id="rId11"/>
    <p:sldId id="1795" r:id="rId12"/>
    <p:sldId id="1796" r:id="rId13"/>
    <p:sldId id="1797" r:id="rId14"/>
    <p:sldId id="1798" r:id="rId15"/>
    <p:sldId id="1799" r:id="rId16"/>
    <p:sldId id="1800" r:id="rId17"/>
    <p:sldId id="1801" r:id="rId18"/>
    <p:sldId id="1756" r:id="rId19"/>
    <p:sldId id="1802" r:id="rId20"/>
    <p:sldId id="1803" r:id="rId21"/>
    <p:sldId id="1804" r:id="rId22"/>
    <p:sldId id="1805" r:id="rId23"/>
    <p:sldId id="1806" r:id="rId24"/>
    <p:sldId id="1807" r:id="rId25"/>
    <p:sldId id="1808" r:id="rId26"/>
    <p:sldId id="1810" r:id="rId27"/>
    <p:sldId id="1811" r:id="rId28"/>
    <p:sldId id="1812" r:id="rId29"/>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2645" autoAdjust="0"/>
    <p:restoredTop sz="90401" autoAdjust="0"/>
  </p:normalViewPr>
  <p:slideViewPr>
    <p:cSldViewPr>
      <p:cViewPr varScale="1">
        <p:scale>
          <a:sx n="63" d="100"/>
          <a:sy n="63" d="100"/>
        </p:scale>
        <p:origin x="66" y="354"/>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C76C96DB-A2EB-4ED6-B306-373A35EB4571}"/>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dirty="0"/>
          </a:p>
        </p:txBody>
      </p:sp>
      <p:sp>
        <p:nvSpPr>
          <p:cNvPr id="141315" name="Rectangle 3">
            <a:extLst>
              <a:ext uri="{FF2B5EF4-FFF2-40B4-BE49-F238E27FC236}">
                <a16:creationId xmlns:a16="http://schemas.microsoft.com/office/drawing/2014/main" id="{1EC0275E-5EE1-4F7E-99B1-6C5A3C0EB5B9}"/>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dirty="0"/>
          </a:p>
        </p:txBody>
      </p:sp>
      <p:sp>
        <p:nvSpPr>
          <p:cNvPr id="141316" name="Rectangle 4">
            <a:extLst>
              <a:ext uri="{FF2B5EF4-FFF2-40B4-BE49-F238E27FC236}">
                <a16:creationId xmlns:a16="http://schemas.microsoft.com/office/drawing/2014/main" id="{9BEE92B5-70BE-4E5F-9777-D5202179440E}"/>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dirty="0"/>
          </a:p>
        </p:txBody>
      </p:sp>
      <p:sp>
        <p:nvSpPr>
          <p:cNvPr id="141317" name="Rectangle 5">
            <a:extLst>
              <a:ext uri="{FF2B5EF4-FFF2-40B4-BE49-F238E27FC236}">
                <a16:creationId xmlns:a16="http://schemas.microsoft.com/office/drawing/2014/main" id="{86FC04BC-324B-4D7E-A3D0-92240508CD57}"/>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2A6BBD02-EF9C-45C5-8904-06DE5CEB88C4}"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7A7B53-0980-4698-9E03-32E24ACAD28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dirty="0"/>
          </a:p>
        </p:txBody>
      </p:sp>
      <p:sp>
        <p:nvSpPr>
          <p:cNvPr id="3" name="Date Placeholder 2">
            <a:extLst>
              <a:ext uri="{FF2B5EF4-FFF2-40B4-BE49-F238E27FC236}">
                <a16:creationId xmlns:a16="http://schemas.microsoft.com/office/drawing/2014/main" id="{32E55A57-2203-4C3B-AF63-5FC2F2780B5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1638FB87-4401-4661-84A9-8762F3E1BC51}" type="datetimeFigureOut">
              <a:rPr lang="en-US"/>
              <a:pPr>
                <a:defRPr/>
              </a:pPr>
              <a:t>5/18/2021</a:t>
            </a:fld>
            <a:endParaRPr lang="en-US" dirty="0"/>
          </a:p>
        </p:txBody>
      </p:sp>
      <p:sp>
        <p:nvSpPr>
          <p:cNvPr id="4" name="Slide Image Placeholder 3">
            <a:extLst>
              <a:ext uri="{FF2B5EF4-FFF2-40B4-BE49-F238E27FC236}">
                <a16:creationId xmlns:a16="http://schemas.microsoft.com/office/drawing/2014/main" id="{3B5026E4-29B3-4E3F-A76B-30FF764DE31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01B6C07E-AA03-4651-987E-DAE64E31BA5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408270E-44D6-4911-B782-667635BC5F3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dirty="0"/>
          </a:p>
        </p:txBody>
      </p:sp>
      <p:sp>
        <p:nvSpPr>
          <p:cNvPr id="7" name="Slide Number Placeholder 6">
            <a:extLst>
              <a:ext uri="{FF2B5EF4-FFF2-40B4-BE49-F238E27FC236}">
                <a16:creationId xmlns:a16="http://schemas.microsoft.com/office/drawing/2014/main" id="{43DCB1FF-FF00-4A3A-B81D-0AAE52E2E72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FC27AB4-1414-4392-B089-D042F325032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2353316B-C868-4F5F-95DC-85D190BB15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08814015-BCDA-466B-9C57-CDD6BA5F59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3316" name="Slide Number Placeholder 3">
            <a:extLst>
              <a:ext uri="{FF2B5EF4-FFF2-40B4-BE49-F238E27FC236}">
                <a16:creationId xmlns:a16="http://schemas.microsoft.com/office/drawing/2014/main" id="{A3843DDE-CAB4-4721-9974-870CA4131F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ED7914-9187-44ED-BC80-24504B320653}" type="slidenum">
              <a:rPr lang="en-US" altLang="en-US">
                <a:solidFill>
                  <a:srgbClr val="990033"/>
                </a:solidFill>
                <a:latin typeface="Arial Narrow" panose="020B0606020202030204" pitchFamily="34" charset="0"/>
              </a:rPr>
              <a:pPr>
                <a:spcBef>
                  <a:spcPct val="0"/>
                </a:spcBef>
              </a:pPr>
              <a:t>1</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10</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2746111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11</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4022658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12</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951861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13</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602773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14</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039493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15</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65585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16</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545268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2A12B95-FB9A-461E-8208-CF3E9D9648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F5B6941-8D3C-46FA-94A8-3E3CB9D64A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5604" name="Slide Number Placeholder 3">
            <a:extLst>
              <a:ext uri="{FF2B5EF4-FFF2-40B4-BE49-F238E27FC236}">
                <a16:creationId xmlns:a16="http://schemas.microsoft.com/office/drawing/2014/main" id="{4F99FB6A-964F-436D-B94E-8B7560BB85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FC7ACA-22E2-4475-A37B-D1DAA8482FC6}" type="slidenum">
              <a:rPr lang="en-US" altLang="en-US">
                <a:solidFill>
                  <a:srgbClr val="990033"/>
                </a:solidFill>
                <a:latin typeface="Arial Narrow" panose="020B0606020202030204" pitchFamily="34" charset="0"/>
              </a:rPr>
              <a:pPr>
                <a:spcBef>
                  <a:spcPct val="0"/>
                </a:spcBef>
              </a:pPr>
              <a:t>17</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4282317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CF7B8509-5223-4DC4-A683-8C5E42700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F1E62D11-4EF7-4926-B896-66BCF2676E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81E1B1D3-9FF6-4ABA-B305-846CE22348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0E694D-B5A2-4B9B-BF1A-ED4533708C3F}" type="slidenum">
              <a:rPr lang="en-US" altLang="en-US">
                <a:solidFill>
                  <a:srgbClr val="990033"/>
                </a:solidFill>
                <a:latin typeface="Arial Narrow" panose="020B0606020202030204" pitchFamily="34" charset="0"/>
              </a:rPr>
              <a:pPr>
                <a:spcBef>
                  <a:spcPct val="0"/>
                </a:spcBef>
              </a:pPr>
              <a:t>18</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CF7B8509-5223-4DC4-A683-8C5E42700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F1E62D11-4EF7-4926-B896-66BCF2676E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81E1B1D3-9FF6-4ABA-B305-846CE22348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0E694D-B5A2-4B9B-BF1A-ED4533708C3F}" type="slidenum">
              <a:rPr lang="en-US" altLang="en-US">
                <a:solidFill>
                  <a:srgbClr val="990033"/>
                </a:solidFill>
                <a:latin typeface="Arial Narrow" panose="020B0606020202030204" pitchFamily="34" charset="0"/>
              </a:rPr>
              <a:pPr>
                <a:spcBef>
                  <a:spcPct val="0"/>
                </a:spcBef>
              </a:pPr>
              <a:t>19</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148644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D02090B-51F0-4697-8A95-67F05800D5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A747D36-F4F7-4B99-8323-6DDFB13844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364" name="Slide Number Placeholder 3">
            <a:extLst>
              <a:ext uri="{FF2B5EF4-FFF2-40B4-BE49-F238E27FC236}">
                <a16:creationId xmlns:a16="http://schemas.microsoft.com/office/drawing/2014/main" id="{F66DDA38-DBB9-498C-BB10-A330E6BD78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6E8C9C-5F99-4C7A-8FA2-756E3B5A5FB9}" type="slidenum">
              <a:rPr lang="en-US" altLang="en-US">
                <a:solidFill>
                  <a:srgbClr val="990033"/>
                </a:solidFill>
                <a:latin typeface="Arial Narrow" panose="020B0606020202030204" pitchFamily="34" charset="0"/>
              </a:rPr>
              <a:pPr>
                <a:spcBef>
                  <a:spcPct val="0"/>
                </a:spcBef>
              </a:pPr>
              <a:t>2</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3271450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CF7B8509-5223-4DC4-A683-8C5E42700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F1E62D11-4EF7-4926-B896-66BCF2676E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81E1B1D3-9FF6-4ABA-B305-846CE22348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0E694D-B5A2-4B9B-BF1A-ED4533708C3F}" type="slidenum">
              <a:rPr lang="en-US" altLang="en-US">
                <a:solidFill>
                  <a:srgbClr val="990033"/>
                </a:solidFill>
                <a:latin typeface="Arial Narrow" panose="020B0606020202030204" pitchFamily="34" charset="0"/>
              </a:rPr>
              <a:pPr>
                <a:spcBef>
                  <a:spcPct val="0"/>
                </a:spcBef>
              </a:pPr>
              <a:t>20</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8571846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CF7B8509-5223-4DC4-A683-8C5E42700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F1E62D11-4EF7-4926-B896-66BCF2676E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81E1B1D3-9FF6-4ABA-B305-846CE22348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0E694D-B5A2-4B9B-BF1A-ED4533708C3F}" type="slidenum">
              <a:rPr lang="en-US" altLang="en-US">
                <a:solidFill>
                  <a:srgbClr val="990033"/>
                </a:solidFill>
                <a:latin typeface="Arial Narrow" panose="020B0606020202030204" pitchFamily="34" charset="0"/>
              </a:rPr>
              <a:pPr>
                <a:spcBef>
                  <a:spcPct val="0"/>
                </a:spcBef>
              </a:pPr>
              <a:t>21</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1881187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CF7B8509-5223-4DC4-A683-8C5E42700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F1E62D11-4EF7-4926-B896-66BCF2676E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81E1B1D3-9FF6-4ABA-B305-846CE22348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0E694D-B5A2-4B9B-BF1A-ED4533708C3F}" type="slidenum">
              <a:rPr lang="en-US" altLang="en-US">
                <a:solidFill>
                  <a:srgbClr val="990033"/>
                </a:solidFill>
                <a:latin typeface="Arial Narrow" panose="020B0606020202030204" pitchFamily="34" charset="0"/>
              </a:rPr>
              <a:pPr>
                <a:spcBef>
                  <a:spcPct val="0"/>
                </a:spcBef>
              </a:pPr>
              <a:t>22</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6090615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CF7B8509-5223-4DC4-A683-8C5E42700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F1E62D11-4EF7-4926-B896-66BCF2676E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81E1B1D3-9FF6-4ABA-B305-846CE22348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0E694D-B5A2-4B9B-BF1A-ED4533708C3F}" type="slidenum">
              <a:rPr lang="en-US" altLang="en-US">
                <a:solidFill>
                  <a:srgbClr val="990033"/>
                </a:solidFill>
                <a:latin typeface="Arial Narrow" panose="020B0606020202030204" pitchFamily="34" charset="0"/>
              </a:rPr>
              <a:pPr>
                <a:spcBef>
                  <a:spcPct val="0"/>
                </a:spcBef>
              </a:pPr>
              <a:t>23</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8182494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CF7B8509-5223-4DC4-A683-8C5E42700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F1E62D11-4EF7-4926-B896-66BCF2676E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81E1B1D3-9FF6-4ABA-B305-846CE22348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0E694D-B5A2-4B9B-BF1A-ED4533708C3F}" type="slidenum">
              <a:rPr lang="en-US" altLang="en-US">
                <a:solidFill>
                  <a:srgbClr val="990033"/>
                </a:solidFill>
                <a:latin typeface="Arial Narrow" panose="020B0606020202030204" pitchFamily="34" charset="0"/>
              </a:rPr>
              <a:pPr>
                <a:spcBef>
                  <a:spcPct val="0"/>
                </a:spcBef>
              </a:pPr>
              <a:t>24</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8316110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CF7B8509-5223-4DC4-A683-8C5E42700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F1E62D11-4EF7-4926-B896-66BCF2676E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81E1B1D3-9FF6-4ABA-B305-846CE22348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0E694D-B5A2-4B9B-BF1A-ED4533708C3F}" type="slidenum">
              <a:rPr lang="en-US" altLang="en-US">
                <a:solidFill>
                  <a:srgbClr val="990033"/>
                </a:solidFill>
                <a:latin typeface="Arial Narrow" panose="020B0606020202030204" pitchFamily="34" charset="0"/>
              </a:rPr>
              <a:pPr>
                <a:spcBef>
                  <a:spcPct val="0"/>
                </a:spcBef>
              </a:pPr>
              <a:t>25</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5233739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CF7B8509-5223-4DC4-A683-8C5E42700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F1E62D11-4EF7-4926-B896-66BCF2676E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81E1B1D3-9FF6-4ABA-B305-846CE22348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0E694D-B5A2-4B9B-BF1A-ED4533708C3F}" type="slidenum">
              <a:rPr lang="en-US" altLang="en-US">
                <a:solidFill>
                  <a:srgbClr val="990033"/>
                </a:solidFill>
                <a:latin typeface="Arial Narrow" panose="020B0606020202030204" pitchFamily="34" charset="0"/>
              </a:rPr>
              <a:pPr>
                <a:spcBef>
                  <a:spcPct val="0"/>
                </a:spcBef>
              </a:pPr>
              <a:t>26</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3517675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CF7B8509-5223-4DC4-A683-8C5E42700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F1E62D11-4EF7-4926-B896-66BCF2676E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81E1B1D3-9FF6-4ABA-B305-846CE22348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0E694D-B5A2-4B9B-BF1A-ED4533708C3F}" type="slidenum">
              <a:rPr lang="en-US" altLang="en-US">
                <a:solidFill>
                  <a:srgbClr val="990033"/>
                </a:solidFill>
                <a:latin typeface="Arial Narrow" panose="020B0606020202030204" pitchFamily="34" charset="0"/>
              </a:rPr>
              <a:pPr>
                <a:spcBef>
                  <a:spcPct val="0"/>
                </a:spcBef>
              </a:pPr>
              <a:t>27</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0801796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CF7B8509-5223-4DC4-A683-8C5E42700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F1E62D11-4EF7-4926-B896-66BCF2676E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81E1B1D3-9FF6-4ABA-B305-846CE22348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0E694D-B5A2-4B9B-BF1A-ED4533708C3F}" type="slidenum">
              <a:rPr lang="en-US" altLang="en-US">
                <a:solidFill>
                  <a:srgbClr val="990033"/>
                </a:solidFill>
                <a:latin typeface="Arial Narrow" panose="020B0606020202030204" pitchFamily="34" charset="0"/>
              </a:rPr>
              <a:pPr>
                <a:spcBef>
                  <a:spcPct val="0"/>
                </a:spcBef>
              </a:pPr>
              <a:t>28</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359675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D02090B-51F0-4697-8A95-67F05800D5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A747D36-F4F7-4B99-8323-6DDFB13844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364" name="Slide Number Placeholder 3">
            <a:extLst>
              <a:ext uri="{FF2B5EF4-FFF2-40B4-BE49-F238E27FC236}">
                <a16:creationId xmlns:a16="http://schemas.microsoft.com/office/drawing/2014/main" id="{F66DDA38-DBB9-498C-BB10-A330E6BD78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6E8C9C-5F99-4C7A-8FA2-756E3B5A5FB9}" type="slidenum">
              <a:rPr lang="en-US" altLang="en-US">
                <a:solidFill>
                  <a:srgbClr val="990033"/>
                </a:solidFill>
                <a:latin typeface="Arial Narrow" panose="020B0606020202030204" pitchFamily="34" charset="0"/>
              </a:rPr>
              <a:pPr>
                <a:spcBef>
                  <a:spcPct val="0"/>
                </a:spcBef>
              </a:pPr>
              <a:t>3</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894852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D02090B-51F0-4697-8A95-67F05800D5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A747D36-F4F7-4B99-8323-6DDFB13844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364" name="Slide Number Placeholder 3">
            <a:extLst>
              <a:ext uri="{FF2B5EF4-FFF2-40B4-BE49-F238E27FC236}">
                <a16:creationId xmlns:a16="http://schemas.microsoft.com/office/drawing/2014/main" id="{F66DDA38-DBB9-498C-BB10-A330E6BD78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6E8C9C-5F99-4C7A-8FA2-756E3B5A5FB9}" type="slidenum">
              <a:rPr lang="en-US" altLang="en-US">
                <a:solidFill>
                  <a:srgbClr val="990033"/>
                </a:solidFill>
                <a:latin typeface="Arial Narrow" panose="020B0606020202030204" pitchFamily="34" charset="0"/>
              </a:rPr>
              <a:pPr>
                <a:spcBef>
                  <a:spcPct val="0"/>
                </a:spcBef>
              </a:pPr>
              <a:t>4</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473060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7E898E9A-B7B2-46EF-8F05-F5DF5C2152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EC814E33-7E5C-45ED-BBA7-4CACA49155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9460" name="Slide Number Placeholder 3">
            <a:extLst>
              <a:ext uri="{FF2B5EF4-FFF2-40B4-BE49-F238E27FC236}">
                <a16:creationId xmlns:a16="http://schemas.microsoft.com/office/drawing/2014/main" id="{94F5822C-98B6-4123-81C4-4406BACAD2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A66F39-C334-4B7D-9EE5-2DDEF8F5D228}" type="slidenum">
              <a:rPr lang="en-US" altLang="en-US">
                <a:solidFill>
                  <a:srgbClr val="990033"/>
                </a:solidFill>
                <a:latin typeface="Arial Narrow" panose="020B0606020202030204" pitchFamily="34" charset="0"/>
              </a:rPr>
              <a:pPr>
                <a:spcBef>
                  <a:spcPct val="0"/>
                </a:spcBef>
              </a:pPr>
              <a:t>5</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3E9490A1-F5AA-4EE8-9219-3A4EBBCA0A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E89AD997-CB5D-49F7-B520-5ADABDE576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0051A9F5-BE7D-4648-ADEC-F00D71B37A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3F6FD3-A3B5-476E-A07C-DE110B594C10}" type="slidenum">
              <a:rPr lang="en-US" altLang="en-US">
                <a:solidFill>
                  <a:srgbClr val="990033"/>
                </a:solidFill>
                <a:latin typeface="Arial Narrow" panose="020B0606020202030204" pitchFamily="34" charset="0"/>
              </a:rPr>
              <a:pPr>
                <a:spcBef>
                  <a:spcPct val="0"/>
                </a:spcBef>
              </a:pPr>
              <a:t>6</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2A12B95-FB9A-461E-8208-CF3E9D9648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F5B6941-8D3C-46FA-94A8-3E3CB9D64A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5604" name="Slide Number Placeholder 3">
            <a:extLst>
              <a:ext uri="{FF2B5EF4-FFF2-40B4-BE49-F238E27FC236}">
                <a16:creationId xmlns:a16="http://schemas.microsoft.com/office/drawing/2014/main" id="{4F99FB6A-964F-436D-B94E-8B7560BB85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FC7ACA-22E2-4475-A37B-D1DAA8482FC6}" type="slidenum">
              <a:rPr lang="en-US" altLang="en-US">
                <a:solidFill>
                  <a:srgbClr val="990033"/>
                </a:solidFill>
                <a:latin typeface="Arial Narrow" panose="020B0606020202030204" pitchFamily="34" charset="0"/>
              </a:rPr>
              <a:pPr>
                <a:spcBef>
                  <a:spcPct val="0"/>
                </a:spcBef>
              </a:pPr>
              <a:t>7</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8</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9</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463405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EB0F4967-E8AA-4588-A42D-E8EF9D639400}"/>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7DBD6DA4-EE41-43EF-9210-4CBF6FBA33B9}"/>
              </a:ext>
            </a:extLst>
          </p:cNvPr>
          <p:cNvSpPr>
            <a:spLocks noGrp="1"/>
          </p:cNvSpPr>
          <p:nvPr>
            <p:ph type="dt" sz="half" idx="10"/>
          </p:nvPr>
        </p:nvSpPr>
        <p:spPr/>
        <p:txBody>
          <a:bodyPr/>
          <a:lstStyle>
            <a:lvl1pPr>
              <a:defRPr/>
            </a:lvl1pPr>
          </a:lstStyle>
          <a:p>
            <a:pPr>
              <a:defRPr/>
            </a:pPr>
            <a:endParaRPr lang="en-US" dirty="0"/>
          </a:p>
        </p:txBody>
      </p:sp>
      <p:sp>
        <p:nvSpPr>
          <p:cNvPr id="6" name="Footer Placeholder 1">
            <a:extLst>
              <a:ext uri="{FF2B5EF4-FFF2-40B4-BE49-F238E27FC236}">
                <a16:creationId xmlns:a16="http://schemas.microsoft.com/office/drawing/2014/main" id="{5C2DE9E2-E3FF-4962-BA7A-F22C32A7B3CA}"/>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14">
            <a:extLst>
              <a:ext uri="{FF2B5EF4-FFF2-40B4-BE49-F238E27FC236}">
                <a16:creationId xmlns:a16="http://schemas.microsoft.com/office/drawing/2014/main" id="{43171CAD-1229-44C8-9617-820092A20E89}"/>
              </a:ext>
            </a:extLst>
          </p:cNvPr>
          <p:cNvSpPr>
            <a:spLocks noGrp="1"/>
          </p:cNvSpPr>
          <p:nvPr>
            <p:ph type="sldNum" sz="quarter" idx="12"/>
          </p:nvPr>
        </p:nvSpPr>
        <p:spPr>
          <a:xfrm>
            <a:off x="8229600" y="6473825"/>
            <a:ext cx="758825" cy="247650"/>
          </a:xfrm>
        </p:spPr>
        <p:txBody>
          <a:bodyPr/>
          <a:lstStyle>
            <a:lvl1pPr>
              <a:defRPr smtClean="0"/>
            </a:lvl1pPr>
          </a:lstStyle>
          <a:p>
            <a:pPr>
              <a:defRPr/>
            </a:pPr>
            <a:fld id="{5064ED5C-7565-470B-88BF-C23CD7A069FE}" type="slidenum">
              <a:rPr lang="en-US" altLang="en-US"/>
              <a:pPr>
                <a:defRPr/>
              </a:pPr>
              <a:t>‹#›</a:t>
            </a:fld>
            <a:endParaRPr lang="en-US" altLang="en-US" dirty="0"/>
          </a:p>
        </p:txBody>
      </p:sp>
    </p:spTree>
    <p:extLst>
      <p:ext uri="{BB962C8B-B14F-4D97-AF65-F5344CB8AC3E}">
        <p14:creationId xmlns:p14="http://schemas.microsoft.com/office/powerpoint/2010/main" val="3160034638"/>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00F38BB4-BEE8-48BC-8DF1-DC5999EA3013}"/>
              </a:ext>
            </a:extLst>
          </p:cNvPr>
          <p:cNvSpPr>
            <a:spLocks noGrp="1"/>
          </p:cNvSpPr>
          <p:nvPr>
            <p:ph type="dt" sz="half" idx="10"/>
          </p:nvPr>
        </p:nvSpPr>
        <p:spPr/>
        <p:txBody>
          <a:bodyPr/>
          <a:lstStyle>
            <a:lvl1pPr>
              <a:defRPr/>
            </a:lvl1pPr>
          </a:lstStyle>
          <a:p>
            <a:pPr>
              <a:defRPr/>
            </a:pPr>
            <a:endParaRPr lang="en-US" dirty="0"/>
          </a:p>
        </p:txBody>
      </p:sp>
      <p:sp>
        <p:nvSpPr>
          <p:cNvPr id="5" name="Footer Placeholder 27">
            <a:extLst>
              <a:ext uri="{FF2B5EF4-FFF2-40B4-BE49-F238E27FC236}">
                <a16:creationId xmlns:a16="http://schemas.microsoft.com/office/drawing/2014/main" id="{1887676A-3ABB-4FCB-AC11-A04C27CC1578}"/>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4">
            <a:extLst>
              <a:ext uri="{FF2B5EF4-FFF2-40B4-BE49-F238E27FC236}">
                <a16:creationId xmlns:a16="http://schemas.microsoft.com/office/drawing/2014/main" id="{F9E70B2D-9ADE-4A8E-8FD3-32DD5847123C}"/>
              </a:ext>
            </a:extLst>
          </p:cNvPr>
          <p:cNvSpPr>
            <a:spLocks noGrp="1"/>
          </p:cNvSpPr>
          <p:nvPr>
            <p:ph type="sldNum" sz="quarter" idx="12"/>
          </p:nvPr>
        </p:nvSpPr>
        <p:spPr/>
        <p:txBody>
          <a:bodyPr/>
          <a:lstStyle>
            <a:lvl1pPr>
              <a:defRPr/>
            </a:lvl1pPr>
          </a:lstStyle>
          <a:p>
            <a:pPr>
              <a:defRPr/>
            </a:pPr>
            <a:fld id="{1BA69323-0AB5-4329-AD15-623B10CC4028}" type="slidenum">
              <a:rPr lang="en-US" altLang="en-US"/>
              <a:pPr>
                <a:defRPr/>
              </a:pPr>
              <a:t>‹#›</a:t>
            </a:fld>
            <a:endParaRPr lang="en-US" altLang="en-US" dirty="0"/>
          </a:p>
        </p:txBody>
      </p:sp>
    </p:spTree>
    <p:extLst>
      <p:ext uri="{BB962C8B-B14F-4D97-AF65-F5344CB8AC3E}">
        <p14:creationId xmlns:p14="http://schemas.microsoft.com/office/powerpoint/2010/main" val="340591954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2DA4C-751D-46FA-9A97-D060ECCD6EB0}"/>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1D1BB824-FA95-4FEB-A21C-B71E285FE2A3}"/>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E595D62C-7980-4A02-B032-699E897DF35C}"/>
              </a:ext>
            </a:extLst>
          </p:cNvPr>
          <p:cNvSpPr>
            <a:spLocks noGrp="1"/>
          </p:cNvSpPr>
          <p:nvPr>
            <p:ph type="sldNum" sz="quarter" idx="12"/>
          </p:nvPr>
        </p:nvSpPr>
        <p:spPr/>
        <p:txBody>
          <a:bodyPr/>
          <a:lstStyle>
            <a:lvl1pPr>
              <a:defRPr smtClean="0"/>
            </a:lvl1pPr>
          </a:lstStyle>
          <a:p>
            <a:pPr>
              <a:defRPr/>
            </a:pPr>
            <a:fld id="{94E1332B-A40B-4622-A01B-336CE3C0BBEE}" type="slidenum">
              <a:rPr lang="en-US" altLang="en-US"/>
              <a:pPr>
                <a:defRPr/>
              </a:pPr>
              <a:t>‹#›</a:t>
            </a:fld>
            <a:endParaRPr lang="en-US" altLang="en-US" dirty="0"/>
          </a:p>
        </p:txBody>
      </p:sp>
    </p:spTree>
    <p:extLst>
      <p:ext uri="{BB962C8B-B14F-4D97-AF65-F5344CB8AC3E}">
        <p14:creationId xmlns:p14="http://schemas.microsoft.com/office/powerpoint/2010/main" val="2141538133"/>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C0F730E7-4C7A-46D1-BAC3-25DC4FB9C037}"/>
              </a:ext>
            </a:extLst>
          </p:cNvPr>
          <p:cNvSpPr>
            <a:spLocks noGrp="1"/>
          </p:cNvSpPr>
          <p:nvPr>
            <p:ph type="dt" sz="half" idx="10"/>
          </p:nvPr>
        </p:nvSpPr>
        <p:spPr/>
        <p:txBody>
          <a:bodyPr/>
          <a:lstStyle>
            <a:lvl1pPr>
              <a:defRPr/>
            </a:lvl1pPr>
          </a:lstStyle>
          <a:p>
            <a:pPr>
              <a:defRPr/>
            </a:pPr>
            <a:endParaRPr lang="en-US" dirty="0"/>
          </a:p>
        </p:txBody>
      </p:sp>
      <p:sp>
        <p:nvSpPr>
          <p:cNvPr id="5" name="Footer Placeholder 18">
            <a:extLst>
              <a:ext uri="{FF2B5EF4-FFF2-40B4-BE49-F238E27FC236}">
                <a16:creationId xmlns:a16="http://schemas.microsoft.com/office/drawing/2014/main" id="{AA6DBDF1-65B2-4C44-BC9B-D5AC74E452B5}"/>
              </a:ext>
            </a:extLst>
          </p:cNvPr>
          <p:cNvSpPr>
            <a:spLocks noGrp="1"/>
          </p:cNvSpPr>
          <p:nvPr>
            <p:ph type="ftr" sz="quarter" idx="11"/>
          </p:nvPr>
        </p:nvSpPr>
        <p:spPr>
          <a:xfrm>
            <a:off x="3581400" y="76200"/>
            <a:ext cx="2895600" cy="288925"/>
          </a:xfrm>
        </p:spPr>
        <p:txBody>
          <a:bodyPr/>
          <a:lstStyle>
            <a:lvl1pPr>
              <a:defRPr/>
            </a:lvl1pPr>
          </a:lstStyle>
          <a:p>
            <a:pPr>
              <a:defRPr/>
            </a:pPr>
            <a:endParaRPr lang="en-US" dirty="0"/>
          </a:p>
        </p:txBody>
      </p:sp>
      <p:sp>
        <p:nvSpPr>
          <p:cNvPr id="6" name="Slide Number Placeholder 15">
            <a:extLst>
              <a:ext uri="{FF2B5EF4-FFF2-40B4-BE49-F238E27FC236}">
                <a16:creationId xmlns:a16="http://schemas.microsoft.com/office/drawing/2014/main" id="{B78A8354-2B40-4B7D-916C-59D779FB9652}"/>
              </a:ext>
            </a:extLst>
          </p:cNvPr>
          <p:cNvSpPr>
            <a:spLocks noGrp="1"/>
          </p:cNvSpPr>
          <p:nvPr>
            <p:ph type="sldNum" sz="quarter" idx="12"/>
          </p:nvPr>
        </p:nvSpPr>
        <p:spPr>
          <a:xfrm>
            <a:off x="8229600" y="6473825"/>
            <a:ext cx="758825" cy="247650"/>
          </a:xfrm>
        </p:spPr>
        <p:txBody>
          <a:bodyPr/>
          <a:lstStyle>
            <a:lvl1pPr>
              <a:defRPr smtClean="0"/>
            </a:lvl1pPr>
          </a:lstStyle>
          <a:p>
            <a:pPr>
              <a:defRPr/>
            </a:pPr>
            <a:fld id="{E225BAD8-3C8B-4612-9853-6FBF4810EFF4}" type="slidenum">
              <a:rPr lang="en-US" altLang="en-US"/>
              <a:pPr>
                <a:defRPr/>
              </a:pPr>
              <a:t>‹#›</a:t>
            </a:fld>
            <a:endParaRPr lang="en-US" altLang="en-US" dirty="0"/>
          </a:p>
        </p:txBody>
      </p:sp>
    </p:spTree>
    <p:extLst>
      <p:ext uri="{BB962C8B-B14F-4D97-AF65-F5344CB8AC3E}">
        <p14:creationId xmlns:p14="http://schemas.microsoft.com/office/powerpoint/2010/main" val="1623532573"/>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C285231D-23BC-4318-9FD6-69BDB5EC5198}"/>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12A4F5FA-EF75-48C4-A9F3-4F1AD33E10D0}"/>
              </a:ext>
            </a:extLst>
          </p:cNvPr>
          <p:cNvSpPr>
            <a:spLocks noGrp="1"/>
          </p:cNvSpPr>
          <p:nvPr>
            <p:ph type="dt" sz="half" idx="10"/>
          </p:nvPr>
        </p:nvSpPr>
        <p:spPr/>
        <p:txBody>
          <a:bodyPr/>
          <a:lstStyle>
            <a:lvl1pPr>
              <a:defRPr/>
            </a:lvl1pPr>
          </a:lstStyle>
          <a:p>
            <a:pPr>
              <a:defRPr/>
            </a:pPr>
            <a:endParaRPr lang="en-US" dirty="0"/>
          </a:p>
        </p:txBody>
      </p:sp>
      <p:sp>
        <p:nvSpPr>
          <p:cNvPr id="7" name="Footer Placeholder 10">
            <a:extLst>
              <a:ext uri="{FF2B5EF4-FFF2-40B4-BE49-F238E27FC236}">
                <a16:creationId xmlns:a16="http://schemas.microsoft.com/office/drawing/2014/main" id="{32514080-C739-42F1-AC8E-9A37935591FC}"/>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15">
            <a:extLst>
              <a:ext uri="{FF2B5EF4-FFF2-40B4-BE49-F238E27FC236}">
                <a16:creationId xmlns:a16="http://schemas.microsoft.com/office/drawing/2014/main" id="{2C6A58C6-6D17-43CC-965B-37D8E9C2019E}"/>
              </a:ext>
            </a:extLst>
          </p:cNvPr>
          <p:cNvSpPr>
            <a:spLocks noGrp="1"/>
          </p:cNvSpPr>
          <p:nvPr>
            <p:ph type="sldNum" sz="quarter" idx="12"/>
          </p:nvPr>
        </p:nvSpPr>
        <p:spPr/>
        <p:txBody>
          <a:bodyPr/>
          <a:lstStyle>
            <a:lvl1pPr>
              <a:defRPr smtClean="0"/>
            </a:lvl1pPr>
          </a:lstStyle>
          <a:p>
            <a:pPr>
              <a:defRPr/>
            </a:pPr>
            <a:fld id="{7E552FA0-2965-45FA-861E-2C647859F142}" type="slidenum">
              <a:rPr lang="en-US" altLang="en-US"/>
              <a:pPr>
                <a:defRPr/>
              </a:pPr>
              <a:t>‹#›</a:t>
            </a:fld>
            <a:endParaRPr lang="en-US" altLang="en-US" dirty="0"/>
          </a:p>
        </p:txBody>
      </p:sp>
    </p:spTree>
    <p:extLst>
      <p:ext uri="{BB962C8B-B14F-4D97-AF65-F5344CB8AC3E}">
        <p14:creationId xmlns:p14="http://schemas.microsoft.com/office/powerpoint/2010/main" val="2301061169"/>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79B8AF88-995A-4614-BBD1-6026CF868633}"/>
              </a:ext>
            </a:extLst>
          </p:cNvPr>
          <p:cNvSpPr>
            <a:spLocks noGrp="1"/>
          </p:cNvSpPr>
          <p:nvPr>
            <p:ph type="dt" sz="half" idx="10"/>
          </p:nvPr>
        </p:nvSpPr>
        <p:spPr/>
        <p:txBody>
          <a:bodyPr/>
          <a:lstStyle>
            <a:lvl1pPr>
              <a:defRPr/>
            </a:lvl1pPr>
          </a:lstStyle>
          <a:p>
            <a:pPr>
              <a:defRPr/>
            </a:pPr>
            <a:endParaRPr lang="en-US" dirty="0"/>
          </a:p>
        </p:txBody>
      </p:sp>
      <p:sp>
        <p:nvSpPr>
          <p:cNvPr id="6" name="Footer Placeholder 27">
            <a:extLst>
              <a:ext uri="{FF2B5EF4-FFF2-40B4-BE49-F238E27FC236}">
                <a16:creationId xmlns:a16="http://schemas.microsoft.com/office/drawing/2014/main" id="{758C8810-479E-46DD-85F5-73A2B50D7CDF}"/>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4">
            <a:extLst>
              <a:ext uri="{FF2B5EF4-FFF2-40B4-BE49-F238E27FC236}">
                <a16:creationId xmlns:a16="http://schemas.microsoft.com/office/drawing/2014/main" id="{A80A4CAC-F4A0-457A-B418-78BA5EA8997C}"/>
              </a:ext>
            </a:extLst>
          </p:cNvPr>
          <p:cNvSpPr>
            <a:spLocks noGrp="1"/>
          </p:cNvSpPr>
          <p:nvPr>
            <p:ph type="sldNum" sz="quarter" idx="12"/>
          </p:nvPr>
        </p:nvSpPr>
        <p:spPr/>
        <p:txBody>
          <a:bodyPr/>
          <a:lstStyle>
            <a:lvl1pPr>
              <a:defRPr/>
            </a:lvl1pPr>
          </a:lstStyle>
          <a:p>
            <a:pPr>
              <a:defRPr/>
            </a:pPr>
            <a:fld id="{75E8507E-9AA8-4C52-AF4B-1986A976B31A}" type="slidenum">
              <a:rPr lang="en-US" altLang="en-US"/>
              <a:pPr>
                <a:defRPr/>
              </a:pPr>
              <a:t>‹#›</a:t>
            </a:fld>
            <a:endParaRPr lang="en-US" altLang="en-US" dirty="0"/>
          </a:p>
        </p:txBody>
      </p:sp>
    </p:spTree>
    <p:extLst>
      <p:ext uri="{BB962C8B-B14F-4D97-AF65-F5344CB8AC3E}">
        <p14:creationId xmlns:p14="http://schemas.microsoft.com/office/powerpoint/2010/main" val="4276519131"/>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85CD051-CD51-4D08-A6CB-8015F46CAC93}"/>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449F8F9B-977E-4FC9-AEC2-E4359627E0F7}"/>
              </a:ext>
            </a:extLst>
          </p:cNvPr>
          <p:cNvSpPr>
            <a:spLocks noGrp="1"/>
          </p:cNvSpPr>
          <p:nvPr>
            <p:ph type="dt" sz="half" idx="10"/>
          </p:nvPr>
        </p:nvSpPr>
        <p:spPr/>
        <p:txBody>
          <a:bodyPr/>
          <a:lstStyle>
            <a:lvl1pPr>
              <a:defRPr/>
            </a:lvl1pPr>
          </a:lstStyle>
          <a:p>
            <a:pPr>
              <a:defRPr/>
            </a:pPr>
            <a:endParaRPr lang="en-US" dirty="0"/>
          </a:p>
        </p:txBody>
      </p:sp>
      <p:sp>
        <p:nvSpPr>
          <p:cNvPr id="9" name="Footer Placeholder 5">
            <a:extLst>
              <a:ext uri="{FF2B5EF4-FFF2-40B4-BE49-F238E27FC236}">
                <a16:creationId xmlns:a16="http://schemas.microsoft.com/office/drawing/2014/main" id="{DC28C57E-8901-4029-B052-A7114F7C87A2}"/>
              </a:ext>
            </a:extLst>
          </p:cNvPr>
          <p:cNvSpPr>
            <a:spLocks noGrp="1"/>
          </p:cNvSpPr>
          <p:nvPr>
            <p:ph type="ftr" sz="quarter" idx="11"/>
          </p:nvPr>
        </p:nvSpPr>
        <p:spPr/>
        <p:txBody>
          <a:bodyPr/>
          <a:lstStyle>
            <a:lvl1pPr>
              <a:defRPr/>
            </a:lvl1pPr>
          </a:lstStyle>
          <a:p>
            <a:pPr>
              <a:defRPr/>
            </a:pPr>
            <a:endParaRPr lang="en-US" dirty="0"/>
          </a:p>
        </p:txBody>
      </p:sp>
      <p:sp>
        <p:nvSpPr>
          <p:cNvPr id="10" name="Slide Number Placeholder 6">
            <a:extLst>
              <a:ext uri="{FF2B5EF4-FFF2-40B4-BE49-F238E27FC236}">
                <a16:creationId xmlns:a16="http://schemas.microsoft.com/office/drawing/2014/main" id="{061650A7-A3DA-467E-AE83-249621E810E5}"/>
              </a:ext>
            </a:extLst>
          </p:cNvPr>
          <p:cNvSpPr>
            <a:spLocks noGrp="1"/>
          </p:cNvSpPr>
          <p:nvPr>
            <p:ph type="sldNum" sz="quarter" idx="12"/>
          </p:nvPr>
        </p:nvSpPr>
        <p:spPr>
          <a:xfrm>
            <a:off x="8229600" y="6477000"/>
            <a:ext cx="762000" cy="247650"/>
          </a:xfrm>
        </p:spPr>
        <p:txBody>
          <a:bodyPr/>
          <a:lstStyle>
            <a:lvl1pPr>
              <a:defRPr smtClean="0"/>
            </a:lvl1pPr>
          </a:lstStyle>
          <a:p>
            <a:pPr>
              <a:defRPr/>
            </a:pPr>
            <a:fld id="{4A97E02C-EEFA-474A-85C9-50B993AE4533}" type="slidenum">
              <a:rPr lang="en-US" altLang="en-US"/>
              <a:pPr>
                <a:defRPr/>
              </a:pPr>
              <a:t>‹#›</a:t>
            </a:fld>
            <a:endParaRPr lang="en-US" altLang="en-US" dirty="0"/>
          </a:p>
        </p:txBody>
      </p:sp>
    </p:spTree>
    <p:extLst>
      <p:ext uri="{BB962C8B-B14F-4D97-AF65-F5344CB8AC3E}">
        <p14:creationId xmlns:p14="http://schemas.microsoft.com/office/powerpoint/2010/main" val="1922851348"/>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B45492AB-7AC7-4671-970A-81111BCDBB5C}"/>
              </a:ext>
            </a:extLst>
          </p:cNvPr>
          <p:cNvSpPr>
            <a:spLocks noGrp="1"/>
          </p:cNvSpPr>
          <p:nvPr>
            <p:ph type="dt" sz="half" idx="10"/>
          </p:nvPr>
        </p:nvSpPr>
        <p:spPr/>
        <p:txBody>
          <a:bodyPr/>
          <a:lstStyle>
            <a:lvl1pPr>
              <a:defRPr/>
            </a:lvl1pPr>
          </a:lstStyle>
          <a:p>
            <a:pPr>
              <a:defRPr/>
            </a:pPr>
            <a:endParaRPr lang="en-US" dirty="0"/>
          </a:p>
        </p:txBody>
      </p:sp>
      <p:sp>
        <p:nvSpPr>
          <p:cNvPr id="4" name="Footer Placeholder 27">
            <a:extLst>
              <a:ext uri="{FF2B5EF4-FFF2-40B4-BE49-F238E27FC236}">
                <a16:creationId xmlns:a16="http://schemas.microsoft.com/office/drawing/2014/main" id="{BA555612-9E8A-47B6-A03A-7456F973E1D6}"/>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4">
            <a:extLst>
              <a:ext uri="{FF2B5EF4-FFF2-40B4-BE49-F238E27FC236}">
                <a16:creationId xmlns:a16="http://schemas.microsoft.com/office/drawing/2014/main" id="{30EEB749-153B-4562-9091-C37809DDACF5}"/>
              </a:ext>
            </a:extLst>
          </p:cNvPr>
          <p:cNvSpPr>
            <a:spLocks noGrp="1"/>
          </p:cNvSpPr>
          <p:nvPr>
            <p:ph type="sldNum" sz="quarter" idx="12"/>
          </p:nvPr>
        </p:nvSpPr>
        <p:spPr/>
        <p:txBody>
          <a:bodyPr/>
          <a:lstStyle>
            <a:lvl1pPr>
              <a:defRPr/>
            </a:lvl1pPr>
          </a:lstStyle>
          <a:p>
            <a:pPr>
              <a:defRPr/>
            </a:pPr>
            <a:fld id="{28E31407-5485-4D31-B10D-4A4A79791948}" type="slidenum">
              <a:rPr lang="en-US" altLang="en-US"/>
              <a:pPr>
                <a:defRPr/>
              </a:pPr>
              <a:t>‹#›</a:t>
            </a:fld>
            <a:endParaRPr lang="en-US" altLang="en-US" dirty="0"/>
          </a:p>
        </p:txBody>
      </p:sp>
    </p:spTree>
    <p:extLst>
      <p:ext uri="{BB962C8B-B14F-4D97-AF65-F5344CB8AC3E}">
        <p14:creationId xmlns:p14="http://schemas.microsoft.com/office/powerpoint/2010/main" val="3625393434"/>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117C7DD2-417D-440E-AF33-A0F05197655A}"/>
              </a:ext>
            </a:extLst>
          </p:cNvPr>
          <p:cNvSpPr>
            <a:spLocks noGrp="1"/>
          </p:cNvSpPr>
          <p:nvPr>
            <p:ph type="dt" sz="half" idx="10"/>
          </p:nvPr>
        </p:nvSpPr>
        <p:spPr/>
        <p:txBody>
          <a:bodyPr/>
          <a:lstStyle>
            <a:lvl1pPr>
              <a:defRPr/>
            </a:lvl1pPr>
          </a:lstStyle>
          <a:p>
            <a:pPr>
              <a:defRPr/>
            </a:pPr>
            <a:endParaRPr lang="en-US" dirty="0"/>
          </a:p>
        </p:txBody>
      </p:sp>
      <p:sp>
        <p:nvSpPr>
          <p:cNvPr id="3" name="Footer Placeholder 23">
            <a:extLst>
              <a:ext uri="{FF2B5EF4-FFF2-40B4-BE49-F238E27FC236}">
                <a16:creationId xmlns:a16="http://schemas.microsoft.com/office/drawing/2014/main" id="{4C9B441A-E4FD-4497-9B63-89C41C0D9B32}"/>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6">
            <a:extLst>
              <a:ext uri="{FF2B5EF4-FFF2-40B4-BE49-F238E27FC236}">
                <a16:creationId xmlns:a16="http://schemas.microsoft.com/office/drawing/2014/main" id="{A3B5A72D-CA95-4BF2-B2B7-DC7EA67BD8F6}"/>
              </a:ext>
            </a:extLst>
          </p:cNvPr>
          <p:cNvSpPr>
            <a:spLocks noGrp="1"/>
          </p:cNvSpPr>
          <p:nvPr>
            <p:ph type="sldNum" sz="quarter" idx="12"/>
          </p:nvPr>
        </p:nvSpPr>
        <p:spPr/>
        <p:txBody>
          <a:bodyPr/>
          <a:lstStyle>
            <a:lvl1pPr>
              <a:defRPr smtClean="0"/>
            </a:lvl1pPr>
          </a:lstStyle>
          <a:p>
            <a:pPr>
              <a:defRPr/>
            </a:pPr>
            <a:fld id="{B0BCAB82-6363-4294-9864-4AF76C1D4FE4}" type="slidenum">
              <a:rPr lang="en-US" altLang="en-US"/>
              <a:pPr>
                <a:defRPr/>
              </a:pPr>
              <a:t>‹#›</a:t>
            </a:fld>
            <a:endParaRPr lang="en-US" altLang="en-US" dirty="0"/>
          </a:p>
        </p:txBody>
      </p:sp>
    </p:spTree>
    <p:extLst>
      <p:ext uri="{BB962C8B-B14F-4D97-AF65-F5344CB8AC3E}">
        <p14:creationId xmlns:p14="http://schemas.microsoft.com/office/powerpoint/2010/main" val="2768704009"/>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B1367CF9-5784-465E-AA97-08C1CD74CF80}"/>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E6029BB3-56F3-4718-B722-B852088C523C}"/>
              </a:ext>
            </a:extLst>
          </p:cNvPr>
          <p:cNvSpPr>
            <a:spLocks noGrp="1"/>
          </p:cNvSpPr>
          <p:nvPr>
            <p:ph type="dt" sz="half" idx="10"/>
          </p:nvPr>
        </p:nvSpPr>
        <p:spPr/>
        <p:txBody>
          <a:bodyPr/>
          <a:lstStyle>
            <a:lvl1pPr>
              <a:defRPr/>
            </a:lvl1pPr>
          </a:lstStyle>
          <a:p>
            <a:pPr>
              <a:defRPr/>
            </a:pPr>
            <a:endParaRPr lang="en-US" dirty="0"/>
          </a:p>
        </p:txBody>
      </p:sp>
      <p:sp>
        <p:nvSpPr>
          <p:cNvPr id="7" name="Footer Placeholder 28">
            <a:extLst>
              <a:ext uri="{FF2B5EF4-FFF2-40B4-BE49-F238E27FC236}">
                <a16:creationId xmlns:a16="http://schemas.microsoft.com/office/drawing/2014/main" id="{AED4FBDF-8C9C-4799-BB8B-84E8AD9FBAFF}"/>
              </a:ext>
            </a:extLst>
          </p:cNvPr>
          <p:cNvSpPr>
            <a:spLocks noGrp="1"/>
          </p:cNvSpPr>
          <p:nvPr>
            <p:ph type="ftr" sz="quarter" idx="11"/>
          </p:nvPr>
        </p:nvSpPr>
        <p:spPr/>
        <p:txBody>
          <a:bodyPr/>
          <a:lstStyle>
            <a:lvl1pPr>
              <a:defRPr/>
            </a:lvl1pPr>
          </a:lstStyle>
          <a:p>
            <a:pPr>
              <a:defRPr/>
            </a:pPr>
            <a:endParaRPr lang="en-US" dirty="0"/>
          </a:p>
        </p:txBody>
      </p:sp>
      <p:sp>
        <p:nvSpPr>
          <p:cNvPr id="8" name="Slide Number Placeholder 6">
            <a:extLst>
              <a:ext uri="{FF2B5EF4-FFF2-40B4-BE49-F238E27FC236}">
                <a16:creationId xmlns:a16="http://schemas.microsoft.com/office/drawing/2014/main" id="{0E7B0251-9CC6-4720-9996-95E2E227DD6C}"/>
              </a:ext>
            </a:extLst>
          </p:cNvPr>
          <p:cNvSpPr>
            <a:spLocks noGrp="1"/>
          </p:cNvSpPr>
          <p:nvPr>
            <p:ph type="sldNum" sz="quarter" idx="12"/>
          </p:nvPr>
        </p:nvSpPr>
        <p:spPr/>
        <p:txBody>
          <a:bodyPr/>
          <a:lstStyle>
            <a:lvl1pPr>
              <a:defRPr smtClean="0"/>
            </a:lvl1pPr>
          </a:lstStyle>
          <a:p>
            <a:pPr>
              <a:defRPr/>
            </a:pPr>
            <a:fld id="{CE52E296-046A-4AC8-A093-741BA2FEC421}" type="slidenum">
              <a:rPr lang="en-US" altLang="en-US"/>
              <a:pPr>
                <a:defRPr/>
              </a:pPr>
              <a:t>‹#›</a:t>
            </a:fld>
            <a:endParaRPr lang="en-US" altLang="en-US" dirty="0"/>
          </a:p>
        </p:txBody>
      </p:sp>
    </p:spTree>
    <p:extLst>
      <p:ext uri="{BB962C8B-B14F-4D97-AF65-F5344CB8AC3E}">
        <p14:creationId xmlns:p14="http://schemas.microsoft.com/office/powerpoint/2010/main" val="4111690703"/>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69BE7FFB-80F9-4EAF-B7FE-37340D428A65}"/>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id="{EAB51DB6-180B-47F5-A565-28150F72C49C}"/>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30">
            <a:extLst>
              <a:ext uri="{FF2B5EF4-FFF2-40B4-BE49-F238E27FC236}">
                <a16:creationId xmlns:a16="http://schemas.microsoft.com/office/drawing/2014/main" id="{1ACC1206-B5A5-428D-BE19-87D76D0F551F}"/>
              </a:ext>
            </a:extLst>
          </p:cNvPr>
          <p:cNvSpPr>
            <a:spLocks noGrp="1"/>
          </p:cNvSpPr>
          <p:nvPr>
            <p:ph type="sldNum" sz="quarter" idx="12"/>
          </p:nvPr>
        </p:nvSpPr>
        <p:spPr/>
        <p:txBody>
          <a:bodyPr/>
          <a:lstStyle>
            <a:lvl1pPr>
              <a:defRPr smtClean="0"/>
            </a:lvl1pPr>
          </a:lstStyle>
          <a:p>
            <a:pPr>
              <a:defRPr/>
            </a:pPr>
            <a:fld id="{0ECD06D4-8360-493F-BE6C-0264124F5730}" type="slidenum">
              <a:rPr lang="en-US" altLang="en-US"/>
              <a:pPr>
                <a:defRPr/>
              </a:pPr>
              <a:t>‹#›</a:t>
            </a:fld>
            <a:endParaRPr lang="en-US" altLang="en-US" dirty="0"/>
          </a:p>
        </p:txBody>
      </p:sp>
    </p:spTree>
    <p:extLst>
      <p:ext uri="{BB962C8B-B14F-4D97-AF65-F5344CB8AC3E}">
        <p14:creationId xmlns:p14="http://schemas.microsoft.com/office/powerpoint/2010/main" val="3648497345"/>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5FE60BA-58FE-4EF1-8E6F-991020948343}"/>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E65A9A83-89D8-405E-B5D2-BC51571D0946}"/>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A15AA85A-017A-47CB-9E50-58655AB6C641}"/>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dirty="0"/>
          </a:p>
        </p:txBody>
      </p:sp>
      <p:sp>
        <p:nvSpPr>
          <p:cNvPr id="28" name="Footer Placeholder 27">
            <a:extLst>
              <a:ext uri="{FF2B5EF4-FFF2-40B4-BE49-F238E27FC236}">
                <a16:creationId xmlns:a16="http://schemas.microsoft.com/office/drawing/2014/main" id="{9F3EFE30-9643-42CE-A4C6-C49DB0EAB91C}"/>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dirty="0"/>
          </a:p>
        </p:txBody>
      </p:sp>
      <p:sp>
        <p:nvSpPr>
          <p:cNvPr id="5" name="Slide Number Placeholder 4">
            <a:extLst>
              <a:ext uri="{FF2B5EF4-FFF2-40B4-BE49-F238E27FC236}">
                <a16:creationId xmlns:a16="http://schemas.microsoft.com/office/drawing/2014/main" id="{399AE85B-90CC-4334-88A4-5BB59E892AEC}"/>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1AFAB782-6953-42C8-B736-C56D22563B7B}" type="slidenum">
              <a:rPr lang="en-US" altLang="en-US"/>
              <a:pPr>
                <a:defRPr/>
              </a:pPr>
              <a:t>‹#›</a:t>
            </a:fld>
            <a:endParaRPr lang="en-US" altLang="en-US" dirty="0"/>
          </a:p>
        </p:txBody>
      </p:sp>
      <p:sp>
        <p:nvSpPr>
          <p:cNvPr id="10" name="Title Placeholder 9">
            <a:extLst>
              <a:ext uri="{FF2B5EF4-FFF2-40B4-BE49-F238E27FC236}">
                <a16:creationId xmlns:a16="http://schemas.microsoft.com/office/drawing/2014/main" id="{8BF515CC-534D-4019-B95E-9C64CA9D9676}"/>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97E0AFFA-25B9-4409-90EC-A4E61DE6094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F4DCDE65-C241-4589-B67B-813BB0C28C89}"/>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329" r:id="rId1"/>
    <p:sldLayoutId id="2147485330" r:id="rId2"/>
    <p:sldLayoutId id="2147485331" r:id="rId3"/>
    <p:sldLayoutId id="2147485326" r:id="rId4"/>
    <p:sldLayoutId id="2147485332" r:id="rId5"/>
    <p:sldLayoutId id="2147485327" r:id="rId6"/>
    <p:sldLayoutId id="2147485333" r:id="rId7"/>
    <p:sldLayoutId id="2147485334" r:id="rId8"/>
    <p:sldLayoutId id="2147485335" r:id="rId9"/>
    <p:sldLayoutId id="2147485328" r:id="rId10"/>
    <p:sldLayoutId id="214748533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81E136F7-9AE4-4FFB-9AB0-8F6D64571337}"/>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how  to  make god’s  priority your  priority</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But - you are not in control!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Of your activities.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954107"/>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Consider the Sin of Putting</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Your Employment Before God.</a:t>
            </a:r>
            <a:endParaRPr lang="en-US" dirty="0"/>
          </a:p>
        </p:txBody>
      </p:sp>
    </p:spTree>
    <p:extLst>
      <p:ext uri="{BB962C8B-B14F-4D97-AF65-F5344CB8AC3E}">
        <p14:creationId xmlns:p14="http://schemas.microsoft.com/office/powerpoint/2010/main" val="1974866208"/>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But - you are not in control!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Of your activities.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Of your time.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954107"/>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Consider the Sin of Putting</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Your Employment Before God.</a:t>
            </a:r>
            <a:endParaRPr lang="en-US" dirty="0"/>
          </a:p>
        </p:txBody>
      </p:sp>
    </p:spTree>
    <p:extLst>
      <p:ext uri="{BB962C8B-B14F-4D97-AF65-F5344CB8AC3E}">
        <p14:creationId xmlns:p14="http://schemas.microsoft.com/office/powerpoint/2010/main" val="2454011507"/>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But - you are not in control!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Of your activities.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Of your time.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Of your lifespan.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954107"/>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Consider the Sin of Putting</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Your Employment Before God.</a:t>
            </a:r>
            <a:endParaRPr lang="en-US" dirty="0"/>
          </a:p>
        </p:txBody>
      </p:sp>
    </p:spTree>
    <p:extLst>
      <p:ext uri="{BB962C8B-B14F-4D97-AF65-F5344CB8AC3E}">
        <p14:creationId xmlns:p14="http://schemas.microsoft.com/office/powerpoint/2010/main" val="282717665"/>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But - you are not in control!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Of your activities.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Of your time.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Of your lifespan.</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12:16-21</a:t>
            </a: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954107"/>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Consider the Sin of Putting</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Your Employment Before God.</a:t>
            </a:r>
            <a:endParaRPr lang="en-US" dirty="0"/>
          </a:p>
        </p:txBody>
      </p:sp>
    </p:spTree>
    <p:extLst>
      <p:ext uri="{BB962C8B-B14F-4D97-AF65-F5344CB8AC3E}">
        <p14:creationId xmlns:p14="http://schemas.microsoft.com/office/powerpoint/2010/main" val="3934871394"/>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But - you are not in control!</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“You want to make God laugh?”</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“Tell Him your plans!”</a:t>
            </a: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954107"/>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Consider the Sin of Putting</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Your Employment Before God.</a:t>
            </a:r>
            <a:endParaRPr lang="en-US" dirty="0"/>
          </a:p>
        </p:txBody>
      </p:sp>
    </p:spTree>
    <p:extLst>
      <p:ext uri="{BB962C8B-B14F-4D97-AF65-F5344CB8AC3E}">
        <p14:creationId xmlns:p14="http://schemas.microsoft.com/office/powerpoint/2010/main" val="1347351471"/>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Therefore - use the time you have to do whatever is in the scope of the Lord’s will.</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Instead, you ought to say, “</a:t>
            </a:r>
            <a:r>
              <a:rPr lang="en-US" sz="24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it is the Lord’s will</a:t>
            </a: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we will live and do this or that.” As it is, you boast and brag. All such boasting is evil. - v15-16</a:t>
            </a: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954107"/>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Consider the Sin of Putting</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Your Employment Before God.</a:t>
            </a:r>
            <a:endParaRPr lang="en-US" dirty="0"/>
          </a:p>
        </p:txBody>
      </p:sp>
    </p:spTree>
    <p:extLst>
      <p:ext uri="{BB962C8B-B14F-4D97-AF65-F5344CB8AC3E}">
        <p14:creationId xmlns:p14="http://schemas.microsoft.com/office/powerpoint/2010/main" val="33502137"/>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Therefore - use the time you have to do whatever is in the scope of the Lord’s will.</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Instead, you ought to say, “If it is the Lord’s will, we will live and do this or that.” As it is, you boast and brag. </a:t>
            </a:r>
            <a:r>
              <a:rPr lang="en-US" sz="24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All such boasting is evil</a:t>
            </a: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v15-16</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Whenever you boast about </a:t>
            </a:r>
            <a:r>
              <a:rPr lang="en-US" sz="4400" b="1" dirty="0">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your</a:t>
            </a: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accomplishments, </a:t>
            </a:r>
            <a:r>
              <a:rPr lang="en-US" sz="4400" b="1" dirty="0">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your</a:t>
            </a: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success-ses or </a:t>
            </a:r>
            <a:r>
              <a:rPr lang="en-US" sz="4400" b="1" dirty="0">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your</a:t>
            </a: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career, it is evil!</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954107"/>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Consider the Sin of Putting</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Your Employment Before God.</a:t>
            </a:r>
            <a:endParaRPr lang="en-US" dirty="0"/>
          </a:p>
        </p:txBody>
      </p:sp>
    </p:spTree>
    <p:extLst>
      <p:ext uri="{BB962C8B-B14F-4D97-AF65-F5344CB8AC3E}">
        <p14:creationId xmlns:p14="http://schemas.microsoft.com/office/powerpoint/2010/main" val="150226742"/>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2C8F4E-3FB5-48D7-9C68-95E8DC0127B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D53B07-090E-4151-9CD2-DC6E03F1182A}"/>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Consider the Sin of Putting Your Employment Before God </a:t>
            </a:r>
            <a:r>
              <a:rPr lang="en-US" sz="2800" b="1" dirty="0">
                <a:solidFill>
                  <a:schemeClr val="bg1">
                    <a:lumMod val="6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- 4:13-17.</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Consider the Sin of Putting Your Possessions Before God </a:t>
            </a: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- 5:1-6</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873884692"/>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FDDD1C-89EC-4B06-833A-5F93407F2F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7148DE-2DAF-4EEC-AA25-B64FA86E7EE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a:t>
            </a:r>
            <a:r>
              <a:rPr lang="en-US" sz="4400" b="1" dirty="0">
                <a:solidFill>
                  <a:srgbClr val="990033"/>
                </a:solidFill>
                <a:effectLst>
                  <a:outerShdw blurRad="38100" dist="38100" dir="2700000" algn="tl">
                    <a:srgbClr val="000000">
                      <a:alpha val="43137"/>
                    </a:srgbClr>
                  </a:outerShdw>
                </a:effectLst>
                <a:latin typeface="Arial Narrow" pitchFamily="34" charset="0"/>
              </a:rPr>
              <a:t>“Since I have a lot of money &amp; possessions, I am rich!”</a:t>
            </a:r>
          </a:p>
        </p:txBody>
      </p:sp>
      <p:sp>
        <p:nvSpPr>
          <p:cNvPr id="4" name="Rectangle 3">
            <a:extLst>
              <a:ext uri="{FF2B5EF4-FFF2-40B4-BE49-F238E27FC236}">
                <a16:creationId xmlns:a16="http://schemas.microsoft.com/office/drawing/2014/main" id="{06FE32FD-2F5E-4AF2-B422-EBA24EBF81AA}"/>
              </a:ext>
            </a:extLst>
          </p:cNvPr>
          <p:cNvSpPr/>
          <p:nvPr/>
        </p:nvSpPr>
        <p:spPr>
          <a:xfrm>
            <a:off x="762000" y="152400"/>
            <a:ext cx="7848600" cy="954107"/>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Consider the Sin of Putting</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Your Possessions Before God.</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FDDD1C-89EC-4B06-833A-5F93407F2F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7148DE-2DAF-4EEC-AA25-B64FA86E7EE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But you are not in control!</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Your wealth has rotted, and moths have eaten your clothes. Your gold and silver are corroded. Their corrosion will testify against you and eat your flesh like fire. You have hoarded wealth in the last days. - v2-3</a:t>
            </a:r>
          </a:p>
        </p:txBody>
      </p:sp>
      <p:sp>
        <p:nvSpPr>
          <p:cNvPr id="4" name="Rectangle 3">
            <a:extLst>
              <a:ext uri="{FF2B5EF4-FFF2-40B4-BE49-F238E27FC236}">
                <a16:creationId xmlns:a16="http://schemas.microsoft.com/office/drawing/2014/main" id="{06FE32FD-2F5E-4AF2-B422-EBA24EBF81AA}"/>
              </a:ext>
            </a:extLst>
          </p:cNvPr>
          <p:cNvSpPr/>
          <p:nvPr/>
        </p:nvSpPr>
        <p:spPr>
          <a:xfrm>
            <a:off x="762000" y="152400"/>
            <a:ext cx="7848600" cy="954107"/>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Consider the Sin of Putting</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Your Possessions Before God.</a:t>
            </a:r>
            <a:endParaRPr lang="en-US" dirty="0"/>
          </a:p>
        </p:txBody>
      </p:sp>
    </p:spTree>
    <p:extLst>
      <p:ext uri="{BB962C8B-B14F-4D97-AF65-F5344CB8AC3E}">
        <p14:creationId xmlns:p14="http://schemas.microsoft.com/office/powerpoint/2010/main" val="2382517829"/>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169B17-F726-4454-97F3-7D18DCC4D8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82AC8B-7CB9-41B3-90B8-9840475550EC}"/>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4:13-17</a:t>
            </a:r>
          </a:p>
          <a:p>
            <a:pPr marL="0" indent="0" algn="just">
              <a:buNone/>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Now listen, you who say, “Today or tomorrow we will go to this or that city, spend a year there, carry on business and make money.” Why, you do not even know what will happen tomorrow. What is your life? You are a mist that appears for a little while and then vanishes. Instead, you ought to say, “If it is the Lord’s will, we will live and do this or that.” As it is, you boast and brag. All such boasting is evil. Anyone, then, who knows the good he ought to do and doesn’t do it, sins. </a:t>
            </a:r>
          </a:p>
          <a:p>
            <a:endParaRPr lang="en-US" sz="1200" dirty="0"/>
          </a:p>
        </p:txBody>
      </p:sp>
    </p:spTree>
    <p:extLst>
      <p:ext uri="{BB962C8B-B14F-4D97-AF65-F5344CB8AC3E}">
        <p14:creationId xmlns:p14="http://schemas.microsoft.com/office/powerpoint/2010/main" val="1202808761"/>
      </p:ext>
    </p:extLst>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FDDD1C-89EC-4B06-833A-5F93407F2F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7148DE-2DAF-4EEC-AA25-B64FA86E7EE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But you are not in control!</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Your wealth has rotted, and moths have eaten your clothes.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gold and silver are corroded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Their corrosion will testify against you and eat your flesh like fire. You have hoarded wealth in the last days. - v2-3</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value of your gold and silver is dropping fast . . .</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Verse 3 in the Living Bible</a:t>
            </a:r>
          </a:p>
        </p:txBody>
      </p:sp>
      <p:sp>
        <p:nvSpPr>
          <p:cNvPr id="4" name="Rectangle 3">
            <a:extLst>
              <a:ext uri="{FF2B5EF4-FFF2-40B4-BE49-F238E27FC236}">
                <a16:creationId xmlns:a16="http://schemas.microsoft.com/office/drawing/2014/main" id="{06FE32FD-2F5E-4AF2-B422-EBA24EBF81AA}"/>
              </a:ext>
            </a:extLst>
          </p:cNvPr>
          <p:cNvSpPr/>
          <p:nvPr/>
        </p:nvSpPr>
        <p:spPr>
          <a:xfrm>
            <a:off x="762000" y="152400"/>
            <a:ext cx="7848600" cy="954107"/>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Consider the Sin of Putting</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Your Possessions Before God.</a:t>
            </a:r>
            <a:endParaRPr lang="en-US" dirty="0"/>
          </a:p>
        </p:txBody>
      </p:sp>
    </p:spTree>
    <p:extLst>
      <p:ext uri="{BB962C8B-B14F-4D97-AF65-F5344CB8AC3E}">
        <p14:creationId xmlns:p14="http://schemas.microsoft.com/office/powerpoint/2010/main" val="2203220726"/>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FDDD1C-89EC-4B06-833A-5F93407F2F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7148DE-2DAF-4EEC-AA25-B64FA86E7EE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But you are not in control!</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Your wealth has rotted, and moths have eaten your clothes. Your gold and silver are corroded.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Their corrosion will testify against you and eat your flesh like fire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You have hoarded wealth in the last days. - v2-3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1. Your money can be a witness 	against you.</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16:19-31</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6FE32FD-2F5E-4AF2-B422-EBA24EBF81AA}"/>
              </a:ext>
            </a:extLst>
          </p:cNvPr>
          <p:cNvSpPr/>
          <p:nvPr/>
        </p:nvSpPr>
        <p:spPr>
          <a:xfrm>
            <a:off x="762000" y="152400"/>
            <a:ext cx="7848600" cy="954107"/>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Consider the Sin of Putting</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Your Possessions Before God.</a:t>
            </a:r>
            <a:endParaRPr lang="en-US" dirty="0"/>
          </a:p>
        </p:txBody>
      </p:sp>
    </p:spTree>
    <p:extLst>
      <p:ext uri="{BB962C8B-B14F-4D97-AF65-F5344CB8AC3E}">
        <p14:creationId xmlns:p14="http://schemas.microsoft.com/office/powerpoint/2010/main" val="3353951783"/>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FDDD1C-89EC-4B06-833A-5F93407F2F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7148DE-2DAF-4EEC-AA25-B64FA86E7EE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But you are not in control!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2. You can be so focused on 	yourself that you become 	insensitive to others.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6FE32FD-2F5E-4AF2-B422-EBA24EBF81AA}"/>
              </a:ext>
            </a:extLst>
          </p:cNvPr>
          <p:cNvSpPr/>
          <p:nvPr/>
        </p:nvSpPr>
        <p:spPr>
          <a:xfrm>
            <a:off x="762000" y="152400"/>
            <a:ext cx="7848600" cy="954107"/>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Consider the Sin of Putting</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Your Possessions Before God.</a:t>
            </a:r>
            <a:endParaRPr lang="en-US" dirty="0"/>
          </a:p>
        </p:txBody>
      </p:sp>
    </p:spTree>
    <p:extLst>
      <p:ext uri="{BB962C8B-B14F-4D97-AF65-F5344CB8AC3E}">
        <p14:creationId xmlns:p14="http://schemas.microsoft.com/office/powerpoint/2010/main" val="403411546"/>
      </p:ext>
    </p:extLst>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FDDD1C-89EC-4B06-833A-5F93407F2F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7148DE-2DAF-4EEC-AA25-B64FA86E7EE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But you are not in control!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2. You can be so focused on 	yourself that you become 	insensitive to others.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Look! The wages you failed to pay the workmen who mowed your fields are crying out against you. The cries of the harvesters have reached the ears of the Lord Almighty.  - v4</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6FE32FD-2F5E-4AF2-B422-EBA24EBF81AA}"/>
              </a:ext>
            </a:extLst>
          </p:cNvPr>
          <p:cNvSpPr/>
          <p:nvPr/>
        </p:nvSpPr>
        <p:spPr>
          <a:xfrm>
            <a:off x="762000" y="152400"/>
            <a:ext cx="7848600" cy="954107"/>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Consider the Sin of Putting</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Your Possessions Before God.</a:t>
            </a:r>
            <a:endParaRPr lang="en-US" dirty="0"/>
          </a:p>
        </p:txBody>
      </p:sp>
    </p:spTree>
    <p:extLst>
      <p:ext uri="{BB962C8B-B14F-4D97-AF65-F5344CB8AC3E}">
        <p14:creationId xmlns:p14="http://schemas.microsoft.com/office/powerpoint/2010/main" val="2975206704"/>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FDDD1C-89EC-4B06-833A-5F93407F2F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7148DE-2DAF-4EEC-AA25-B64FA86E7EE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But you are not in control!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2. You can be so focused on 	yourself that you become 	insensitive to others.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Look! The wages you failed to pay the workmen who mowed your fields are crying out against you. The cries of the harvesters have reached the ears of the Lord Almighty.  - v4</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25:31-46</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6FE32FD-2F5E-4AF2-B422-EBA24EBF81AA}"/>
              </a:ext>
            </a:extLst>
          </p:cNvPr>
          <p:cNvSpPr/>
          <p:nvPr/>
        </p:nvSpPr>
        <p:spPr>
          <a:xfrm>
            <a:off x="762000" y="152400"/>
            <a:ext cx="7848600" cy="954107"/>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Consider the Sin of Putting</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Your Possessions Before God.</a:t>
            </a:r>
            <a:endParaRPr lang="en-US" dirty="0"/>
          </a:p>
        </p:txBody>
      </p:sp>
    </p:spTree>
    <p:extLst>
      <p:ext uri="{BB962C8B-B14F-4D97-AF65-F5344CB8AC3E}">
        <p14:creationId xmlns:p14="http://schemas.microsoft.com/office/powerpoint/2010/main" val="869575606"/>
      </p:ext>
    </p:extLst>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FDDD1C-89EC-4B06-833A-5F93407F2F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7148DE-2DAF-4EEC-AA25-B64FA86E7EE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But you are not in control!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3. You can be so wrapped up in the pleasures that possessions bring that you </a:t>
            </a:r>
            <a:r>
              <a:rPr lang="en-US" sz="4400" b="1" dirty="0">
                <a:solidFill>
                  <a:srgbClr val="339966"/>
                </a:solidFill>
                <a:effectLst>
                  <a:outerShdw blurRad="38100" dist="38100" dir="2700000" algn="tl">
                    <a:srgbClr val="000000">
                      <a:alpha val="43137"/>
                    </a:srgbClr>
                  </a:outerShdw>
                </a:effectLst>
                <a:latin typeface="Arial Narrow" panose="020B0606020202030204" pitchFamily="34" charset="0"/>
                <a:cs typeface="Arial" pitchFamily="34" charset="0"/>
              </a:rPr>
              <a:t>fatten yourself up in the day of slaughter</a:t>
            </a: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You have lived on earth in luxury and self-indulgence.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have fattened yourselves in the day of slaughter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v5</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6FE32FD-2F5E-4AF2-B422-EBA24EBF81AA}"/>
              </a:ext>
            </a:extLst>
          </p:cNvPr>
          <p:cNvSpPr/>
          <p:nvPr/>
        </p:nvSpPr>
        <p:spPr>
          <a:xfrm>
            <a:off x="762000" y="152400"/>
            <a:ext cx="7848600" cy="954107"/>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Consider the Sin of Putting</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Your Possessions Before God.</a:t>
            </a:r>
            <a:endParaRPr lang="en-US" dirty="0"/>
          </a:p>
        </p:txBody>
      </p:sp>
    </p:spTree>
    <p:extLst>
      <p:ext uri="{BB962C8B-B14F-4D97-AF65-F5344CB8AC3E}">
        <p14:creationId xmlns:p14="http://schemas.microsoft.com/office/powerpoint/2010/main" val="2425061929"/>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FDDD1C-89EC-4B06-833A-5F93407F2F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7148DE-2DAF-4EEC-AA25-B64FA86E7EE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Therefore - if your possessions stand in your way: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Remember what the Lord said 	to the rich young ruler.</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19:21 - Go, sell your possessions and give to the poor and you will have treasure in heaven.</a:t>
            </a:r>
          </a:p>
        </p:txBody>
      </p:sp>
      <p:sp>
        <p:nvSpPr>
          <p:cNvPr id="4" name="Rectangle 3">
            <a:extLst>
              <a:ext uri="{FF2B5EF4-FFF2-40B4-BE49-F238E27FC236}">
                <a16:creationId xmlns:a16="http://schemas.microsoft.com/office/drawing/2014/main" id="{06FE32FD-2F5E-4AF2-B422-EBA24EBF81AA}"/>
              </a:ext>
            </a:extLst>
          </p:cNvPr>
          <p:cNvSpPr/>
          <p:nvPr/>
        </p:nvSpPr>
        <p:spPr>
          <a:xfrm>
            <a:off x="762000" y="152400"/>
            <a:ext cx="7848600" cy="954107"/>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Consider the Sin of Putting</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Your Possessions Before God.</a:t>
            </a:r>
            <a:endParaRPr lang="en-US" dirty="0"/>
          </a:p>
        </p:txBody>
      </p:sp>
    </p:spTree>
    <p:extLst>
      <p:ext uri="{BB962C8B-B14F-4D97-AF65-F5344CB8AC3E}">
        <p14:creationId xmlns:p14="http://schemas.microsoft.com/office/powerpoint/2010/main" val="4077609208"/>
      </p:ext>
    </p:extLst>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FDDD1C-89EC-4B06-833A-5F93407F2F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7148DE-2DAF-4EEC-AA25-B64FA86E7EE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Therefore - if your possessions stand in your way: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Then - you will be free to . .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6:33 - . . . seek first His kingdom and His righteousness; and all these things shall be added to you.</a:t>
            </a:r>
          </a:p>
        </p:txBody>
      </p:sp>
      <p:sp>
        <p:nvSpPr>
          <p:cNvPr id="4" name="Rectangle 3">
            <a:extLst>
              <a:ext uri="{FF2B5EF4-FFF2-40B4-BE49-F238E27FC236}">
                <a16:creationId xmlns:a16="http://schemas.microsoft.com/office/drawing/2014/main" id="{06FE32FD-2F5E-4AF2-B422-EBA24EBF81AA}"/>
              </a:ext>
            </a:extLst>
          </p:cNvPr>
          <p:cNvSpPr/>
          <p:nvPr/>
        </p:nvSpPr>
        <p:spPr>
          <a:xfrm>
            <a:off x="762000" y="152400"/>
            <a:ext cx="7848600" cy="954107"/>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Consider the Sin of Putting</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Your Possessions Before God.</a:t>
            </a:r>
            <a:endParaRPr lang="en-US" dirty="0"/>
          </a:p>
        </p:txBody>
      </p:sp>
    </p:spTree>
    <p:extLst>
      <p:ext uri="{BB962C8B-B14F-4D97-AF65-F5344CB8AC3E}">
        <p14:creationId xmlns:p14="http://schemas.microsoft.com/office/powerpoint/2010/main" val="4065603585"/>
      </p:ext>
    </p:extLst>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FDDD1C-89EC-4B06-833A-5F93407F2F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7148DE-2DAF-4EEC-AA25-B64FA86E7EEB}"/>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 might need to let go of your own goals so that God can fulfill His purpose for your life!</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6954418"/>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169B17-F726-4454-97F3-7D18DCC4D8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82AC8B-7CB9-41B3-90B8-9840475550EC}"/>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5:1-4</a:t>
            </a:r>
          </a:p>
          <a:p>
            <a:pPr marL="0" indent="0" algn="just">
              <a:buNone/>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Now listen, you rich people, weep and wail because of the misery that is coming upon you. Your wealth has rotted, and moths have eaten your clothes. Your gold and silver are corroded. Their corrosion will testify against you and eat your flesh like fire. You have hoarded wealth in the last days. Look! The wages you failed to pay the workmen who mowed your fields are crying out against you. The cries of the harvesters have reached the ears of the Lord Almighty. </a:t>
            </a:r>
          </a:p>
        </p:txBody>
      </p:sp>
    </p:spTree>
    <p:extLst>
      <p:ext uri="{BB962C8B-B14F-4D97-AF65-F5344CB8AC3E}">
        <p14:creationId xmlns:p14="http://schemas.microsoft.com/office/powerpoint/2010/main" val="3759053715"/>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169B17-F726-4454-97F3-7D18DCC4D8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82AC8B-7CB9-41B3-90B8-9840475550EC}"/>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5:5-6</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You have lived on earth in luxury and self-indulgence. You have fattened your-selves in the day of slaughter. You have condemned and murdered innocent men, who were not opposing you. </a:t>
            </a:r>
          </a:p>
        </p:txBody>
      </p:sp>
    </p:spTree>
    <p:extLst>
      <p:ext uri="{BB962C8B-B14F-4D97-AF65-F5344CB8AC3E}">
        <p14:creationId xmlns:p14="http://schemas.microsoft.com/office/powerpoint/2010/main" val="4080282899"/>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75D1394-ABF0-4E90-A1CF-266C684E34D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82BC91-7FA0-4EA4-9406-EAC4819EBDCB}"/>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4:17 - Anyone, then, who knows the good he ought to do and doesn’t do it, sins.</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8BE17BA-2EA1-4DAB-ACF5-67DB9DCBE4F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139496-75EF-415F-99C1-823C4CF1C46D}"/>
              </a:ext>
            </a:extLst>
          </p:cNvPr>
          <p:cNvSpPr>
            <a:spLocks noGrp="1" noChangeArrowheads="1"/>
          </p:cNvSpPr>
          <p:nvPr>
            <p:ph idx="1"/>
          </p:nvPr>
        </p:nvSpPr>
        <p:spPr>
          <a:xfrm>
            <a:off x="533400" y="1219200"/>
            <a:ext cx="7848600" cy="4724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Two activities in our lives that are often top priorities - but shouldn’t be!</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2C8F4E-3FB5-48D7-9C68-95E8DC0127B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D53B07-090E-4151-9CD2-DC6E03F1182A}"/>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Consider the Sin of Putting Your Employment Before God </a:t>
            </a: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- 4:13-17.</a:t>
            </a:r>
          </a:p>
          <a:p>
            <a:pPr marL="609600" indent="-609600" algn="just" eaLnBrk="1" fontAlgn="auto" hangingPunct="1">
              <a:spcAft>
                <a:spcPts val="0"/>
              </a:spcAft>
              <a:buFont typeface="Wingdings 2" panose="05020102010507070707" pitchFamily="18" charset="2"/>
              <a:buNone/>
              <a:defRPr/>
            </a:pPr>
            <a:endParaRPr lang="en-US" sz="4400" b="1" dirty="0">
              <a:solidFill>
                <a:srgbClr val="00206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 have all the time in the world to plan my business or employment, make long time goals &amp; set up objectives for my life!”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954107"/>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Consider the Sin of Putting</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Your Employment Before God.</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But - you are not in control!</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Why, you do not even know what will happen tomorrow. What is your life? You are a mist that appears for a little while and then vanishes. - v14</a:t>
            </a: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954107"/>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Consider the Sin of Putting</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Your Employment Before God.</a:t>
            </a:r>
            <a:endParaRPr lang="en-US" dirty="0"/>
          </a:p>
        </p:txBody>
      </p:sp>
    </p:spTree>
    <p:extLst>
      <p:ext uri="{BB962C8B-B14F-4D97-AF65-F5344CB8AC3E}">
        <p14:creationId xmlns:p14="http://schemas.microsoft.com/office/powerpoint/2010/main" val="1264546798"/>
      </p:ext>
    </p:extLst>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24112</TotalTime>
  <Words>1532</Words>
  <Application>Microsoft Office PowerPoint</Application>
  <PresentationFormat>On-screen Show (4:3)</PresentationFormat>
  <Paragraphs>155</Paragraphs>
  <Slides>28</Slides>
  <Notes>28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Arial Narrow</vt:lpstr>
      <vt:lpstr>Calibri</vt:lpstr>
      <vt:lpstr>Franklin Gothic Medium</vt:lpstr>
      <vt:lpstr>Lucida Sans Unicode</vt:lpstr>
      <vt:lpstr>Times New Roman</vt:lpstr>
      <vt:lpstr>Wingdings 2</vt:lpstr>
      <vt:lpstr>Trek</vt:lpstr>
      <vt:lpstr>how  to  make god’s  priority your  priority</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1430</cp:revision>
  <dcterms:created xsi:type="dcterms:W3CDTF">2005-04-23T22:37:40Z</dcterms:created>
  <dcterms:modified xsi:type="dcterms:W3CDTF">2021-05-19T03:57:47Z</dcterms:modified>
</cp:coreProperties>
</file>