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handoutMasterIdLst>
    <p:handoutMasterId r:id="rId41"/>
  </p:handoutMasterIdLst>
  <p:sldIdLst>
    <p:sldId id="398" r:id="rId2"/>
    <p:sldId id="1705" r:id="rId3"/>
    <p:sldId id="1790" r:id="rId4"/>
    <p:sldId id="1743" r:id="rId5"/>
    <p:sldId id="1704" r:id="rId6"/>
    <p:sldId id="1791" r:id="rId7"/>
    <p:sldId id="1792" r:id="rId8"/>
    <p:sldId id="1362" r:id="rId9"/>
    <p:sldId id="1503" r:id="rId10"/>
    <p:sldId id="1793" r:id="rId11"/>
    <p:sldId id="1794" r:id="rId12"/>
    <p:sldId id="1795" r:id="rId13"/>
    <p:sldId id="1796" r:id="rId14"/>
    <p:sldId id="1797" r:id="rId15"/>
    <p:sldId id="1798" r:id="rId16"/>
    <p:sldId id="1799" r:id="rId17"/>
    <p:sldId id="1819" r:id="rId18"/>
    <p:sldId id="1800" r:id="rId19"/>
    <p:sldId id="1801" r:id="rId20"/>
    <p:sldId id="1802" r:id="rId21"/>
    <p:sldId id="1803" r:id="rId22"/>
    <p:sldId id="1756" r:id="rId23"/>
    <p:sldId id="1804" r:id="rId24"/>
    <p:sldId id="1805" r:id="rId25"/>
    <p:sldId id="1806" r:id="rId26"/>
    <p:sldId id="1807" r:id="rId27"/>
    <p:sldId id="1732" r:id="rId28"/>
    <p:sldId id="1808" r:id="rId29"/>
    <p:sldId id="1813" r:id="rId30"/>
    <p:sldId id="1809" r:id="rId31"/>
    <p:sldId id="1814" r:id="rId32"/>
    <p:sldId id="1815" r:id="rId33"/>
    <p:sldId id="1816" r:id="rId34"/>
    <p:sldId id="1810" r:id="rId35"/>
    <p:sldId id="1817" r:id="rId36"/>
    <p:sldId id="1811" r:id="rId37"/>
    <p:sldId id="1812" r:id="rId38"/>
    <p:sldId id="1818" r:id="rId39"/>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63" d="100"/>
          <a:sy n="63" d="100"/>
        </p:scale>
        <p:origin x="66" y="35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76C96DB-A2EB-4ED6-B306-373A35EB457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EC0275E-5EE1-4F7E-99B1-6C5A3C0EB5B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9BEE92B5-70BE-4E5F-9777-D5202179440E}"/>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86FC04BC-324B-4D7E-A3D0-92240508CD5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2A6BBD02-EF9C-45C5-8904-06DE5CEB88C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7A7B53-0980-4698-9E03-32E24ACAD28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2E55A57-2203-4C3B-AF63-5FC2F2780B5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1638FB87-4401-4661-84A9-8762F3E1BC51}" type="datetimeFigureOut">
              <a:rPr lang="en-US"/>
              <a:pPr>
                <a:defRPr/>
              </a:pPr>
              <a:t>5/17/2021</a:t>
            </a:fld>
            <a:endParaRPr lang="en-US" dirty="0"/>
          </a:p>
        </p:txBody>
      </p:sp>
      <p:sp>
        <p:nvSpPr>
          <p:cNvPr id="4" name="Slide Image Placeholder 3">
            <a:extLst>
              <a:ext uri="{FF2B5EF4-FFF2-40B4-BE49-F238E27FC236}">
                <a16:creationId xmlns:a16="http://schemas.microsoft.com/office/drawing/2014/main" id="{3B5026E4-29B3-4E3F-A76B-30FF764DE31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1B6C07E-AA03-4651-987E-DAE64E31BA5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08270E-44D6-4911-B782-667635BC5F3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3DCB1FF-FF00-4A3A-B81D-0AAE52E2E72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FC27AB4-1414-4392-B089-D042F325032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353316B-C868-4F5F-95DC-85D190BB15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8814015-BCDA-466B-9C57-CDD6BA5F59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3843DDE-CAB4-4721-9974-870CA4131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ED7914-9187-44ED-BC80-24504B320653}"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64131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23915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45576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345650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32647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59909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51559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43056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67510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78134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D97F523-2242-4DDB-88D8-8B70C7EE36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6376AD9-A7C7-481F-BC83-B757DD0937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1633DD11-82DC-462E-AF5A-EDC9E23B8D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367C1B-7130-447D-98BA-7B619F575039}"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36206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887561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656570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9635378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F7B8509-5223-4DC4-A683-8C5E42700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1E62D11-4EF7-4926-B896-66BCF2676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81E1B1D3-9FF6-4ABA-B305-846CE22348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0E694D-B5A2-4B9B-BF1A-ED4533708C3F}"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906304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752727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890741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69310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D97F523-2242-4DDB-88D8-8B70C7EE36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6376AD9-A7C7-481F-BC83-B757DD0937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1633DD11-82DC-462E-AF5A-EDC9E23B8D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367C1B-7130-447D-98BA-7B619F57503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9938874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883258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1221050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4299716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961895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902605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349223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893988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805069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67642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8BC69F3-F820-4FF7-8E45-41F7E34664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E25A10B-B0CD-4656-88CC-06F23E4D09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0DF00BBA-DA63-40FC-84B5-227B77B374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3FBDCE-9E91-4687-8359-AEB5C210E2C0}"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61744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26375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B0F4967-E8AA-4588-A42D-E8EF9D63940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DBD6DA4-EE41-43EF-9210-4CBF6FBA33B9}"/>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C2DE9E2-E3FF-4962-BA7A-F22C32A7B3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3171CAD-1229-44C8-9617-820092A20E89}"/>
              </a:ext>
            </a:extLst>
          </p:cNvPr>
          <p:cNvSpPr>
            <a:spLocks noGrp="1"/>
          </p:cNvSpPr>
          <p:nvPr>
            <p:ph type="sldNum" sz="quarter" idx="12"/>
          </p:nvPr>
        </p:nvSpPr>
        <p:spPr>
          <a:xfrm>
            <a:off x="8229600" y="6473825"/>
            <a:ext cx="758825" cy="247650"/>
          </a:xfrm>
        </p:spPr>
        <p:txBody>
          <a:bodyPr/>
          <a:lstStyle>
            <a:lvl1pPr>
              <a:defRPr smtClean="0"/>
            </a:lvl1pPr>
          </a:lstStyle>
          <a:p>
            <a:pPr>
              <a:defRPr/>
            </a:pPr>
            <a:fld id="{5064ED5C-7565-470B-88BF-C23CD7A069FE}" type="slidenum">
              <a:rPr lang="en-US" altLang="en-US"/>
              <a:pPr>
                <a:defRPr/>
              </a:pPr>
              <a:t>‹#›</a:t>
            </a:fld>
            <a:endParaRPr lang="en-US" altLang="en-US"/>
          </a:p>
        </p:txBody>
      </p:sp>
    </p:spTree>
    <p:extLst>
      <p:ext uri="{BB962C8B-B14F-4D97-AF65-F5344CB8AC3E}">
        <p14:creationId xmlns:p14="http://schemas.microsoft.com/office/powerpoint/2010/main" val="316003463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0F38BB4-BEE8-48BC-8DF1-DC5999EA301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887676A-3ABB-4FCB-AC11-A04C27CC15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9E70B2D-9ADE-4A8E-8FD3-32DD5847123C}"/>
              </a:ext>
            </a:extLst>
          </p:cNvPr>
          <p:cNvSpPr>
            <a:spLocks noGrp="1"/>
          </p:cNvSpPr>
          <p:nvPr>
            <p:ph type="sldNum" sz="quarter" idx="12"/>
          </p:nvPr>
        </p:nvSpPr>
        <p:spPr/>
        <p:txBody>
          <a:bodyPr/>
          <a:lstStyle>
            <a:lvl1pPr>
              <a:defRPr/>
            </a:lvl1pPr>
          </a:lstStyle>
          <a:p>
            <a:pPr>
              <a:defRPr/>
            </a:pPr>
            <a:fld id="{1BA69323-0AB5-4329-AD15-623B10CC4028}" type="slidenum">
              <a:rPr lang="en-US" altLang="en-US"/>
              <a:pPr>
                <a:defRPr/>
              </a:pPr>
              <a:t>‹#›</a:t>
            </a:fld>
            <a:endParaRPr lang="en-US" altLang="en-US"/>
          </a:p>
        </p:txBody>
      </p:sp>
    </p:spTree>
    <p:extLst>
      <p:ext uri="{BB962C8B-B14F-4D97-AF65-F5344CB8AC3E}">
        <p14:creationId xmlns:p14="http://schemas.microsoft.com/office/powerpoint/2010/main" val="340591954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2DA4C-751D-46FA-9A97-D060ECCD6EB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D1BB824-FA95-4FEB-A21C-B71E285FE2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95D62C-7980-4A02-B032-699E897DF35C}"/>
              </a:ext>
            </a:extLst>
          </p:cNvPr>
          <p:cNvSpPr>
            <a:spLocks noGrp="1"/>
          </p:cNvSpPr>
          <p:nvPr>
            <p:ph type="sldNum" sz="quarter" idx="12"/>
          </p:nvPr>
        </p:nvSpPr>
        <p:spPr/>
        <p:txBody>
          <a:bodyPr/>
          <a:lstStyle>
            <a:lvl1pPr>
              <a:defRPr smtClean="0"/>
            </a:lvl1pPr>
          </a:lstStyle>
          <a:p>
            <a:pPr>
              <a:defRPr/>
            </a:pPr>
            <a:fld id="{94E1332B-A40B-4622-A01B-336CE3C0BBEE}" type="slidenum">
              <a:rPr lang="en-US" altLang="en-US"/>
              <a:pPr>
                <a:defRPr/>
              </a:pPr>
              <a:t>‹#›</a:t>
            </a:fld>
            <a:endParaRPr lang="en-US" altLang="en-US"/>
          </a:p>
        </p:txBody>
      </p:sp>
    </p:spTree>
    <p:extLst>
      <p:ext uri="{BB962C8B-B14F-4D97-AF65-F5344CB8AC3E}">
        <p14:creationId xmlns:p14="http://schemas.microsoft.com/office/powerpoint/2010/main" val="214153813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0F730E7-4C7A-46D1-BAC3-25DC4FB9C03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AA6DBDF1-65B2-4C44-BC9B-D5AC74E452B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B78A8354-2B40-4B7D-916C-59D779FB9652}"/>
              </a:ext>
            </a:extLst>
          </p:cNvPr>
          <p:cNvSpPr>
            <a:spLocks noGrp="1"/>
          </p:cNvSpPr>
          <p:nvPr>
            <p:ph type="sldNum" sz="quarter" idx="12"/>
          </p:nvPr>
        </p:nvSpPr>
        <p:spPr>
          <a:xfrm>
            <a:off x="8229600" y="6473825"/>
            <a:ext cx="758825" cy="247650"/>
          </a:xfrm>
        </p:spPr>
        <p:txBody>
          <a:bodyPr/>
          <a:lstStyle>
            <a:lvl1pPr>
              <a:defRPr smtClean="0"/>
            </a:lvl1pPr>
          </a:lstStyle>
          <a:p>
            <a:pPr>
              <a:defRPr/>
            </a:pPr>
            <a:fld id="{E225BAD8-3C8B-4612-9853-6FBF4810EFF4}" type="slidenum">
              <a:rPr lang="en-US" altLang="en-US"/>
              <a:pPr>
                <a:defRPr/>
              </a:pPr>
              <a:t>‹#›</a:t>
            </a:fld>
            <a:endParaRPr lang="en-US" altLang="en-US"/>
          </a:p>
        </p:txBody>
      </p:sp>
    </p:spTree>
    <p:extLst>
      <p:ext uri="{BB962C8B-B14F-4D97-AF65-F5344CB8AC3E}">
        <p14:creationId xmlns:p14="http://schemas.microsoft.com/office/powerpoint/2010/main" val="162353257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285231D-23BC-4318-9FD6-69BDB5EC519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2A4F5FA-EF75-48C4-A9F3-4F1AD33E10D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2514080-C739-42F1-AC8E-9A37935591F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C6A58C6-6D17-43CC-965B-37D8E9C2019E}"/>
              </a:ext>
            </a:extLst>
          </p:cNvPr>
          <p:cNvSpPr>
            <a:spLocks noGrp="1"/>
          </p:cNvSpPr>
          <p:nvPr>
            <p:ph type="sldNum" sz="quarter" idx="12"/>
          </p:nvPr>
        </p:nvSpPr>
        <p:spPr/>
        <p:txBody>
          <a:bodyPr/>
          <a:lstStyle>
            <a:lvl1pPr>
              <a:defRPr smtClean="0"/>
            </a:lvl1pPr>
          </a:lstStyle>
          <a:p>
            <a:pPr>
              <a:defRPr/>
            </a:pPr>
            <a:fld id="{7E552FA0-2965-45FA-861E-2C647859F142}" type="slidenum">
              <a:rPr lang="en-US" altLang="en-US"/>
              <a:pPr>
                <a:defRPr/>
              </a:pPr>
              <a:t>‹#›</a:t>
            </a:fld>
            <a:endParaRPr lang="en-US" altLang="en-US"/>
          </a:p>
        </p:txBody>
      </p:sp>
    </p:spTree>
    <p:extLst>
      <p:ext uri="{BB962C8B-B14F-4D97-AF65-F5344CB8AC3E}">
        <p14:creationId xmlns:p14="http://schemas.microsoft.com/office/powerpoint/2010/main" val="230106116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9B8AF88-995A-4614-BBD1-6026CF86863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58C8810-479E-46DD-85F5-73A2B50D7C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80A4CAC-F4A0-457A-B418-78BA5EA8997C}"/>
              </a:ext>
            </a:extLst>
          </p:cNvPr>
          <p:cNvSpPr>
            <a:spLocks noGrp="1"/>
          </p:cNvSpPr>
          <p:nvPr>
            <p:ph type="sldNum" sz="quarter" idx="12"/>
          </p:nvPr>
        </p:nvSpPr>
        <p:spPr/>
        <p:txBody>
          <a:bodyPr/>
          <a:lstStyle>
            <a:lvl1pPr>
              <a:defRPr/>
            </a:lvl1pPr>
          </a:lstStyle>
          <a:p>
            <a:pPr>
              <a:defRPr/>
            </a:pPr>
            <a:fld id="{75E8507E-9AA8-4C52-AF4B-1986A976B31A}" type="slidenum">
              <a:rPr lang="en-US" altLang="en-US"/>
              <a:pPr>
                <a:defRPr/>
              </a:pPr>
              <a:t>‹#›</a:t>
            </a:fld>
            <a:endParaRPr lang="en-US" altLang="en-US"/>
          </a:p>
        </p:txBody>
      </p:sp>
    </p:spTree>
    <p:extLst>
      <p:ext uri="{BB962C8B-B14F-4D97-AF65-F5344CB8AC3E}">
        <p14:creationId xmlns:p14="http://schemas.microsoft.com/office/powerpoint/2010/main" val="427651913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85CD051-CD51-4D08-A6CB-8015F46CAC9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49F8F9B-977E-4FC9-AEC2-E4359627E0F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C28C57E-8901-4029-B052-A7114F7C87A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61650A7-A3DA-467E-AE83-249621E810E5}"/>
              </a:ext>
            </a:extLst>
          </p:cNvPr>
          <p:cNvSpPr>
            <a:spLocks noGrp="1"/>
          </p:cNvSpPr>
          <p:nvPr>
            <p:ph type="sldNum" sz="quarter" idx="12"/>
          </p:nvPr>
        </p:nvSpPr>
        <p:spPr>
          <a:xfrm>
            <a:off x="8229600" y="6477000"/>
            <a:ext cx="762000" cy="247650"/>
          </a:xfrm>
        </p:spPr>
        <p:txBody>
          <a:bodyPr/>
          <a:lstStyle>
            <a:lvl1pPr>
              <a:defRPr smtClean="0"/>
            </a:lvl1pPr>
          </a:lstStyle>
          <a:p>
            <a:pPr>
              <a:defRPr/>
            </a:pPr>
            <a:fld id="{4A97E02C-EEFA-474A-85C9-50B993AE4533}" type="slidenum">
              <a:rPr lang="en-US" altLang="en-US"/>
              <a:pPr>
                <a:defRPr/>
              </a:pPr>
              <a:t>‹#›</a:t>
            </a:fld>
            <a:endParaRPr lang="en-US" altLang="en-US"/>
          </a:p>
        </p:txBody>
      </p:sp>
    </p:spTree>
    <p:extLst>
      <p:ext uri="{BB962C8B-B14F-4D97-AF65-F5344CB8AC3E}">
        <p14:creationId xmlns:p14="http://schemas.microsoft.com/office/powerpoint/2010/main" val="192285134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B45492AB-7AC7-4671-970A-81111BCDBB5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A555612-9E8A-47B6-A03A-7456F973E1D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0EEB749-153B-4562-9091-C37809DDACF5}"/>
              </a:ext>
            </a:extLst>
          </p:cNvPr>
          <p:cNvSpPr>
            <a:spLocks noGrp="1"/>
          </p:cNvSpPr>
          <p:nvPr>
            <p:ph type="sldNum" sz="quarter" idx="12"/>
          </p:nvPr>
        </p:nvSpPr>
        <p:spPr/>
        <p:txBody>
          <a:bodyPr/>
          <a:lstStyle>
            <a:lvl1pPr>
              <a:defRPr/>
            </a:lvl1pPr>
          </a:lstStyle>
          <a:p>
            <a:pPr>
              <a:defRPr/>
            </a:pPr>
            <a:fld id="{28E31407-5485-4D31-B10D-4A4A79791948}" type="slidenum">
              <a:rPr lang="en-US" altLang="en-US"/>
              <a:pPr>
                <a:defRPr/>
              </a:pPr>
              <a:t>‹#›</a:t>
            </a:fld>
            <a:endParaRPr lang="en-US" altLang="en-US"/>
          </a:p>
        </p:txBody>
      </p:sp>
    </p:spTree>
    <p:extLst>
      <p:ext uri="{BB962C8B-B14F-4D97-AF65-F5344CB8AC3E}">
        <p14:creationId xmlns:p14="http://schemas.microsoft.com/office/powerpoint/2010/main" val="362539343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17C7DD2-417D-440E-AF33-A0F05197655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4C9B441A-E4FD-4497-9B63-89C41C0D9B3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3B5A72D-CA95-4BF2-B2B7-DC7EA67BD8F6}"/>
              </a:ext>
            </a:extLst>
          </p:cNvPr>
          <p:cNvSpPr>
            <a:spLocks noGrp="1"/>
          </p:cNvSpPr>
          <p:nvPr>
            <p:ph type="sldNum" sz="quarter" idx="12"/>
          </p:nvPr>
        </p:nvSpPr>
        <p:spPr/>
        <p:txBody>
          <a:bodyPr/>
          <a:lstStyle>
            <a:lvl1pPr>
              <a:defRPr smtClean="0"/>
            </a:lvl1pPr>
          </a:lstStyle>
          <a:p>
            <a:pPr>
              <a:defRPr/>
            </a:pPr>
            <a:fld id="{B0BCAB82-6363-4294-9864-4AF76C1D4FE4}" type="slidenum">
              <a:rPr lang="en-US" altLang="en-US"/>
              <a:pPr>
                <a:defRPr/>
              </a:pPr>
              <a:t>‹#›</a:t>
            </a:fld>
            <a:endParaRPr lang="en-US" altLang="en-US"/>
          </a:p>
        </p:txBody>
      </p:sp>
    </p:spTree>
    <p:extLst>
      <p:ext uri="{BB962C8B-B14F-4D97-AF65-F5344CB8AC3E}">
        <p14:creationId xmlns:p14="http://schemas.microsoft.com/office/powerpoint/2010/main" val="276870400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1367CF9-5784-465E-AA97-08C1CD74CF8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6029BB3-56F3-4718-B722-B852088C523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AED4FBDF-8C9C-4799-BB8B-84E8AD9FBAF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E7B0251-9CC6-4720-9996-95E2E227DD6C}"/>
              </a:ext>
            </a:extLst>
          </p:cNvPr>
          <p:cNvSpPr>
            <a:spLocks noGrp="1"/>
          </p:cNvSpPr>
          <p:nvPr>
            <p:ph type="sldNum" sz="quarter" idx="12"/>
          </p:nvPr>
        </p:nvSpPr>
        <p:spPr/>
        <p:txBody>
          <a:bodyPr/>
          <a:lstStyle>
            <a:lvl1pPr>
              <a:defRPr smtClean="0"/>
            </a:lvl1pPr>
          </a:lstStyle>
          <a:p>
            <a:pPr>
              <a:defRPr/>
            </a:pPr>
            <a:fld id="{CE52E296-046A-4AC8-A093-741BA2FEC421}" type="slidenum">
              <a:rPr lang="en-US" altLang="en-US"/>
              <a:pPr>
                <a:defRPr/>
              </a:pPr>
              <a:t>‹#›</a:t>
            </a:fld>
            <a:endParaRPr lang="en-US" altLang="en-US"/>
          </a:p>
        </p:txBody>
      </p:sp>
    </p:spTree>
    <p:extLst>
      <p:ext uri="{BB962C8B-B14F-4D97-AF65-F5344CB8AC3E}">
        <p14:creationId xmlns:p14="http://schemas.microsoft.com/office/powerpoint/2010/main" val="411169070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9BE7FFB-80F9-4EAF-B7FE-37340D428A6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AB51DB6-180B-47F5-A565-28150F72C49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1ACC1206-B5A5-428D-BE19-87D76D0F551F}"/>
              </a:ext>
            </a:extLst>
          </p:cNvPr>
          <p:cNvSpPr>
            <a:spLocks noGrp="1"/>
          </p:cNvSpPr>
          <p:nvPr>
            <p:ph type="sldNum" sz="quarter" idx="12"/>
          </p:nvPr>
        </p:nvSpPr>
        <p:spPr/>
        <p:txBody>
          <a:bodyPr/>
          <a:lstStyle>
            <a:lvl1pPr>
              <a:defRPr smtClean="0"/>
            </a:lvl1pPr>
          </a:lstStyle>
          <a:p>
            <a:pPr>
              <a:defRPr/>
            </a:pPr>
            <a:fld id="{0ECD06D4-8360-493F-BE6C-0264124F5730}" type="slidenum">
              <a:rPr lang="en-US" altLang="en-US"/>
              <a:pPr>
                <a:defRPr/>
              </a:pPr>
              <a:t>‹#›</a:t>
            </a:fld>
            <a:endParaRPr lang="en-US" altLang="en-US"/>
          </a:p>
        </p:txBody>
      </p:sp>
    </p:spTree>
    <p:extLst>
      <p:ext uri="{BB962C8B-B14F-4D97-AF65-F5344CB8AC3E}">
        <p14:creationId xmlns:p14="http://schemas.microsoft.com/office/powerpoint/2010/main" val="364849734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5FE60BA-58FE-4EF1-8E6F-99102094834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65A9A83-89D8-405E-B5D2-BC51571D094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15AA85A-017A-47CB-9E50-58655AB6C64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F3EFE30-9643-42CE-A4C6-C49DB0EAB91C}"/>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399AE85B-90CC-4334-88A4-5BB59E892AE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1AFAB782-6953-42C8-B736-C56D22563B7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BF515CC-534D-4019-B95E-9C64CA9D967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97E0AFFA-25B9-4409-90EC-A4E61DE6094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F4DCDE65-C241-4589-B67B-813BB0C28C8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29" r:id="rId1"/>
    <p:sldLayoutId id="2147485330" r:id="rId2"/>
    <p:sldLayoutId id="2147485331" r:id="rId3"/>
    <p:sldLayoutId id="2147485326" r:id="rId4"/>
    <p:sldLayoutId id="2147485332" r:id="rId5"/>
    <p:sldLayoutId id="2147485327" r:id="rId6"/>
    <p:sldLayoutId id="2147485333" r:id="rId7"/>
    <p:sldLayoutId id="2147485334" r:id="rId8"/>
    <p:sldLayoutId id="2147485335" r:id="rId9"/>
    <p:sldLayoutId id="2147485328" r:id="rId10"/>
    <p:sldLayoutId id="214748533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3.wdp"/></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1E136F7-9AE4-4FFB-9AB0-8F6D6457133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How  to  Deal with  Desires</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“Dog Eat Dog”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want something but don’t get it.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kill and covet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you cannot have what you want.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quarrel and fight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do not have, because you do not ask God. - v2</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You try whatever it takes to get 	you to the top.</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spTree>
    <p:extLst>
      <p:ext uri="{BB962C8B-B14F-4D97-AF65-F5344CB8AC3E}">
        <p14:creationId xmlns:p14="http://schemas.microsoft.com/office/powerpoint/2010/main" val="2874281172"/>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“Dog Eat Dog”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want something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don’t get it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kill and covet,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you cannot have what you want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quarrel and fight. You do not have, because you do not ask God. - v2</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But no matter what you obtain 	it never really satisfies!</a:t>
            </a:r>
          </a:p>
          <a:p>
            <a:pPr marL="609600" indent="-609600" algn="ctr"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Why</a:t>
            </a:r>
            <a:r>
              <a:rPr lang="en-US" sz="4400" b="1" dirty="0">
                <a:solidFill>
                  <a:srgbClr val="339966"/>
                </a:solidFill>
                <a:effectLst>
                  <a:outerShdw blurRad="38100" dist="38100" dir="2700000" algn="tl">
                    <a:srgbClr val="000000">
                      <a:alpha val="43137"/>
                    </a:srgbClr>
                  </a:outerShdw>
                </a:effectLst>
                <a:latin typeface="Arial Narrow" panose="020B0606020202030204" pitchFamily="34" charset="0"/>
                <a:cs typeface="Arial" pitchFamily="34" charset="0"/>
              </a:rPr>
              <a:t>?</a:t>
            </a:r>
            <a:endPar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spTree>
    <p:extLst>
      <p:ext uri="{BB962C8B-B14F-4D97-AF65-F5344CB8AC3E}">
        <p14:creationId xmlns:p14="http://schemas.microsoft.com/office/powerpoint/2010/main" val="3013792149"/>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“Dog Eat Dog”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want something but don’t get it. You kill and covet, but you cannot have what you want. You quarrel and fight. You do not have, because you do not ask God. - v2</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pic>
        <p:nvPicPr>
          <p:cNvPr id="3" name="Picture 2" descr="A person standing on a skateboard&#10;&#10;Description automatically generated with low confidence">
            <a:extLst>
              <a:ext uri="{FF2B5EF4-FFF2-40B4-BE49-F238E27FC236}">
                <a16:creationId xmlns:a16="http://schemas.microsoft.com/office/drawing/2014/main" id="{AA964A2B-510B-462C-990A-115256BE04FC}"/>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581400" y="4038600"/>
            <a:ext cx="1733550" cy="2423604"/>
          </a:xfrm>
          <a:prstGeom prst="rect">
            <a:avLst/>
          </a:prstGeom>
        </p:spPr>
      </p:pic>
    </p:spTree>
    <p:extLst>
      <p:ext uri="{BB962C8B-B14F-4D97-AF65-F5344CB8AC3E}">
        <p14:creationId xmlns:p14="http://schemas.microsoft.com/office/powerpoint/2010/main" val="3847888241"/>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“Dog Eat Dog”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want something but don’t get it. You kill and covet, but you cannot have what you want. You quarrel and fight. You do not have, because you do not ask God. - v2</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pic>
        <p:nvPicPr>
          <p:cNvPr id="5" name="Picture 4" descr="A picture containing text, clipart&#10;&#10;Description automatically generated">
            <a:extLst>
              <a:ext uri="{FF2B5EF4-FFF2-40B4-BE49-F238E27FC236}">
                <a16:creationId xmlns:a16="http://schemas.microsoft.com/office/drawing/2014/main" id="{3918D5C6-07ED-4E53-908C-DF97DFC9F7DA}"/>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733800" y="3958905"/>
            <a:ext cx="1504336" cy="2743200"/>
          </a:xfrm>
          <a:prstGeom prst="rect">
            <a:avLst/>
          </a:prstGeom>
        </p:spPr>
      </p:pic>
    </p:spTree>
    <p:extLst>
      <p:ext uri="{BB962C8B-B14F-4D97-AF65-F5344CB8AC3E}">
        <p14:creationId xmlns:p14="http://schemas.microsoft.com/office/powerpoint/2010/main" val="774259357"/>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“Dog Eat Dog”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want something but don’t get it. You kill and covet, but you cannot have what you want. You quarrel and fight. You do not have, because you do not ask God. - v2</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pic>
        <p:nvPicPr>
          <p:cNvPr id="5" name="Picture 4" descr="A picture containing text&#10;&#10;Description automatically generated">
            <a:extLst>
              <a:ext uri="{FF2B5EF4-FFF2-40B4-BE49-F238E27FC236}">
                <a16:creationId xmlns:a16="http://schemas.microsoft.com/office/drawing/2014/main" id="{8B027CED-7F3B-4390-A5C3-2FDCCC93D9FC}"/>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3451860" y="4267200"/>
            <a:ext cx="2240280" cy="2084832"/>
          </a:xfrm>
          <a:prstGeom prst="rect">
            <a:avLst/>
          </a:prstGeom>
        </p:spPr>
      </p:pic>
    </p:spTree>
    <p:extLst>
      <p:ext uri="{BB962C8B-B14F-4D97-AF65-F5344CB8AC3E}">
        <p14:creationId xmlns:p14="http://schemas.microsoft.com/office/powerpoint/2010/main" val="2308233177"/>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How do you fill that emptiness?</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pic>
        <p:nvPicPr>
          <p:cNvPr id="3" name="Picture 2" descr="A picture containing text&#10;&#10;Description automatically generated">
            <a:extLst>
              <a:ext uri="{FF2B5EF4-FFF2-40B4-BE49-F238E27FC236}">
                <a16:creationId xmlns:a16="http://schemas.microsoft.com/office/drawing/2014/main" id="{6C16C3B7-5257-4CF5-81D0-A2B2CDD0C9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3048000"/>
            <a:ext cx="1581150" cy="3105150"/>
          </a:xfrm>
          <a:prstGeom prst="rect">
            <a:avLst/>
          </a:prstGeom>
        </p:spPr>
      </p:pic>
    </p:spTree>
    <p:extLst>
      <p:ext uri="{BB962C8B-B14F-4D97-AF65-F5344CB8AC3E}">
        <p14:creationId xmlns:p14="http://schemas.microsoft.com/office/powerpoint/2010/main" val="2573831463"/>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How do you fill that emptiness?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do not have, because you do not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ask God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When you ask, you do not receive, because you ask with wrong motives, that you may spend what you get on your pleasures. - v2-3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Asking God is the only way to 	fill the empty vacuum with 	fulfillment.</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spTree>
    <p:extLst>
      <p:ext uri="{BB962C8B-B14F-4D97-AF65-F5344CB8AC3E}">
        <p14:creationId xmlns:p14="http://schemas.microsoft.com/office/powerpoint/2010/main" val="1344682917"/>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How do you fill that emptiness?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do not have, because you do not ask God. When you ask, you do not receive, because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ask with wrong motives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you may spend what you get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your pleasures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But - you ask Him with selfish 	desires.</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spTree>
    <p:extLst>
      <p:ext uri="{BB962C8B-B14F-4D97-AF65-F5344CB8AC3E}">
        <p14:creationId xmlns:p14="http://schemas.microsoft.com/office/powerpoint/2010/main" val="3673069219"/>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How do you fill that emptiness?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You do not have, because you do not ask God. When you ask, you do not receive, because you ask with wrong motives, that you may spend what you get on your pleasures. - v3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Criteria for answered prayer:</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spTree>
    <p:extLst>
      <p:ext uri="{BB962C8B-B14F-4D97-AF65-F5344CB8AC3E}">
        <p14:creationId xmlns:p14="http://schemas.microsoft.com/office/powerpoint/2010/main" val="4209027185"/>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How do you fill that emptiness?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What is within the scope of 		His will for you?</a:t>
            </a:r>
          </a:p>
          <a:p>
            <a:pPr marL="0" marR="0" indent="0" algn="just">
              <a:spcBef>
                <a:spcPts val="0"/>
              </a:spcBef>
              <a:spcAft>
                <a:spcPts val="0"/>
              </a:spcAft>
              <a:buNone/>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12:8-10 - </a:t>
            </a:r>
            <a:r>
              <a:rPr lang="en-US" sz="2400" b="1" kern="1400">
                <a:ln>
                  <a:noFill/>
                </a:ln>
                <a:solidFill>
                  <a:schemeClr val="tx1"/>
                </a:solidFill>
                <a:effectLst>
                  <a:outerShdw blurRad="38100" dist="38100" dir="2700000" algn="tl">
                    <a:srgbClr val="000000">
                      <a:alpha val="43137"/>
                    </a:srgbClr>
                  </a:outerShdw>
                </a:effectLst>
                <a:latin typeface="Arial" panose="020B0604020202020204" pitchFamily="34" charset="0"/>
              </a:rPr>
              <a:t>Three times I pleaded with the Lord to take it away from me. </a:t>
            </a:r>
            <a:r>
              <a:rPr lang="en-US" sz="24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rPr>
              <a:t> </a:t>
            </a:r>
            <a:r>
              <a:rPr lang="en-US" sz="2400" b="1" kern="1400">
                <a:ln>
                  <a:noFill/>
                </a:ln>
                <a:solidFill>
                  <a:schemeClr val="tx1"/>
                </a:solidFill>
                <a:effectLst>
                  <a:outerShdw blurRad="38100" dist="38100" dir="2700000" algn="tl">
                    <a:srgbClr val="000000">
                      <a:alpha val="43137"/>
                    </a:srgbClr>
                  </a:outerShdw>
                </a:effectLst>
                <a:latin typeface="Arial" panose="020B0604020202020204" pitchFamily="34" charset="0"/>
              </a:rPr>
              <a:t>But he said to me, “My grace is sufficient for you, for my power is made perfect in weakness.” Therefore I will boast all the more gladly about my weaknesses, so that Christ’s power may rest on me. That is why, for Christ’s sake, I delight in weaknesses, in insults, in hardships, in persecutions, in difficulties. For when I am weak, then I am strong.</a:t>
            </a:r>
            <a:endPar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spTree>
    <p:extLst>
      <p:ext uri="{BB962C8B-B14F-4D97-AF65-F5344CB8AC3E}">
        <p14:creationId xmlns:p14="http://schemas.microsoft.com/office/powerpoint/2010/main" val="4025520142"/>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12C580-3195-412C-9F51-ACCBCE866CF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EBFB33-F81F-454F-B164-B63EC93958ED}"/>
              </a:ext>
            </a:extLst>
          </p:cNvPr>
          <p:cNvSpPr>
            <a:spLocks noGrp="1" noChangeArrowheads="1"/>
          </p:cNvSpPr>
          <p:nvPr>
            <p:ph idx="1"/>
          </p:nvPr>
        </p:nvSpPr>
        <p:spPr>
          <a:xfrm>
            <a:off x="533400" y="1219200"/>
            <a:ext cx="7848600" cy="4724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We don’t know what we really want because we are not focused on what really counts!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How do you fill that emptiness?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What  is  really  in  your  best 			interests?</a:t>
            </a:r>
          </a:p>
          <a:p>
            <a:pPr marL="0" marR="0" indent="0" algn="just">
              <a:spcBef>
                <a:spcPts val="0"/>
              </a:spcBef>
              <a:spcAft>
                <a:spcPts val="0"/>
              </a:spcAft>
              <a:buNone/>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8:28 - </a:t>
            </a:r>
            <a:r>
              <a:rPr lang="en-US" sz="2400" b="1" kern="1400">
                <a:ln>
                  <a:noFill/>
                </a:ln>
                <a:solidFill>
                  <a:schemeClr val="tx1"/>
                </a:solidFill>
                <a:effectLst>
                  <a:outerShdw blurRad="38100" dist="38100" dir="2700000" algn="tl">
                    <a:srgbClr val="000000">
                      <a:alpha val="43137"/>
                    </a:srgbClr>
                  </a:outerShdw>
                </a:effectLst>
                <a:latin typeface="Arial" panose="020B0604020202020204" pitchFamily="34" charset="0"/>
              </a:rPr>
              <a:t>And we know that in all things God works for the good of those who love him, who have been called according to his purpose.</a:t>
            </a:r>
            <a:endPar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spTree>
    <p:extLst>
      <p:ext uri="{BB962C8B-B14F-4D97-AF65-F5344CB8AC3E}">
        <p14:creationId xmlns:p14="http://schemas.microsoft.com/office/powerpoint/2010/main" val="2351545374"/>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How You Do It Wrong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v1-3</a:t>
            </a:r>
            <a:endParaRPr lang="en-US" sz="44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Why You Do It Wrong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v4-6</a:t>
            </a:r>
          </a:p>
          <a:p>
            <a:pPr marL="609600" indent="-609600" algn="just" eaLnBrk="1" fontAlgn="auto" hangingPunct="1">
              <a:spcAft>
                <a:spcPts val="0"/>
              </a:spcAft>
              <a:buFont typeface="Wingdings 2" panose="05020102010507070707" pitchFamily="18" charset="2"/>
              <a:buNone/>
              <a:defRPr/>
            </a:pPr>
            <a:endParaRPr lang="en-US" sz="4400" b="1">
              <a:solidFill>
                <a:srgbClr val="00206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61706699"/>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The Surface Cause</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You Do It Wrong.</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The Surface Cause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Your loyalty is to the ways of 	this world instead of the ways of 	God.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You adulterous people, don’t you know that friendship with the world is hatred toward God? Anyone who chooses to be a friend of the world becomes an enemy of God. - v4</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You Do It Wrong.</a:t>
            </a:r>
            <a:endParaRPr lang="en-US" dirty="0"/>
          </a:p>
        </p:txBody>
      </p:sp>
    </p:spTree>
    <p:extLst>
      <p:ext uri="{BB962C8B-B14F-4D97-AF65-F5344CB8AC3E}">
        <p14:creationId xmlns:p14="http://schemas.microsoft.com/office/powerpoint/2010/main" val="1100727290"/>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The Root Cause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Or do you think Scripture says without reason that the spirit he caused to live in us envies intensely? But he gives us more grace. That is why Scripture says: “God opposes the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proud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but gives grace to the humble.” - v5-6</a:t>
            </a: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You Do It Wrong.</a:t>
            </a:r>
            <a:endParaRPr lang="en-US" dirty="0"/>
          </a:p>
        </p:txBody>
      </p:sp>
    </p:spTree>
    <p:extLst>
      <p:ext uri="{BB962C8B-B14F-4D97-AF65-F5344CB8AC3E}">
        <p14:creationId xmlns:p14="http://schemas.microsoft.com/office/powerpoint/2010/main" val="3897333806"/>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DD1C-89EC-4B06-833A-5F93407F2F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7148DE-2DAF-4EEC-AA25-B64FA86E7E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The Root Cause</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Or do you think Scripture says without reason that the spirit he caused to live in us envies intensely? But he gives us more grace. That is why Scripture says: “God opposes the proud but gives grace to the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humble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v5-6</a:t>
            </a:r>
          </a:p>
          <a:p>
            <a:pPr marL="0" indent="0" algn="just" rtl="0">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Proverbs 3:34 - He mocks proud mockers but 	gives grace to the humble.</a:t>
            </a:r>
          </a:p>
        </p:txBody>
      </p:sp>
      <p:sp>
        <p:nvSpPr>
          <p:cNvPr id="4" name="Rectangle 3">
            <a:extLst>
              <a:ext uri="{FF2B5EF4-FFF2-40B4-BE49-F238E27FC236}">
                <a16:creationId xmlns:a16="http://schemas.microsoft.com/office/drawing/2014/main" id="{06FE32FD-2F5E-4AF2-B422-EBA24EBF81A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You Do It Wrong.</a:t>
            </a:r>
            <a:endParaRPr lang="en-US" dirty="0"/>
          </a:p>
        </p:txBody>
      </p:sp>
    </p:spTree>
    <p:extLst>
      <p:ext uri="{BB962C8B-B14F-4D97-AF65-F5344CB8AC3E}">
        <p14:creationId xmlns:p14="http://schemas.microsoft.com/office/powerpoint/2010/main" val="2915468578"/>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How You Do It Wrong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v1-3</a:t>
            </a:r>
            <a:endParaRPr lang="en-US" sz="44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Why You Do It Wrong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v4-6</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III.  How To Do It Right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v7-10</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959089767"/>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Five Steps to returning to a victorious life!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Five Steps to returning to a victorious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9966"/>
                </a:solidFill>
                <a:effectLst>
                  <a:outerShdw blurRad="38100" dist="38100" dir="2700000" algn="tl">
                    <a:srgbClr val="000000">
                      <a:alpha val="43137"/>
                    </a:srgbClr>
                  </a:outerShdw>
                </a:effectLst>
                <a:latin typeface="Arial Narrow" pitchFamily="34" charset="0"/>
              </a:rPr>
              <a:t>Step 1</a:t>
            </a:r>
            <a:r>
              <a:rPr lang="en-US" sz="4400" b="1">
                <a:solidFill>
                  <a:srgbClr val="990033"/>
                </a:solidFill>
                <a:effectLst>
                  <a:outerShdw blurRad="38100" dist="38100" dir="2700000" algn="tl">
                    <a:srgbClr val="000000">
                      <a:alpha val="43137"/>
                    </a:srgbClr>
                  </a:outerShdw>
                </a:effectLst>
                <a:latin typeface="Arial Narrow" pitchFamily="34" charset="0"/>
              </a:rPr>
              <a:t> - Submit to God.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Submit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yourselves, then, to God. Resist the devil, and he will flee from you. - v7</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3617153029"/>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Five Steps to returning to a victorious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t>
            </a:r>
            <a:r>
              <a:rPr lang="en-US" sz="4400" b="1">
                <a:solidFill>
                  <a:srgbClr val="339966"/>
                </a:solidFill>
                <a:effectLst>
                  <a:outerShdw blurRad="38100" dist="38100" dir="2700000" algn="tl">
                    <a:srgbClr val="000000">
                      <a:alpha val="43137"/>
                    </a:srgbClr>
                  </a:outerShdw>
                </a:effectLst>
                <a:latin typeface="Arial Narrow" pitchFamily="34" charset="0"/>
              </a:rPr>
              <a:t>Step 1</a:t>
            </a:r>
            <a:r>
              <a:rPr lang="en-US" sz="4400" b="1">
                <a:solidFill>
                  <a:srgbClr val="990033"/>
                </a:solidFill>
                <a:effectLst>
                  <a:outerShdw blurRad="38100" dist="38100" dir="2700000" algn="tl">
                    <a:srgbClr val="000000">
                      <a:alpha val="43137"/>
                    </a:srgbClr>
                  </a:outerShdw>
                </a:effectLst>
                <a:latin typeface="Arial Narrow" pitchFamily="34" charset="0"/>
              </a:rPr>
              <a:t> - Submit to God.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Submit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yourselves, then, to God. Resist the devil, and he will flee from you. - v7</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itchFamily="34" charset="0"/>
              </a:rPr>
              <a:t>Submit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 arrange yourself 	underneath someone else’ 	authority.                        </a:t>
            </a:r>
            <a:r>
              <a:rPr lang="en-US" sz="2800" b="1">
                <a:solidFill>
                  <a:schemeClr val="tx1"/>
                </a:solidFill>
                <a:effectLst>
                  <a:outerShdw blurRad="38100" dist="38100" dir="2700000" algn="tl">
                    <a:srgbClr val="000000">
                      <a:alpha val="43137"/>
                    </a:srgbClr>
                  </a:outerShdw>
                </a:effectLst>
                <a:latin typeface="Symbol" panose="05050102010706020507" pitchFamily="18" charset="2"/>
                <a:cs typeface="Arial"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ὑποτάσσω</a:t>
            </a:r>
            <a:endParaRPr lang="el-GR"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2123644340"/>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12C580-3195-412C-9F51-ACCBCE866CF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EBFB33-F81F-454F-B164-B63EC93958ED}"/>
              </a:ext>
            </a:extLst>
          </p:cNvPr>
          <p:cNvSpPr>
            <a:spLocks noGrp="1" noChangeArrowheads="1"/>
          </p:cNvSpPr>
          <p:nvPr>
            <p:ph idx="1"/>
          </p:nvPr>
        </p:nvSpPr>
        <p:spPr>
          <a:xfrm>
            <a:off x="533400" y="1219200"/>
            <a:ext cx="7848600" cy="4724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We don’t know what we really want because we are not focused on what really counts!</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3:1-6</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3494923"/>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Five Steps to returning to a victorious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9966"/>
                </a:solidFill>
                <a:effectLst>
                  <a:outerShdw blurRad="38100" dist="38100" dir="2700000" algn="tl">
                    <a:srgbClr val="000000">
                      <a:alpha val="43137"/>
                    </a:srgbClr>
                  </a:outerShdw>
                </a:effectLst>
                <a:latin typeface="Arial Narrow" pitchFamily="34" charset="0"/>
              </a:rPr>
              <a:t>Step 2</a:t>
            </a:r>
            <a:r>
              <a:rPr lang="en-US" sz="4400" b="1">
                <a:solidFill>
                  <a:srgbClr val="990033"/>
                </a:solidFill>
                <a:effectLst>
                  <a:outerShdw blurRad="38100" dist="38100" dir="2700000" algn="tl">
                    <a:srgbClr val="000000">
                      <a:alpha val="43137"/>
                    </a:srgbClr>
                  </a:outerShdw>
                </a:effectLst>
                <a:latin typeface="Arial Narrow" pitchFamily="34" charset="0"/>
              </a:rPr>
              <a:t> - Resist the devil.</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Submit yourselves, then, to God.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Resist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the devil, and he will flee from you.- v7</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1725414940"/>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Five Steps to returning to a victorious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9966"/>
                </a:solidFill>
                <a:effectLst>
                  <a:outerShdw blurRad="38100" dist="38100" dir="2700000" algn="tl">
                    <a:srgbClr val="000000">
                      <a:alpha val="43137"/>
                    </a:srgbClr>
                  </a:outerShdw>
                </a:effectLst>
                <a:latin typeface="Arial Narrow" pitchFamily="34" charset="0"/>
              </a:rPr>
              <a:t>Step 2</a:t>
            </a:r>
            <a:r>
              <a:rPr lang="en-US" sz="4400" b="1">
                <a:solidFill>
                  <a:srgbClr val="990033"/>
                </a:solidFill>
                <a:effectLst>
                  <a:outerShdw blurRad="38100" dist="38100" dir="2700000" algn="tl">
                    <a:srgbClr val="000000">
                      <a:alpha val="43137"/>
                    </a:srgbClr>
                  </a:outerShdw>
                </a:effectLst>
                <a:latin typeface="Arial Narrow" pitchFamily="34" charset="0"/>
              </a:rPr>
              <a:t> - Resist the devil.</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Submit yourselves, then, to God.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Resist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the devil, and he will flee from you.- v7</a:t>
            </a: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Ephesians 2:2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2948133568"/>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Five Steps to returning to a victorious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9966"/>
                </a:solidFill>
                <a:effectLst>
                  <a:outerShdw blurRad="38100" dist="38100" dir="2700000" algn="tl">
                    <a:srgbClr val="000000">
                      <a:alpha val="43137"/>
                    </a:srgbClr>
                  </a:outerShdw>
                </a:effectLst>
                <a:latin typeface="Arial Narrow" pitchFamily="34" charset="0"/>
              </a:rPr>
              <a:t>Step 2</a:t>
            </a:r>
            <a:r>
              <a:rPr lang="en-US" sz="4400" b="1">
                <a:solidFill>
                  <a:srgbClr val="990033"/>
                </a:solidFill>
                <a:effectLst>
                  <a:outerShdw blurRad="38100" dist="38100" dir="2700000" algn="tl">
                    <a:srgbClr val="000000">
                      <a:alpha val="43137"/>
                    </a:srgbClr>
                  </a:outerShdw>
                </a:effectLst>
                <a:latin typeface="Arial Narrow" pitchFamily="34" charset="0"/>
              </a:rPr>
              <a:t> - Resist the devil.</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Submit yourselves, then, to God.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Resist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the devil, and he will flee from you.- v7</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Peter 5:8-9 -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Be self-controlled and alert. Your enemy the devil prowls around like a roaring lion looking for someone to devour. Resist him, standing firm in the faith . . .</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583152171"/>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Five Steps to returning to a victorious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a:solidFill>
                  <a:srgbClr val="339966"/>
                </a:solidFill>
                <a:effectLst>
                  <a:outerShdw blurRad="38100" dist="38100" dir="2700000" algn="tl">
                    <a:srgbClr val="000000">
                      <a:alpha val="43137"/>
                    </a:srgbClr>
                  </a:outerShdw>
                </a:effectLst>
                <a:latin typeface="Arial Narrow" pitchFamily="34" charset="0"/>
              </a:rPr>
              <a:t>Step 2</a:t>
            </a:r>
            <a:r>
              <a:rPr lang="en-US" sz="4400" b="1">
                <a:solidFill>
                  <a:srgbClr val="990033"/>
                </a:solidFill>
                <a:effectLst>
                  <a:outerShdw blurRad="38100" dist="38100" dir="2700000" algn="tl">
                    <a:srgbClr val="000000">
                      <a:alpha val="43137"/>
                    </a:srgbClr>
                  </a:outerShdw>
                </a:effectLst>
                <a:latin typeface="Arial Narrow" pitchFamily="34" charset="0"/>
              </a:rPr>
              <a:t> - Resist the devil.</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Submit yourselves, then, to God.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Resist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the devil,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and he will flee from you</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v7</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3979001233"/>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Five Steps to returning to a victorious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a:t>
            </a:r>
            <a:r>
              <a:rPr lang="en-US" sz="4400" b="1">
                <a:solidFill>
                  <a:srgbClr val="339966"/>
                </a:solidFill>
                <a:effectLst>
                  <a:outerShdw blurRad="38100" dist="38100" dir="2700000" algn="tl">
                    <a:srgbClr val="000000">
                      <a:alpha val="43137"/>
                    </a:srgbClr>
                  </a:outerShdw>
                </a:effectLst>
                <a:latin typeface="Arial Narrow" pitchFamily="34" charset="0"/>
              </a:rPr>
              <a:t>Step 3</a:t>
            </a:r>
            <a:r>
              <a:rPr lang="en-US" sz="4400" b="1">
                <a:solidFill>
                  <a:srgbClr val="990033"/>
                </a:solidFill>
                <a:effectLst>
                  <a:outerShdw blurRad="38100" dist="38100" dir="2700000" algn="tl">
                    <a:srgbClr val="000000">
                      <a:alpha val="43137"/>
                    </a:srgbClr>
                  </a:outerShdw>
                </a:effectLst>
                <a:latin typeface="Arial Narrow" pitchFamily="34" charset="0"/>
              </a:rPr>
              <a:t> - Come near to God.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Come near to God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he will come near to you. Wash your hands, you sinners, and purify your hearts, you double-minded. - v8</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3992016871"/>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Five Steps to returning to a victorious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4. </a:t>
            </a:r>
            <a:r>
              <a:rPr lang="en-US" sz="4400" b="1">
                <a:solidFill>
                  <a:srgbClr val="339966"/>
                </a:solidFill>
                <a:effectLst>
                  <a:outerShdw blurRad="38100" dist="38100" dir="2700000" algn="tl">
                    <a:srgbClr val="000000">
                      <a:alpha val="43137"/>
                    </a:srgbClr>
                  </a:outerShdw>
                </a:effectLst>
                <a:latin typeface="Arial Narrow" pitchFamily="34" charset="0"/>
              </a:rPr>
              <a:t>Step 4</a:t>
            </a:r>
            <a:r>
              <a:rPr lang="en-US" sz="4400" b="1">
                <a:solidFill>
                  <a:srgbClr val="990033"/>
                </a:solidFill>
                <a:effectLst>
                  <a:outerShdw blurRad="38100" dist="38100" dir="2700000" algn="tl">
                    <a:srgbClr val="000000">
                      <a:alpha val="43137"/>
                    </a:srgbClr>
                  </a:outerShdw>
                </a:effectLst>
                <a:latin typeface="Arial Narrow" pitchFamily="34" charset="0"/>
              </a:rPr>
              <a:t> - Wash &amp; Purify.</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Come near to God and he will come near to you.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Wash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your hands, you sinners,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purify</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your hearts, you double-minded.- v8</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4192769326"/>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Five Steps to returning to a victorious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5. </a:t>
            </a:r>
            <a:r>
              <a:rPr lang="en-US" sz="4400" b="1">
                <a:solidFill>
                  <a:srgbClr val="339966"/>
                </a:solidFill>
                <a:effectLst>
                  <a:outerShdw blurRad="38100" dist="38100" dir="2700000" algn="tl">
                    <a:srgbClr val="000000">
                      <a:alpha val="43137"/>
                    </a:srgbClr>
                  </a:outerShdw>
                </a:effectLst>
                <a:latin typeface="Arial Narrow" pitchFamily="34" charset="0"/>
              </a:rPr>
              <a:t>Step 5</a:t>
            </a:r>
            <a:r>
              <a:rPr lang="en-US" sz="4400" b="1">
                <a:solidFill>
                  <a:srgbClr val="990033"/>
                </a:solidFill>
                <a:effectLst>
                  <a:outerShdw blurRad="38100" dist="38100" dir="2700000" algn="tl">
                    <a:srgbClr val="000000">
                      <a:alpha val="43137"/>
                    </a:srgbClr>
                  </a:outerShdw>
                </a:effectLst>
                <a:latin typeface="Arial Narrow" pitchFamily="34" charset="0"/>
              </a:rPr>
              <a:t> - Grieve by repenting.</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Grieve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mourn and wail. Change your laughter to mourning and your joy to gloom. - v9</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3270477488"/>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Change your desires to God’s desires.</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2667886982"/>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Forsake the world &amp; its ways.</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Cling to God &amp; His ways.</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Give up your pride &amp; humbly surrender to Him!</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To Do It Right.</a:t>
            </a:r>
            <a:endParaRPr lang="en-US" dirty="0"/>
          </a:p>
        </p:txBody>
      </p:sp>
    </p:spTree>
    <p:extLst>
      <p:ext uri="{BB962C8B-B14F-4D97-AF65-F5344CB8AC3E}">
        <p14:creationId xmlns:p14="http://schemas.microsoft.com/office/powerpoint/2010/main" val="375074689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C34AFD-19B7-45D9-870A-71123411AA3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3C24A5-920A-484B-A8F8-F578CF6926F3}"/>
              </a:ext>
            </a:extLst>
          </p:cNvPr>
          <p:cNvSpPr>
            <a:spLocks noGrp="1" noChangeArrowheads="1"/>
          </p:cNvSpPr>
          <p:nvPr>
            <p:ph idx="1"/>
          </p:nvPr>
        </p:nvSpPr>
        <p:spPr>
          <a:xfrm>
            <a:off x="533400" y="1219200"/>
            <a:ext cx="7848600" cy="4724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2. So how does God want you to deal with your desires?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4:1-3</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causes fights and quarrels among you? Don’t they come from your desires that battle within you? You want something but don’t get it. You kill and covet, but you cannot have what you want. You quarrel and fight. You do not have, because you do not ask God. When you ask, you do not receive, because you ask with wrong motives, that you may spend what you get on your pleasures.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4:4-6</a:t>
            </a:r>
          </a:p>
          <a:p>
            <a:pPr marL="0" indent="0" algn="just" rtl="0">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You adulterous people, don’t you know that friendship with the world is hatred toward God? Anyone who chooses to be a friend of the world becomes an enemy of God. Or do you think Scripture says without reason that the spirit he caused to live in us envies intensely? But he gives us more grace. That is why Scripture says: “God opposes the proud but gives grace to the humble.”</a:t>
            </a:r>
          </a:p>
        </p:txBody>
      </p:sp>
    </p:spTree>
    <p:extLst>
      <p:ext uri="{BB962C8B-B14F-4D97-AF65-F5344CB8AC3E}">
        <p14:creationId xmlns:p14="http://schemas.microsoft.com/office/powerpoint/2010/main" val="3120633401"/>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4:7-10</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Submit yourselves, then, to God. Resist the devil, and he will flee from you. Come near to God and he will come near to you. Wash your hands, you sinners, and purify your hearts, you double-minded. Grieve, mourn and wail. Change your laughter to mourning and your joy to gloom. Humble yourselves before the Lord, and he will lift you up. </a:t>
            </a:r>
          </a:p>
        </p:txBody>
      </p:sp>
    </p:spTree>
    <p:extLst>
      <p:ext uri="{BB962C8B-B14F-4D97-AF65-F5344CB8AC3E}">
        <p14:creationId xmlns:p14="http://schemas.microsoft.com/office/powerpoint/2010/main" val="3766173158"/>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How You Do It Wrong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v1-3</a:t>
            </a:r>
            <a:endParaRPr lang="en-US" sz="44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00206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“Dog Eat Dog”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want something but don’t get it. You kill and covet, but you cannot have what you want. You quarrel and fight. You do not have, because you do not ask God. - v2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How You Do It Wrong.</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24020</TotalTime>
  <Words>2055</Words>
  <Application>Microsoft Office PowerPoint</Application>
  <PresentationFormat>On-screen Show (4:3)</PresentationFormat>
  <Paragraphs>211</Paragraphs>
  <Slides>38</Slides>
  <Notes>38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Arial</vt:lpstr>
      <vt:lpstr>Arial Narrow</vt:lpstr>
      <vt:lpstr>Calibri</vt:lpstr>
      <vt:lpstr>Franklin Gothic Medium</vt:lpstr>
      <vt:lpstr>Lucida Sans Unicode</vt:lpstr>
      <vt:lpstr>Segoe UI Symbol</vt:lpstr>
      <vt:lpstr>Symbol</vt:lpstr>
      <vt:lpstr>Times New Roman</vt:lpstr>
      <vt:lpstr>Wingdings 2</vt:lpstr>
      <vt:lpstr>Trek</vt:lpstr>
      <vt:lpstr>How  to  Deal with  Desires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1439</cp:revision>
  <dcterms:created xsi:type="dcterms:W3CDTF">2005-04-23T22:37:40Z</dcterms:created>
  <dcterms:modified xsi:type="dcterms:W3CDTF">2021-05-17T23:52:22Z</dcterms:modified>
</cp:coreProperties>
</file>