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0"/>
  </p:notesMasterIdLst>
  <p:handoutMasterIdLst>
    <p:handoutMasterId r:id="rId61"/>
  </p:handoutMasterIdLst>
  <p:sldIdLst>
    <p:sldId id="398" r:id="rId2"/>
    <p:sldId id="1741" r:id="rId3"/>
    <p:sldId id="1791" r:id="rId4"/>
    <p:sldId id="1792" r:id="rId5"/>
    <p:sldId id="1793" r:id="rId6"/>
    <p:sldId id="1704" r:id="rId7"/>
    <p:sldId id="1790" r:id="rId8"/>
    <p:sldId id="1362" r:id="rId9"/>
    <p:sldId id="1503" r:id="rId10"/>
    <p:sldId id="1794" r:id="rId11"/>
    <p:sldId id="1795" r:id="rId12"/>
    <p:sldId id="1796" r:id="rId13"/>
    <p:sldId id="1797" r:id="rId14"/>
    <p:sldId id="1798" r:id="rId15"/>
    <p:sldId id="1799" r:id="rId16"/>
    <p:sldId id="1800" r:id="rId17"/>
    <p:sldId id="1801" r:id="rId18"/>
    <p:sldId id="1802" r:id="rId19"/>
    <p:sldId id="1803" r:id="rId20"/>
    <p:sldId id="1804" r:id="rId21"/>
    <p:sldId id="1805" r:id="rId22"/>
    <p:sldId id="1806" r:id="rId23"/>
    <p:sldId id="1807" r:id="rId24"/>
    <p:sldId id="1808" r:id="rId25"/>
    <p:sldId id="1809" r:id="rId26"/>
    <p:sldId id="1810" r:id="rId27"/>
    <p:sldId id="1811" r:id="rId28"/>
    <p:sldId id="1812" r:id="rId29"/>
    <p:sldId id="1813" r:id="rId30"/>
    <p:sldId id="1814" r:id="rId31"/>
    <p:sldId id="1815" r:id="rId32"/>
    <p:sldId id="1816" r:id="rId33"/>
    <p:sldId id="1817" r:id="rId34"/>
    <p:sldId id="1818" r:id="rId35"/>
    <p:sldId id="1476" r:id="rId36"/>
    <p:sldId id="1819" r:id="rId37"/>
    <p:sldId id="1820" r:id="rId38"/>
    <p:sldId id="1821" r:id="rId39"/>
    <p:sldId id="1822" r:id="rId40"/>
    <p:sldId id="1823" r:id="rId41"/>
    <p:sldId id="1824" r:id="rId42"/>
    <p:sldId id="1825" r:id="rId43"/>
    <p:sldId id="1826" r:id="rId44"/>
    <p:sldId id="1827" r:id="rId45"/>
    <p:sldId id="1828" r:id="rId46"/>
    <p:sldId id="1829" r:id="rId47"/>
    <p:sldId id="1830" r:id="rId48"/>
    <p:sldId id="1831" r:id="rId49"/>
    <p:sldId id="1832" r:id="rId50"/>
    <p:sldId id="1833" r:id="rId51"/>
    <p:sldId id="1835" r:id="rId52"/>
    <p:sldId id="1842" r:id="rId53"/>
    <p:sldId id="1836" r:id="rId54"/>
    <p:sldId id="1837" r:id="rId55"/>
    <p:sldId id="1838" r:id="rId56"/>
    <p:sldId id="1839" r:id="rId57"/>
    <p:sldId id="1841" r:id="rId58"/>
    <p:sldId id="1840" r:id="rId5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5/13/2021</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83372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57640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67900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0109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25699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37748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09112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90978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1212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1834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10715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620759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98784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20018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27995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34684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3571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95397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77546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41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7705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48344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559632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133707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472077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89161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57090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67714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205582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45647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40024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659954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15847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533005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053700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461648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606180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09677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915068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203183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1662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135574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912836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313624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36680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34511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822793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7530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373743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70788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64362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30150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how  to recognize  god’s  wisdom</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earthly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unspiritual,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Earthly</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sensual, having 		the worldly orientation.</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i="0" u="none" strike="noStrike" baseline="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ἐπίγειος</a:t>
            </a:r>
            <a:r>
              <a:rPr lang="el-GR" sz="1800" b="1" i="0" u="none" strike="noStrike" baseline="0">
                <a:solidFill>
                  <a:srgbClr val="000000"/>
                </a:solidFill>
                <a:latin typeface="Arial" panose="020B0604020202020204" pitchFamily="34" charset="0"/>
              </a:rPr>
              <a:t> </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3442337606"/>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Unspiritual</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of the soul.</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i="0" u="none" strike="noStrike" baseline="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ψυχικός </a:t>
            </a:r>
            <a:r>
              <a:rPr lang="el-GR" sz="1800" b="1" i="0" u="none" strike="noStrike" baseline="0">
                <a:solidFill>
                  <a:srgbClr val="000000"/>
                </a:solidFill>
                <a:latin typeface="Arial" panose="020B0604020202020204" pitchFamily="34" charset="0"/>
              </a:rPr>
              <a:t> </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954525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The 3 parts of humans:</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ctr">
              <a:buNone/>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Segoe UI Symbol" panose="020B0502040204020203" pitchFamily="34" charset="0"/>
                <a:cs typeface="Arial" panose="020B0604020202020204" pitchFamily="34" charset="0"/>
              </a:rPr>
              <a:t>The body</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27092349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The 3 parts of humans:</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ctr">
              <a:buNone/>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Segoe UI Symbol" panose="020B0502040204020203" pitchFamily="34" charset="0"/>
                <a:cs typeface="Arial" panose="020B0604020202020204" pitchFamily="34" charset="0"/>
              </a:rPr>
              <a:t>The soul</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300212342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The 3 parts of humans:</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ctr">
              <a:buNone/>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Segoe UI Symbol" panose="020B0502040204020203" pitchFamily="34" charset="0"/>
                <a:cs typeface="Arial" panose="020B0604020202020204" pitchFamily="34" charset="0"/>
              </a:rPr>
              <a:t>The spirit</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180081262"/>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The wisdom of the world is no 		more than thinking on the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animal</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level!</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85884036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1:14 - </a:t>
            </a:r>
            <a:r>
              <a:rPr lang="en-US" sz="2800" b="1" i="0" u="none" strike="noStrike" baseline="0">
                <a:solidFill>
                  <a:srgbClr val="000000"/>
                </a:solidFill>
                <a:effectLst>
                  <a:outerShdw blurRad="38100" dist="38100" dir="2700000" algn="tl">
                    <a:srgbClr val="000000">
                      <a:alpha val="43137"/>
                    </a:srgbClr>
                  </a:outerShdw>
                </a:effectLst>
                <a:latin typeface="Arial" panose="020B0604020202020204" pitchFamily="34" charset="0"/>
              </a:rPr>
              <a:t>but each one is tempted when, by his own evil desire, he is dragged away and enticed.</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018756336"/>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unspiritual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devil. - v15.</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2:14 -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 man without the Spirit does not accept the things that come from the Spirit of God, for they are foolishness to him, and he cannot understand them, because they are spiritually discerned.</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3819899481"/>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unspiritual,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devil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5.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Of  the  devil</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enticed  by 		Satan!</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062831398"/>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selfish ambition in your hearts, do not boast about it or deny the truth. - v14.</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902471838"/>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What is wisdom?</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wise and understanding among you? Let him show it by his good life, by deeds done in the humility that comes from wisdom. - v13</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selfish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ambition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your hearts, do not boast about it or deny the truth. -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Selfish ambition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(lit) “spinning for hire”.</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ἐριθεία</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644588892"/>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selfish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ambition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your hearts, do not boast about it or deny the truth. -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Selfish ambition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any work done for pay.</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ἐριθεία</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42048135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selfish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ambition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your hearts, do not boast about it or deny the truth. -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Selfish ambition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doing whatever it takes to 		get what you want.</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ἐριθεία</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481418245"/>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selfish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ambition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your hearts, do not boast about it or deny the truth. -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Selfish ambition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willingness to cause divi-		sion in order to get to the 		top!</a:t>
            </a: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ἐριθεία</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315202450"/>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bitter envy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selfish ambition in your hearts, do not boast about it or deny the truth. - v14.</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Bitter envy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jealousy &amp; 			bitterness.</a:t>
            </a: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ζῆλος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189874982"/>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bitter envy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selfish ambition in your hearts, do not boast about it or deny the truth. - v14.</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Bitter envy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jealousy &amp; 			bitterness.</a:t>
            </a:r>
          </a:p>
          <a:p>
            <a:pPr marL="0" indent="0" algn="ctr">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39:7-20</a:t>
            </a: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ζῆλος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636226966"/>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bitter envy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selfish ambition in your hearts, do not boast about it or deny the truth. - v14.</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Bitter envy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jealousy &amp; 			bitterness.</a:t>
            </a:r>
          </a:p>
          <a:p>
            <a:pPr marL="0" indent="0" algn="ctr">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11:45-53</a:t>
            </a: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ζῆλος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401353801"/>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you harbor bitter envy and selfish ambition in your hearts, do not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boast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about it 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deny the truth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v14.</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Boasting &amp; lying against the 		truth.</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7113176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where you have envy and selfish ambition, there you find disorder and every evil practice. - v16.</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4098887089"/>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where you have envy and selfish ambition, there you find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disorder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every evil practice. - v16.</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Disorder</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(lit) “a negative 		standing down”.</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ἀκαταστασία</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44935459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339966"/>
                </a:solidFill>
                <a:effectLst>
                  <a:outerShdw blurRad="38100" dist="38100" dir="2700000" algn="tl">
                    <a:srgbClr val="000000">
                      <a:alpha val="43137"/>
                    </a:srgbClr>
                  </a:outerShdw>
                </a:effectLst>
                <a:latin typeface="Arial Narrow" pitchFamily="34" charset="0"/>
              </a:rPr>
              <a:t>American Heritage Dictionary</a:t>
            </a:r>
          </a:p>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	a. An understanding of what is 	true, right &amp; lasting.</a:t>
            </a:r>
          </a:p>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	b. The ability to live successfully.</a:t>
            </a:r>
          </a:p>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	c. How to know &amp; practice what is 	right.</a:t>
            </a:r>
          </a:p>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	d. How to relate to people &amp; make 	decisions.</a:t>
            </a: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389408232"/>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where you have envy and selfish ambition, there you find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disorder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every evil practice. - v16.</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Disorder</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confusion &amp; 			instability.</a:t>
            </a: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ἀκαταστασία</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3314048300"/>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where you have envy and selfish ambition, there you find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disorder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every evil practice. - v16.</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4:1-2 -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What causes fights and quarrels among you? Don’t they come from your desires that battle within you? You want something but don’t get it. You kill and covet, but you cannot have what you want. You quarrel and fight.</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2427013543"/>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where you have envy and selfish ambition, there you find disorder and every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evil practice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v16.</a:t>
            </a:r>
          </a:p>
          <a:p>
            <a:pPr marL="0" indent="0">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Evil practice</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874222225"/>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What should you do about it?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Don’t glory in your wisdom</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But in your humbleness!</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extLst>
      <p:ext uri="{BB962C8B-B14F-4D97-AF65-F5344CB8AC3E}">
        <p14:creationId xmlns:p14="http://schemas.microsoft.com/office/powerpoint/2010/main" val="1735057625"/>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The Wisdom of the World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v14-16</a:t>
            </a:r>
            <a:endPar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The Wisdom from Above</a:t>
            </a:r>
            <a:r>
              <a:rPr lang="en-US" sz="2800" b="1">
                <a:solidFill>
                  <a:schemeClr val="tx1"/>
                </a:solidFill>
                <a:effectLst>
                  <a:outerShdw blurRad="38100" dist="38100" dir="2700000" algn="tl">
                    <a:srgbClr val="000000">
                      <a:alpha val="43137"/>
                    </a:srgbClr>
                  </a:outerShdw>
                </a:effectLst>
                <a:latin typeface="Arial Narrow" pitchFamily="34" charset="0"/>
              </a:rPr>
              <a:t> - v13 &amp; 17-1</a:t>
            </a:r>
            <a:r>
              <a:rPr lang="en-US" sz="2800" b="1" dirty="0">
                <a:solidFill>
                  <a:schemeClr val="tx1"/>
                </a:solidFill>
                <a:effectLst>
                  <a:outerShdw blurRad="38100" dist="38100" dir="2700000" algn="tl">
                    <a:srgbClr val="000000">
                      <a:alpha val="43137"/>
                    </a:srgbClr>
                  </a:outerShdw>
                </a:effectLst>
                <a:latin typeface="Arial Narrow" pitchFamily="34" charset="0"/>
              </a:rPr>
              <a:t>8</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365860370"/>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good fruit, impartial and sincere. - v1</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from heaven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first of all pure; then peace-loving, considerate, submissive, full of mercy and good fruit, impartial and sincere. - v17</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Its from above.</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440789972"/>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from heaven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first of all pure; then peace-loving, considerate, submissive, full of mercy and good fruit, impartial and sincere. - v17</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You can get this wisdom by:</a:t>
            </a:r>
          </a:p>
          <a:p>
            <a:pPr marL="0" marR="0" indent="0" algn="just">
              <a:spcBef>
                <a:spcPts val="0"/>
              </a:spcBef>
              <a:spcAft>
                <a:spcPts val="0"/>
              </a:spcAft>
              <a:buNone/>
            </a:pPr>
            <a:r>
              <a:rPr lang="en-US" sz="2200" b="1" kern="1400">
                <a:ln>
                  <a:noFill/>
                </a:ln>
                <a:solidFill>
                  <a:schemeClr val="tx1"/>
                </a:solidFill>
                <a:effectLst>
                  <a:outerShdw blurRad="38100" dist="38100" dir="2700000" algn="tl">
                    <a:srgbClr val="000000">
                      <a:alpha val="43137"/>
                    </a:srgbClr>
                  </a:outerShdw>
                </a:effectLst>
                <a:latin typeface="Arial" panose="020B0604020202020204" pitchFamily="34" charset="0"/>
              </a:rPr>
              <a:t>James 1:5 - If any of you lacks wisdom, </a:t>
            </a:r>
            <a:r>
              <a:rPr lang="en-US" sz="22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he should ask God</a:t>
            </a:r>
            <a:r>
              <a:rPr lang="en-US" sz="2200" b="1" kern="1400">
                <a:ln>
                  <a:noFill/>
                </a:ln>
                <a:solidFill>
                  <a:schemeClr val="tx1"/>
                </a:solidFill>
                <a:effectLst>
                  <a:outerShdw blurRad="38100" dist="38100" dir="2700000" algn="tl">
                    <a:srgbClr val="000000">
                      <a:alpha val="43137"/>
                    </a:srgbClr>
                  </a:outerShdw>
                </a:effectLst>
                <a:latin typeface="Arial" panose="020B0604020202020204" pitchFamily="34" charset="0"/>
              </a:rPr>
              <a:t>, who gives generously to all without finding fault, and it will be given to him.</a:t>
            </a:r>
            <a:endParaRPr lang="en-US" sz="22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3044091251"/>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from heaven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first of all pure; then peace-loving, considerate, submissive, full of mercy and good fruit, impartial and sincere. - v17</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You can get this wisdom by:</a:t>
            </a:r>
          </a:p>
          <a:p>
            <a:pPr marL="0" marR="0" indent="0" algn="just">
              <a:spcBef>
                <a:spcPts val="0"/>
              </a:spcBef>
              <a:spcAft>
                <a:spcPts val="0"/>
              </a:spcAft>
              <a:buNone/>
            </a:pPr>
            <a:r>
              <a:rPr lang="en-US" sz="22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Timothy 3:15-17 - . . . </a:t>
            </a:r>
            <a:r>
              <a:rPr lang="en-US" sz="22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how </a:t>
            </a:r>
            <a:r>
              <a:rPr lang="en-US" sz="22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from infancy you have known the holy Scriptures</a:t>
            </a:r>
            <a:r>
              <a:rPr lang="en-US" sz="22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which are able to make you wise for salvation through faith in Christ Jesus. All Scripture is God-breathed and is useful for teaching, rebuking, correcting and training in righteousness, so that the man of God may be thoroughly equipped for every good work.</a:t>
            </a:r>
            <a:endParaRPr lang="en-US" sz="2200" kern="1400">
              <a:ln>
                <a:noFill/>
              </a:ln>
              <a:solidFill>
                <a:srgbClr val="000000"/>
              </a:solidFill>
              <a:effectLst/>
              <a:latin typeface="Arial" panose="020B0604020202020204" pitchFamily="34" charset="0"/>
              <a:cs typeface="Arial" panose="020B0604020202020204" pitchFamily="34" charset="0"/>
            </a:endParaRPr>
          </a:p>
          <a:p>
            <a:pPr marL="0" marR="0" indent="0" algn="just">
              <a:spcBef>
                <a:spcPts val="0"/>
              </a:spcBef>
              <a:spcAft>
                <a:spcPts val="0"/>
              </a:spcAft>
              <a:buNone/>
            </a:pP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515211062"/>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good fruit, impartial and sincere. - v17</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3913511230"/>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a:t>
            </a:r>
            <a:r>
              <a:rPr lang="en-US" sz="4400" b="1">
                <a:solidFill>
                  <a:srgbClr val="339966"/>
                </a:solidFill>
                <a:effectLst>
                  <a:outerShdw blurRad="38100" dist="38100" dir="2700000" algn="tl">
                    <a:srgbClr val="000000">
                      <a:alpha val="43137"/>
                    </a:srgbClr>
                  </a:outerShdw>
                </a:effectLst>
                <a:latin typeface="Arial Narrow" pitchFamily="34" charset="0"/>
              </a:rPr>
              <a:t>Two types of wisdom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Worldly wisdom.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Heavenly wisdom.</a:t>
            </a: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127191"/>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then peace-loving, considerate, submissive,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Pure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(lit) “innocent, clean, 		unmixed”.</a:t>
            </a: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ἁγνός</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165587461"/>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then peace-loving, considerate, submissive,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Pure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without  spot  or 		blemish.</a:t>
            </a: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ἁγνός</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740172747"/>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then peace-loving, considerate, submissive,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Pure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functioning as a 			priest in the Temple.</a:t>
            </a: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ἁγνός</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094011022"/>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peace-loving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considerate, submissive,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Peace-loving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peaceful.</a:t>
            </a:r>
          </a:p>
          <a:p>
            <a:pPr marL="0" indent="0" algn="ctr">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5:9</a:t>
            </a: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εἰρηνικός</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4170724549"/>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considerate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submissive,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3.</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Considerate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seemly, 			equitable, yielding, that 			which goes beyond the 			written Law.              </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ἐπιεικής</a:t>
            </a:r>
            <a:endParaRPr lang="el-GR"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747957188"/>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submissive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full of mercy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4.</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Submissive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ready to 			obey or yield, openness to 		reason, ready to be con-			vinced.                      </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εὐπειθής</a:t>
            </a:r>
            <a:endParaRPr lang="el-GR"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3565941816"/>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full of mercy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5.</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Full of mercy</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compassion 		for people.</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ἐλεάω</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762253469"/>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full of mercy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good fruit,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5.</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Full of mercy</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compassion 		for people.</a:t>
            </a:r>
          </a:p>
          <a:p>
            <a:pPr marL="0" indent="0" algn="ctr">
              <a:buNone/>
            </a:pPr>
            <a:endParaRPr lang="en-US" sz="28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5:6-9 &amp; Matthew 5:7</a:t>
            </a: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ἐλεάω</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427389008"/>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 fruit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impartial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6.</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Good fruit</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good practical 		help.</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510705140"/>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good fruit,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impartial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sincere.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7.</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Impartial</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undivided, un-			wavering.</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ἀδιάκριτος</a:t>
            </a: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248627583"/>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can you recognize them</a:t>
            </a: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&amp; make the right choice?</a:t>
            </a: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557565359"/>
      </p:ext>
    </p:extLst>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Notice its characteristics.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good fruit, impartial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sincere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v17</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8.</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Sincere</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unhypocritical, 			open &amp; honest, not pretend-		ing to be something you are 		not.                        </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ἀνυπόκριτος</a:t>
            </a:r>
            <a:endPar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729357239"/>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C.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wise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understanding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among you? Let him show it by his good life, by deeds done in the humility that comes from wisdom. - v13</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822689079"/>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C.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wise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understanding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among you? Let him show it by his good life, by deeds done in the humility that comes from wisdom. - v13</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Understanding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you have the 		“mind of Christ”.</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2:15-16 -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spiritual man makes judgments about all things, but he himself is not subject to any man’s judgment: “For who has known the mind of the Lord that he may instruct him?” But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the mind of Christ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l-GR" sz="2800" b="1" kern="140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282420872"/>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C. Notice its results.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Peacemakers who sow in peace raise a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harvest of righteousness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Harvest of righteousness</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good life &amp; reputation.</a:t>
            </a: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426328767"/>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D. What should you do about it?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Peacemakers who sow in peace raise a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harvest of righteousness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1790414535"/>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D. What should you do about it?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Peacemakers who sow in peace raise a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harvest of righteousness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Seek wisdom from above.</a:t>
            </a: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2071706686"/>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D. What should you do about it?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Peacemakers who sow in peace raise a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harvest of righteousness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Seek wisdom from above.</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Weed out of your life worldly 		wisdom that opposes wis-		dom from above.</a:t>
            </a:r>
          </a:p>
          <a:p>
            <a:pPr marL="0" indent="0" algn="just">
              <a:buNone/>
            </a:pP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1414035693"/>
      </p:ext>
    </p:extLst>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D. What should you do about it?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Peacemakers who sow in peace raise a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harvest of righteousness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p>
          <a:p>
            <a:pPr marL="0" indent="0" algn="just">
              <a:buNone/>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3. Demonstrate this wisdom in 		your life!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wise and understanding among you?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him show it by his good life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deeds done in the humility that comes from wisdom. - v13</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Wisdom from Above.</a:t>
            </a:r>
            <a:endParaRPr lang="en-US" dirty="0"/>
          </a:p>
        </p:txBody>
      </p:sp>
    </p:spTree>
    <p:extLst>
      <p:ext uri="{BB962C8B-B14F-4D97-AF65-F5344CB8AC3E}">
        <p14:creationId xmlns:p14="http://schemas.microsoft.com/office/powerpoint/2010/main" val="426458643"/>
      </p:ext>
    </p:extLst>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Your life will become abundant, purposeful &amp; meaningful!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67116367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3:13-16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wise and understanding among you? Let him show it by his good life, by deeds done in the humility that comes from wisdom. But if you harbor bitter envy and selfish ambition in your hearts, do not boast about it or deny the truth. Such “wisdom” does not come down from heaven but is earthly, unspiritual, of the devil. For where you have envy and selfish ambition, there you find disorder and every evil practice.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3:17-18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wisdom that comes from heaven is first of all pure; then peace-loving, considerate, submissive, full of mercy and good fruit, impartial and sincere. Peacemakers who sow in peace raise a harvest of righteousness. </a:t>
            </a:r>
          </a:p>
        </p:txBody>
      </p:sp>
    </p:spTree>
    <p:extLst>
      <p:ext uri="{BB962C8B-B14F-4D97-AF65-F5344CB8AC3E}">
        <p14:creationId xmlns:p14="http://schemas.microsoft.com/office/powerpoint/2010/main" val="4146156335"/>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The Wisdom of the World </a:t>
            </a:r>
            <a:r>
              <a:rPr lang="en-US" sz="2800" b="1">
                <a:solidFill>
                  <a:srgbClr val="002060"/>
                </a:solidFill>
                <a:effectLst>
                  <a:outerShdw blurRad="38100" dist="38100" dir="2700000" algn="tl">
                    <a:srgbClr val="000000">
                      <a:alpha val="43137"/>
                    </a:srgbClr>
                  </a:outerShdw>
                </a:effectLst>
                <a:latin typeface="Arial Narrow" pitchFamily="34" charset="0"/>
              </a:rPr>
              <a:t>- v14-16</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Notice its source.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“wisdom” does not come down from heaven but is earthly, unspiritual, of the devil. - v15.</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Wisdom of the World.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24811</TotalTime>
  <Words>3222</Words>
  <Application>Microsoft Office PowerPoint</Application>
  <PresentationFormat>On-screen Show (4:3)</PresentationFormat>
  <Paragraphs>390</Paragraphs>
  <Slides>58</Slides>
  <Notes>58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Arial</vt:lpstr>
      <vt:lpstr>Arial Narrow</vt:lpstr>
      <vt:lpstr>Calibri</vt:lpstr>
      <vt:lpstr>Franklin Gothic Medium</vt:lpstr>
      <vt:lpstr>Lucida Sans Unicode</vt:lpstr>
      <vt:lpstr>Segoe UI Symbol</vt:lpstr>
      <vt:lpstr>Times New Roman</vt:lpstr>
      <vt:lpstr>Wingdings 2</vt:lpstr>
      <vt:lpstr>Trek</vt:lpstr>
      <vt:lpstr>how  to recognize  god’s  wisdom</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1448</cp:revision>
  <dcterms:created xsi:type="dcterms:W3CDTF">2005-04-23T22:37:40Z</dcterms:created>
  <dcterms:modified xsi:type="dcterms:W3CDTF">2021-05-14T00:31:37Z</dcterms:modified>
</cp:coreProperties>
</file>