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4"/>
  </p:notesMasterIdLst>
  <p:handoutMasterIdLst>
    <p:handoutMasterId r:id="rId55"/>
  </p:handoutMasterIdLst>
  <p:sldIdLst>
    <p:sldId id="398" r:id="rId2"/>
    <p:sldId id="1704" r:id="rId3"/>
    <p:sldId id="1790" r:id="rId4"/>
    <p:sldId id="1791" r:id="rId5"/>
    <p:sldId id="1792" r:id="rId6"/>
    <p:sldId id="1362" r:id="rId7"/>
    <p:sldId id="1503" r:id="rId8"/>
    <p:sldId id="1797" r:id="rId9"/>
    <p:sldId id="1793" r:id="rId10"/>
    <p:sldId id="1835" r:id="rId11"/>
    <p:sldId id="1794" r:id="rId12"/>
    <p:sldId id="1795" r:id="rId13"/>
    <p:sldId id="1796" r:id="rId14"/>
    <p:sldId id="1798" r:id="rId15"/>
    <p:sldId id="1799" r:id="rId16"/>
    <p:sldId id="1800" r:id="rId17"/>
    <p:sldId id="1801" r:id="rId18"/>
    <p:sldId id="1802" r:id="rId19"/>
    <p:sldId id="1803" r:id="rId20"/>
    <p:sldId id="1804" r:id="rId21"/>
    <p:sldId id="1805" r:id="rId22"/>
    <p:sldId id="1806" r:id="rId23"/>
    <p:sldId id="1807" r:id="rId24"/>
    <p:sldId id="1476" r:id="rId25"/>
    <p:sldId id="1808" r:id="rId26"/>
    <p:sldId id="1809" r:id="rId27"/>
    <p:sldId id="1810" r:id="rId28"/>
    <p:sldId id="1811" r:id="rId29"/>
    <p:sldId id="1812" r:id="rId30"/>
    <p:sldId id="1813" r:id="rId31"/>
    <p:sldId id="1814" r:id="rId32"/>
    <p:sldId id="1815" r:id="rId33"/>
    <p:sldId id="1816" r:id="rId34"/>
    <p:sldId id="1817" r:id="rId35"/>
    <p:sldId id="1818" r:id="rId36"/>
    <p:sldId id="1819" r:id="rId37"/>
    <p:sldId id="1732" r:id="rId38"/>
    <p:sldId id="1820" r:id="rId39"/>
    <p:sldId id="1821" r:id="rId40"/>
    <p:sldId id="1822" r:id="rId41"/>
    <p:sldId id="1823" r:id="rId42"/>
    <p:sldId id="1824" r:id="rId43"/>
    <p:sldId id="1825" r:id="rId44"/>
    <p:sldId id="1826" r:id="rId45"/>
    <p:sldId id="1827" r:id="rId46"/>
    <p:sldId id="1828" r:id="rId47"/>
    <p:sldId id="1829" r:id="rId48"/>
    <p:sldId id="1830" r:id="rId49"/>
    <p:sldId id="1831" r:id="rId50"/>
    <p:sldId id="1832" r:id="rId51"/>
    <p:sldId id="1833" r:id="rId52"/>
    <p:sldId id="1834" r:id="rId53"/>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2645" autoAdjust="0"/>
    <p:restoredTop sz="90401" autoAdjust="0"/>
  </p:normalViewPr>
  <p:slideViewPr>
    <p:cSldViewPr>
      <p:cViewPr varScale="1">
        <p:scale>
          <a:sx n="63" d="100"/>
          <a:sy n="63" d="100"/>
        </p:scale>
        <p:origin x="66" y="354"/>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C76C96DB-A2EB-4ED6-B306-373A35EB457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1EC0275E-5EE1-4F7E-99B1-6C5A3C0EB5B9}"/>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9BEE92B5-70BE-4E5F-9777-D5202179440E}"/>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86FC04BC-324B-4D7E-A3D0-92240508CD5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2A6BBD02-EF9C-45C5-8904-06DE5CEB88C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7A7B53-0980-4698-9E03-32E24ACAD28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32E55A57-2203-4C3B-AF63-5FC2F2780B5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1638FB87-4401-4661-84A9-8762F3E1BC51}" type="datetimeFigureOut">
              <a:rPr lang="en-US"/>
              <a:pPr>
                <a:defRPr/>
              </a:pPr>
              <a:t>4/29/2021</a:t>
            </a:fld>
            <a:endParaRPr lang="en-US" dirty="0"/>
          </a:p>
        </p:txBody>
      </p:sp>
      <p:sp>
        <p:nvSpPr>
          <p:cNvPr id="4" name="Slide Image Placeholder 3">
            <a:extLst>
              <a:ext uri="{FF2B5EF4-FFF2-40B4-BE49-F238E27FC236}">
                <a16:creationId xmlns:a16="http://schemas.microsoft.com/office/drawing/2014/main" id="{3B5026E4-29B3-4E3F-A76B-30FF764DE31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1B6C07E-AA03-4651-987E-DAE64E31BA5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408270E-44D6-4911-B782-667635BC5F3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43DCB1FF-FF00-4A3A-B81D-0AAE52E2E72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FC27AB4-1414-4392-B089-D042F325032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353316B-C868-4F5F-95DC-85D190BB15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8814015-BCDA-466B-9C57-CDD6BA5F59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3843DDE-CAB4-4721-9974-870CA4131F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ED7914-9187-44ED-BC80-24504B320653}"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67940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824899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075507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891100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127812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510720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925625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01813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22794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60750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196078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964688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836283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8910852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766075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866160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38223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0576432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79521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6755437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2108735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4492836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9468952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0132832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575950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BAA869-DF08-4C99-BB60-F8D0227F0F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B80A9F-7852-4192-996E-F6F849725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87805D1-6D9E-4D8F-A82F-528DC344D3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A0658B-FCBF-48AF-A816-A27699FA3D6B}"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9999895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420531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1484712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706525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481855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8153092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9636243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3775015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6955810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4286051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64242778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487534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9967247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7670739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723602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6799817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63465295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51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3682625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8EC05A6A-E3E4-4066-A321-37223DA30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796D960-9097-4928-943D-C47045DF54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25948472-744D-4995-AA78-8B549A88DF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5D92-D324-4403-8661-F9A9C20267D1}" type="slidenum">
              <a:rPr lang="en-US" altLang="en-US">
                <a:solidFill>
                  <a:srgbClr val="990033"/>
                </a:solidFill>
                <a:latin typeface="Arial Narrow" panose="020B0606020202030204" pitchFamily="34" charset="0"/>
              </a:rPr>
              <a:pPr>
                <a:spcBef>
                  <a:spcPct val="0"/>
                </a:spcBef>
              </a:pPr>
              <a:t>52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40036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92510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647474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B0F4967-E8AA-4588-A42D-E8EF9D63940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7DBD6DA4-EE41-43EF-9210-4CBF6FBA33B9}"/>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5C2DE9E2-E3FF-4962-BA7A-F22C32A7B3C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43171CAD-1229-44C8-9617-820092A20E89}"/>
              </a:ext>
            </a:extLst>
          </p:cNvPr>
          <p:cNvSpPr>
            <a:spLocks noGrp="1"/>
          </p:cNvSpPr>
          <p:nvPr>
            <p:ph type="sldNum" sz="quarter" idx="12"/>
          </p:nvPr>
        </p:nvSpPr>
        <p:spPr>
          <a:xfrm>
            <a:off x="8229600" y="6473825"/>
            <a:ext cx="758825" cy="247650"/>
          </a:xfrm>
        </p:spPr>
        <p:txBody>
          <a:bodyPr/>
          <a:lstStyle>
            <a:lvl1pPr>
              <a:defRPr smtClean="0"/>
            </a:lvl1pPr>
          </a:lstStyle>
          <a:p>
            <a:pPr>
              <a:defRPr/>
            </a:pPr>
            <a:fld id="{5064ED5C-7565-470B-88BF-C23CD7A069FE}" type="slidenum">
              <a:rPr lang="en-US" altLang="en-US"/>
              <a:pPr>
                <a:defRPr/>
              </a:pPr>
              <a:t>‹#›</a:t>
            </a:fld>
            <a:endParaRPr lang="en-US" altLang="en-US"/>
          </a:p>
        </p:txBody>
      </p:sp>
    </p:spTree>
    <p:extLst>
      <p:ext uri="{BB962C8B-B14F-4D97-AF65-F5344CB8AC3E}">
        <p14:creationId xmlns:p14="http://schemas.microsoft.com/office/powerpoint/2010/main" val="316003463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0F38BB4-BEE8-48BC-8DF1-DC5999EA301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1887676A-3ABB-4FCB-AC11-A04C27CC15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F9E70B2D-9ADE-4A8E-8FD3-32DD5847123C}"/>
              </a:ext>
            </a:extLst>
          </p:cNvPr>
          <p:cNvSpPr>
            <a:spLocks noGrp="1"/>
          </p:cNvSpPr>
          <p:nvPr>
            <p:ph type="sldNum" sz="quarter" idx="12"/>
          </p:nvPr>
        </p:nvSpPr>
        <p:spPr/>
        <p:txBody>
          <a:bodyPr/>
          <a:lstStyle>
            <a:lvl1pPr>
              <a:defRPr/>
            </a:lvl1pPr>
          </a:lstStyle>
          <a:p>
            <a:pPr>
              <a:defRPr/>
            </a:pPr>
            <a:fld id="{1BA69323-0AB5-4329-AD15-623B10CC4028}" type="slidenum">
              <a:rPr lang="en-US" altLang="en-US"/>
              <a:pPr>
                <a:defRPr/>
              </a:pPr>
              <a:t>‹#›</a:t>
            </a:fld>
            <a:endParaRPr lang="en-US" altLang="en-US"/>
          </a:p>
        </p:txBody>
      </p:sp>
    </p:spTree>
    <p:extLst>
      <p:ext uri="{BB962C8B-B14F-4D97-AF65-F5344CB8AC3E}">
        <p14:creationId xmlns:p14="http://schemas.microsoft.com/office/powerpoint/2010/main" val="340591954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2DA4C-751D-46FA-9A97-D060ECCD6EB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D1BB824-FA95-4FEB-A21C-B71E285FE2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595D62C-7980-4A02-B032-699E897DF35C}"/>
              </a:ext>
            </a:extLst>
          </p:cNvPr>
          <p:cNvSpPr>
            <a:spLocks noGrp="1"/>
          </p:cNvSpPr>
          <p:nvPr>
            <p:ph type="sldNum" sz="quarter" idx="12"/>
          </p:nvPr>
        </p:nvSpPr>
        <p:spPr/>
        <p:txBody>
          <a:bodyPr/>
          <a:lstStyle>
            <a:lvl1pPr>
              <a:defRPr smtClean="0"/>
            </a:lvl1pPr>
          </a:lstStyle>
          <a:p>
            <a:pPr>
              <a:defRPr/>
            </a:pPr>
            <a:fld id="{94E1332B-A40B-4622-A01B-336CE3C0BBEE}" type="slidenum">
              <a:rPr lang="en-US" altLang="en-US"/>
              <a:pPr>
                <a:defRPr/>
              </a:pPr>
              <a:t>‹#›</a:t>
            </a:fld>
            <a:endParaRPr lang="en-US" altLang="en-US"/>
          </a:p>
        </p:txBody>
      </p:sp>
    </p:spTree>
    <p:extLst>
      <p:ext uri="{BB962C8B-B14F-4D97-AF65-F5344CB8AC3E}">
        <p14:creationId xmlns:p14="http://schemas.microsoft.com/office/powerpoint/2010/main" val="214153813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0F730E7-4C7A-46D1-BAC3-25DC4FB9C03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AA6DBDF1-65B2-4C44-BC9B-D5AC74E452B5}"/>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B78A8354-2B40-4B7D-916C-59D779FB9652}"/>
              </a:ext>
            </a:extLst>
          </p:cNvPr>
          <p:cNvSpPr>
            <a:spLocks noGrp="1"/>
          </p:cNvSpPr>
          <p:nvPr>
            <p:ph type="sldNum" sz="quarter" idx="12"/>
          </p:nvPr>
        </p:nvSpPr>
        <p:spPr>
          <a:xfrm>
            <a:off x="8229600" y="6473825"/>
            <a:ext cx="758825" cy="247650"/>
          </a:xfrm>
        </p:spPr>
        <p:txBody>
          <a:bodyPr/>
          <a:lstStyle>
            <a:lvl1pPr>
              <a:defRPr smtClean="0"/>
            </a:lvl1pPr>
          </a:lstStyle>
          <a:p>
            <a:pPr>
              <a:defRPr/>
            </a:pPr>
            <a:fld id="{E225BAD8-3C8B-4612-9853-6FBF4810EFF4}" type="slidenum">
              <a:rPr lang="en-US" altLang="en-US"/>
              <a:pPr>
                <a:defRPr/>
              </a:pPr>
              <a:t>‹#›</a:t>
            </a:fld>
            <a:endParaRPr lang="en-US" altLang="en-US"/>
          </a:p>
        </p:txBody>
      </p:sp>
    </p:spTree>
    <p:extLst>
      <p:ext uri="{BB962C8B-B14F-4D97-AF65-F5344CB8AC3E}">
        <p14:creationId xmlns:p14="http://schemas.microsoft.com/office/powerpoint/2010/main" val="162353257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285231D-23BC-4318-9FD6-69BDB5EC519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2A4F5FA-EF75-48C4-A9F3-4F1AD33E10D0}"/>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2514080-C739-42F1-AC8E-9A37935591F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C6A58C6-6D17-43CC-965B-37D8E9C2019E}"/>
              </a:ext>
            </a:extLst>
          </p:cNvPr>
          <p:cNvSpPr>
            <a:spLocks noGrp="1"/>
          </p:cNvSpPr>
          <p:nvPr>
            <p:ph type="sldNum" sz="quarter" idx="12"/>
          </p:nvPr>
        </p:nvSpPr>
        <p:spPr/>
        <p:txBody>
          <a:bodyPr/>
          <a:lstStyle>
            <a:lvl1pPr>
              <a:defRPr smtClean="0"/>
            </a:lvl1pPr>
          </a:lstStyle>
          <a:p>
            <a:pPr>
              <a:defRPr/>
            </a:pPr>
            <a:fld id="{7E552FA0-2965-45FA-861E-2C647859F142}" type="slidenum">
              <a:rPr lang="en-US" altLang="en-US"/>
              <a:pPr>
                <a:defRPr/>
              </a:pPr>
              <a:t>‹#›</a:t>
            </a:fld>
            <a:endParaRPr lang="en-US" altLang="en-US"/>
          </a:p>
        </p:txBody>
      </p:sp>
    </p:spTree>
    <p:extLst>
      <p:ext uri="{BB962C8B-B14F-4D97-AF65-F5344CB8AC3E}">
        <p14:creationId xmlns:p14="http://schemas.microsoft.com/office/powerpoint/2010/main" val="230106116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9B8AF88-995A-4614-BBD1-6026CF868633}"/>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58C8810-479E-46DD-85F5-73A2B50D7CD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80A4CAC-F4A0-457A-B418-78BA5EA8997C}"/>
              </a:ext>
            </a:extLst>
          </p:cNvPr>
          <p:cNvSpPr>
            <a:spLocks noGrp="1"/>
          </p:cNvSpPr>
          <p:nvPr>
            <p:ph type="sldNum" sz="quarter" idx="12"/>
          </p:nvPr>
        </p:nvSpPr>
        <p:spPr/>
        <p:txBody>
          <a:bodyPr/>
          <a:lstStyle>
            <a:lvl1pPr>
              <a:defRPr/>
            </a:lvl1pPr>
          </a:lstStyle>
          <a:p>
            <a:pPr>
              <a:defRPr/>
            </a:pPr>
            <a:fld id="{75E8507E-9AA8-4C52-AF4B-1986A976B31A}" type="slidenum">
              <a:rPr lang="en-US" altLang="en-US"/>
              <a:pPr>
                <a:defRPr/>
              </a:pPr>
              <a:t>‹#›</a:t>
            </a:fld>
            <a:endParaRPr lang="en-US" altLang="en-US"/>
          </a:p>
        </p:txBody>
      </p:sp>
    </p:spTree>
    <p:extLst>
      <p:ext uri="{BB962C8B-B14F-4D97-AF65-F5344CB8AC3E}">
        <p14:creationId xmlns:p14="http://schemas.microsoft.com/office/powerpoint/2010/main" val="427651913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85CD051-CD51-4D08-A6CB-8015F46CAC9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449F8F9B-977E-4FC9-AEC2-E4359627E0F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C28C57E-8901-4029-B052-A7114F7C87A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61650A7-A3DA-467E-AE83-249621E810E5}"/>
              </a:ext>
            </a:extLst>
          </p:cNvPr>
          <p:cNvSpPr>
            <a:spLocks noGrp="1"/>
          </p:cNvSpPr>
          <p:nvPr>
            <p:ph type="sldNum" sz="quarter" idx="12"/>
          </p:nvPr>
        </p:nvSpPr>
        <p:spPr>
          <a:xfrm>
            <a:off x="8229600" y="6477000"/>
            <a:ext cx="762000" cy="247650"/>
          </a:xfrm>
        </p:spPr>
        <p:txBody>
          <a:bodyPr/>
          <a:lstStyle>
            <a:lvl1pPr>
              <a:defRPr smtClean="0"/>
            </a:lvl1pPr>
          </a:lstStyle>
          <a:p>
            <a:pPr>
              <a:defRPr/>
            </a:pPr>
            <a:fld id="{4A97E02C-EEFA-474A-85C9-50B993AE4533}" type="slidenum">
              <a:rPr lang="en-US" altLang="en-US"/>
              <a:pPr>
                <a:defRPr/>
              </a:pPr>
              <a:t>‹#›</a:t>
            </a:fld>
            <a:endParaRPr lang="en-US" altLang="en-US"/>
          </a:p>
        </p:txBody>
      </p:sp>
    </p:spTree>
    <p:extLst>
      <p:ext uri="{BB962C8B-B14F-4D97-AF65-F5344CB8AC3E}">
        <p14:creationId xmlns:p14="http://schemas.microsoft.com/office/powerpoint/2010/main" val="192285134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B45492AB-7AC7-4671-970A-81111BCDBB5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BA555612-9E8A-47B6-A03A-7456F973E1D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0EEB749-153B-4562-9091-C37809DDACF5}"/>
              </a:ext>
            </a:extLst>
          </p:cNvPr>
          <p:cNvSpPr>
            <a:spLocks noGrp="1"/>
          </p:cNvSpPr>
          <p:nvPr>
            <p:ph type="sldNum" sz="quarter" idx="12"/>
          </p:nvPr>
        </p:nvSpPr>
        <p:spPr/>
        <p:txBody>
          <a:bodyPr/>
          <a:lstStyle>
            <a:lvl1pPr>
              <a:defRPr/>
            </a:lvl1pPr>
          </a:lstStyle>
          <a:p>
            <a:pPr>
              <a:defRPr/>
            </a:pPr>
            <a:fld id="{28E31407-5485-4D31-B10D-4A4A79791948}" type="slidenum">
              <a:rPr lang="en-US" altLang="en-US"/>
              <a:pPr>
                <a:defRPr/>
              </a:pPr>
              <a:t>‹#›</a:t>
            </a:fld>
            <a:endParaRPr lang="en-US" altLang="en-US"/>
          </a:p>
        </p:txBody>
      </p:sp>
    </p:spTree>
    <p:extLst>
      <p:ext uri="{BB962C8B-B14F-4D97-AF65-F5344CB8AC3E}">
        <p14:creationId xmlns:p14="http://schemas.microsoft.com/office/powerpoint/2010/main" val="362539343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117C7DD2-417D-440E-AF33-A0F05197655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4C9B441A-E4FD-4497-9B63-89C41C0D9B3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A3B5A72D-CA95-4BF2-B2B7-DC7EA67BD8F6}"/>
              </a:ext>
            </a:extLst>
          </p:cNvPr>
          <p:cNvSpPr>
            <a:spLocks noGrp="1"/>
          </p:cNvSpPr>
          <p:nvPr>
            <p:ph type="sldNum" sz="quarter" idx="12"/>
          </p:nvPr>
        </p:nvSpPr>
        <p:spPr/>
        <p:txBody>
          <a:bodyPr/>
          <a:lstStyle>
            <a:lvl1pPr>
              <a:defRPr smtClean="0"/>
            </a:lvl1pPr>
          </a:lstStyle>
          <a:p>
            <a:pPr>
              <a:defRPr/>
            </a:pPr>
            <a:fld id="{B0BCAB82-6363-4294-9864-4AF76C1D4FE4}" type="slidenum">
              <a:rPr lang="en-US" altLang="en-US"/>
              <a:pPr>
                <a:defRPr/>
              </a:pPr>
              <a:t>‹#›</a:t>
            </a:fld>
            <a:endParaRPr lang="en-US" altLang="en-US"/>
          </a:p>
        </p:txBody>
      </p:sp>
    </p:spTree>
    <p:extLst>
      <p:ext uri="{BB962C8B-B14F-4D97-AF65-F5344CB8AC3E}">
        <p14:creationId xmlns:p14="http://schemas.microsoft.com/office/powerpoint/2010/main" val="276870400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1367CF9-5784-465E-AA97-08C1CD74CF80}"/>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E6029BB3-56F3-4718-B722-B852088C523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AED4FBDF-8C9C-4799-BB8B-84E8AD9FBAF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E7B0251-9CC6-4720-9996-95E2E227DD6C}"/>
              </a:ext>
            </a:extLst>
          </p:cNvPr>
          <p:cNvSpPr>
            <a:spLocks noGrp="1"/>
          </p:cNvSpPr>
          <p:nvPr>
            <p:ph type="sldNum" sz="quarter" idx="12"/>
          </p:nvPr>
        </p:nvSpPr>
        <p:spPr/>
        <p:txBody>
          <a:bodyPr/>
          <a:lstStyle>
            <a:lvl1pPr>
              <a:defRPr smtClean="0"/>
            </a:lvl1pPr>
          </a:lstStyle>
          <a:p>
            <a:pPr>
              <a:defRPr/>
            </a:pPr>
            <a:fld id="{CE52E296-046A-4AC8-A093-741BA2FEC421}" type="slidenum">
              <a:rPr lang="en-US" altLang="en-US"/>
              <a:pPr>
                <a:defRPr/>
              </a:pPr>
              <a:t>‹#›</a:t>
            </a:fld>
            <a:endParaRPr lang="en-US" altLang="en-US"/>
          </a:p>
        </p:txBody>
      </p:sp>
    </p:spTree>
    <p:extLst>
      <p:ext uri="{BB962C8B-B14F-4D97-AF65-F5344CB8AC3E}">
        <p14:creationId xmlns:p14="http://schemas.microsoft.com/office/powerpoint/2010/main" val="411169070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9BE7FFB-80F9-4EAF-B7FE-37340D428A6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AB51DB6-180B-47F5-A565-28150F72C49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1ACC1206-B5A5-428D-BE19-87D76D0F551F}"/>
              </a:ext>
            </a:extLst>
          </p:cNvPr>
          <p:cNvSpPr>
            <a:spLocks noGrp="1"/>
          </p:cNvSpPr>
          <p:nvPr>
            <p:ph type="sldNum" sz="quarter" idx="12"/>
          </p:nvPr>
        </p:nvSpPr>
        <p:spPr/>
        <p:txBody>
          <a:bodyPr/>
          <a:lstStyle>
            <a:lvl1pPr>
              <a:defRPr smtClean="0"/>
            </a:lvl1pPr>
          </a:lstStyle>
          <a:p>
            <a:pPr>
              <a:defRPr/>
            </a:pPr>
            <a:fld id="{0ECD06D4-8360-493F-BE6C-0264124F5730}" type="slidenum">
              <a:rPr lang="en-US" altLang="en-US"/>
              <a:pPr>
                <a:defRPr/>
              </a:pPr>
              <a:t>‹#›</a:t>
            </a:fld>
            <a:endParaRPr lang="en-US" altLang="en-US"/>
          </a:p>
        </p:txBody>
      </p:sp>
    </p:spTree>
    <p:extLst>
      <p:ext uri="{BB962C8B-B14F-4D97-AF65-F5344CB8AC3E}">
        <p14:creationId xmlns:p14="http://schemas.microsoft.com/office/powerpoint/2010/main" val="364849734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5FE60BA-58FE-4EF1-8E6F-99102094834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65A9A83-89D8-405E-B5D2-BC51571D094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15AA85A-017A-47CB-9E50-58655AB6C641}"/>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9F3EFE30-9643-42CE-A4C6-C49DB0EAB91C}"/>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399AE85B-90CC-4334-88A4-5BB59E892AEC}"/>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1AFAB782-6953-42C8-B736-C56D22563B7B}"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8BF515CC-534D-4019-B95E-9C64CA9D967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97E0AFFA-25B9-4409-90EC-A4E61DE6094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F4DCDE65-C241-4589-B67B-813BB0C28C89}"/>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329" r:id="rId1"/>
    <p:sldLayoutId id="2147485330" r:id="rId2"/>
    <p:sldLayoutId id="2147485331" r:id="rId3"/>
    <p:sldLayoutId id="2147485326" r:id="rId4"/>
    <p:sldLayoutId id="2147485332" r:id="rId5"/>
    <p:sldLayoutId id="2147485327" r:id="rId6"/>
    <p:sldLayoutId id="2147485333" r:id="rId7"/>
    <p:sldLayoutId id="2147485334" r:id="rId8"/>
    <p:sldLayoutId id="2147485335" r:id="rId9"/>
    <p:sldLayoutId id="2147485328" r:id="rId10"/>
    <p:sldLayoutId id="214748533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1E136F7-9AE4-4FFB-9AB0-8F6D64571337}"/>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How  to  Make Your  Faith  Real</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You can be saved by simply living a good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Did you know you could live a 	good life &amp; go to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hell</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2:10 - For whoever keeps the whole law and yet stumbles at just one point is guilty of breaking all of it.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944163034"/>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You can be saved by simply living a good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Faith in the Lord Jesus is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essential</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for salvation.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2605363335"/>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You can be saved by simply living a good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Faith in the Lord Jesus is 	essential for salvation because:</a:t>
            </a:r>
          </a:p>
          <a:p>
            <a:pPr marL="0" marR="0" indent="0" algn="just">
              <a:spcBef>
                <a:spcPts val="0"/>
              </a:spcBef>
              <a:spcAft>
                <a:spcPts val="0"/>
              </a:spcAft>
              <a:buNone/>
            </a:pPr>
            <a:r>
              <a:rPr lang="en-US" sz="26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3:28 - </a:t>
            </a:r>
            <a:r>
              <a:rPr lang="en-US" sz="2600" b="1" kern="1400">
                <a:ln>
                  <a:noFill/>
                </a:ln>
                <a:solidFill>
                  <a:schemeClr val="tx1"/>
                </a:solidFill>
                <a:effectLst>
                  <a:outerShdw blurRad="38100" dist="38100" dir="2700000" algn="tl">
                    <a:srgbClr val="000000">
                      <a:alpha val="43137"/>
                    </a:srgbClr>
                  </a:outerShdw>
                </a:effectLst>
                <a:latin typeface="Arial" panose="020B0604020202020204" pitchFamily="34" charset="0"/>
              </a:rPr>
              <a:t>For we maintain that a man is justified by faith apart from observing the law.</a:t>
            </a:r>
            <a:endParaRPr lang="en-US" sz="26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1993420052"/>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You can be saved by simply living a good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Faith in the Lord Jesus is 	essential for salvation because:</a:t>
            </a:r>
          </a:p>
          <a:p>
            <a:pPr marL="0" marR="0" indent="0" algn="just">
              <a:spcBef>
                <a:spcPts val="0"/>
              </a:spcBef>
              <a:spcAft>
                <a:spcPts val="0"/>
              </a:spcAft>
              <a:buNone/>
            </a:pPr>
            <a:r>
              <a:rPr lang="en-US" sz="26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Galatians 2:15-16 - </a:t>
            </a:r>
            <a:r>
              <a:rPr lang="en-US" sz="2600" b="1" kern="1400">
                <a:ln>
                  <a:noFill/>
                </a:ln>
                <a:solidFill>
                  <a:schemeClr val="tx1"/>
                </a:solidFill>
                <a:effectLst>
                  <a:outerShdw blurRad="38100" dist="38100" dir="2700000" algn="tl">
                    <a:srgbClr val="000000">
                      <a:alpha val="43137"/>
                    </a:srgbClr>
                  </a:outerShdw>
                </a:effectLst>
                <a:latin typeface="Arial" panose="020B0604020202020204" pitchFamily="34" charset="0"/>
              </a:rPr>
              <a:t>We who are Jews by birth and not ‘Gentile sinners’ </a:t>
            </a:r>
            <a:r>
              <a:rPr lang="en-US" sz="26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rPr>
              <a:t> </a:t>
            </a:r>
            <a:r>
              <a:rPr lang="en-US" sz="2600" b="1" kern="1400">
                <a:ln>
                  <a:noFill/>
                </a:ln>
                <a:solidFill>
                  <a:schemeClr val="tx1"/>
                </a:solidFill>
                <a:effectLst>
                  <a:outerShdw blurRad="38100" dist="38100" dir="2700000" algn="tl">
                    <a:srgbClr val="000000">
                      <a:alpha val="43137"/>
                    </a:srgbClr>
                  </a:outerShdw>
                </a:effectLst>
                <a:latin typeface="Arial" panose="020B0604020202020204" pitchFamily="34" charset="0"/>
              </a:rPr>
              <a:t>know that a man is not justified by observing the law, but by faith in Jesus Christ. So we, too, have put our faith in Christ Jesus that we may be justified by faith in Christ and not by observing the law, because by observing the law no one will be justified.</a:t>
            </a:r>
            <a:endParaRPr lang="en-US" sz="26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1078368970"/>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You can be saved by simply living a good life. </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B. Believing certain things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about</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God - intellectual faith - solves the salvation problem.</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R</a:t>
            </a:r>
            <a:r>
              <a:rPr lang="en-US" sz="4400" b="1">
                <a:solidFill>
                  <a:srgbClr val="990033"/>
                </a:solidFill>
                <a:effectLst>
                  <a:outerShdw blurRad="38100" dist="38100" dir="2700000" algn="tl">
                    <a:srgbClr val="000000">
                      <a:alpha val="43137"/>
                    </a:srgbClr>
                  </a:outerShdw>
                </a:effectLst>
                <a:latin typeface="Arial Narrow" pitchFamily="34" charset="0"/>
              </a:rPr>
              <a:t>ight?      Wrong?</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1548753446"/>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You can be saved by simply living a good life. </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B. Believing certain things about God - intellectual faith - solves the salvation problem.</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R</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ight?</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Wrong</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129987507"/>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Because John the Baptist said 	you have to prove the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reality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of 	your repentance.</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3:8 &amp; Luke 3:8</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4115033668"/>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Because the Lord said that we 	have to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live</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so the world can 	see our good works.</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5:16</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1527494281"/>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Because the Lord insisted that 	faith that existed in words only 	could never be a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substitute</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for 	doing the will of God.</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7:15-21</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1950225174"/>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4. Because:</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2:6 -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God “will give to each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person</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according to what he has done.”</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3407083146"/>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2:14-17</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What good is it, my brothers, if a man claims to have faith but has no deeds? Can such faith save him? Suppose a brother or sister  is without clothes and daily food. If one of you says to him, “Go, I wish you well; keep warm and well fed,” but does nothing about his physical needs, what good is it? In the same way, faith by itself, if it is not accompanied by action, is dead.</a:t>
            </a:r>
            <a:r>
              <a:rPr lang="en-US" sz="1200"/>
              <a:t>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5. Because:</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13:12 -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The night is nearly over; the day is almost here. So let us put aside the deeds of darkness and put on the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armor</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of light.</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765413043"/>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6. Because:</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14:12 -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So then, each of us will give an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account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of himself to God.</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643712022"/>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7. Because:</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Corinthians 3:8 -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The man who plants and the man who waters have one purpose, and each will be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rewarded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according to his own labor.</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302535733"/>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 The Misunderstanding About Faith.</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 Why is an Intellectual Belief Alone Inadequate? </a:t>
            </a: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v14-20</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527509276"/>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A. Because it can’t really save you.</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What good is it, my brothers, if a man claims to have faith but has no deeds? Can such faith save him? - v14</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is an Intellectual Belief Alone Inadequate?</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A. Because it can’t really save you.</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What good is it, my brothers, if a man claims to have faith but has no deeds? Can such faith save him? - v14</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3:28 - For we maintain that a man is justified by faith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apart from observing the law</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is an Intellectual Belief Alone Inadequate?</a:t>
            </a:r>
            <a:endParaRPr lang="en-US" dirty="0"/>
          </a:p>
        </p:txBody>
      </p:sp>
    </p:spTree>
    <p:extLst>
      <p:ext uri="{BB962C8B-B14F-4D97-AF65-F5344CB8AC3E}">
        <p14:creationId xmlns:p14="http://schemas.microsoft.com/office/powerpoint/2010/main" val="1162001889"/>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A. Because it can’t really save you.</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What good is it, my brothers, if a man claims to have faith but has no deeds? Can such faith save him? - v14</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3:28 - For we maintain that a man is justified by faith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apart from observing the law</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Ephesians 2:10 - For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we are God’s workmanship</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created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in Christ Jesus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to do good works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which God prepared in advance for us to do.</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is an Intellectual Belief Alone Inadequate?</a:t>
            </a:r>
            <a:endParaRPr lang="en-US" dirty="0"/>
          </a:p>
        </p:txBody>
      </p:sp>
    </p:spTree>
    <p:extLst>
      <p:ext uri="{BB962C8B-B14F-4D97-AF65-F5344CB8AC3E}">
        <p14:creationId xmlns:p14="http://schemas.microsoft.com/office/powerpoint/2010/main" val="3961800208"/>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A. Because it can’t really save you.</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God wants you to surrender to Him </a:t>
            </a:r>
            <a:r>
              <a:rPr 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just as you are</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so He can mold you into what </a:t>
            </a:r>
          </a:p>
          <a:p>
            <a:pPr marL="609600" indent="-609600" algn="ctr" eaLnBrk="1" fontAlgn="auto" hangingPunct="1">
              <a:spcAft>
                <a:spcPts val="0"/>
              </a:spcAft>
              <a:buFont typeface="Wingdings 2" panose="05020102010507070707" pitchFamily="18" charset="2"/>
              <a:buNone/>
              <a:defRPr/>
            </a:pPr>
            <a:r>
              <a:rPr 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He wants you to be</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You can </a:t>
            </a:r>
            <a:r>
              <a:rPr lang="en-US" sz="4400" b="1" u="sng">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honor Him</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by doing good works!</a:t>
            </a:r>
            <a:endParaRPr lang="en-US" sz="4400" b="1" dirty="0">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is an Intellectual Belief Alone Inadequate?</a:t>
            </a:r>
            <a:endParaRPr lang="en-US" dirty="0"/>
          </a:p>
        </p:txBody>
      </p:sp>
    </p:spTree>
    <p:extLst>
      <p:ext uri="{BB962C8B-B14F-4D97-AF65-F5344CB8AC3E}">
        <p14:creationId xmlns:p14="http://schemas.microsoft.com/office/powerpoint/2010/main" val="1973149805"/>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A.   Because it can’t really save you.</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Because it can’t accomplish God’s will.</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Suppose a brother or sister  is without clothes and daily food. If one of you says to him, “Go, I wish you well; keep warm and well fed,” but does nothing about his physical needs, what good is it? - v15-16</a:t>
            </a:r>
            <a:endParaRPr lang="en-US" sz="2800" b="1">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is an Intellectual Belief Alone Inadequate?</a:t>
            </a:r>
            <a:endParaRPr lang="en-US" dirty="0"/>
          </a:p>
        </p:txBody>
      </p:sp>
    </p:spTree>
    <p:extLst>
      <p:ext uri="{BB962C8B-B14F-4D97-AF65-F5344CB8AC3E}">
        <p14:creationId xmlns:p14="http://schemas.microsoft.com/office/powerpoint/2010/main" val="2776375732"/>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Because it can’t accomplish God’s will.</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1. Works are your response to the 	Royal Law.</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12:31 - Love your neighbor as yourself.</a:t>
            </a:r>
            <a:endParaRPr lang="en-US" sz="2800" b="1">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is an Intellectual Belief Alone Inadequate?</a:t>
            </a:r>
            <a:endParaRPr lang="en-US" dirty="0"/>
          </a:p>
        </p:txBody>
      </p:sp>
    </p:spTree>
    <p:extLst>
      <p:ext uri="{BB962C8B-B14F-4D97-AF65-F5344CB8AC3E}">
        <p14:creationId xmlns:p14="http://schemas.microsoft.com/office/powerpoint/2010/main" val="4225508407"/>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2:18-21</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But someone will say, “You have faith; I have deeds.” Show me your faith without deeds, and I will show you my faith by what I do. You believe that there is one God. Good! Even the demons believe that — and shudder. You foolish man, do you want evidence that faith without deeds is useless? Was not our ancestor Abraham considered righteous for what he did when he offered his son Isaac on the altar? </a:t>
            </a:r>
          </a:p>
        </p:txBody>
      </p:sp>
    </p:spTree>
    <p:extLst>
      <p:ext uri="{BB962C8B-B14F-4D97-AF65-F5344CB8AC3E}">
        <p14:creationId xmlns:p14="http://schemas.microsoft.com/office/powerpoint/2010/main" val="930619724"/>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Because it can’t accomplish God’s will.</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	2. The Lord implied that only 	those who expressed their faith 	charitably would enter His 	kingdom.</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25:31-46</a:t>
            </a:r>
            <a:endParaRPr lang="en-US" sz="2800" b="1">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is an Intellectual Belief Alone Inadequate?</a:t>
            </a:r>
            <a:endParaRPr lang="en-US" dirty="0"/>
          </a:p>
        </p:txBody>
      </p:sp>
    </p:spTree>
    <p:extLst>
      <p:ext uri="{BB962C8B-B14F-4D97-AF65-F5344CB8AC3E}">
        <p14:creationId xmlns:p14="http://schemas.microsoft.com/office/powerpoint/2010/main" val="729077626"/>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A.   Because it can’t really save you.</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B. Because it can’t accomplish God’s will.</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C. Because it can’t make you any more righteous than a demon!</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believe that there is one God. Good! Even the demons believe that — and shudder. - v19</a:t>
            </a: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is an Intellectual Belief Alone Inadequate?</a:t>
            </a:r>
            <a:endParaRPr lang="en-US" dirty="0"/>
          </a:p>
        </p:txBody>
      </p:sp>
    </p:spTree>
    <p:extLst>
      <p:ext uri="{BB962C8B-B14F-4D97-AF65-F5344CB8AC3E}">
        <p14:creationId xmlns:p14="http://schemas.microsoft.com/office/powerpoint/2010/main" val="2243118228"/>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 Because your faith needs to come alive.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the same way, faith by itself,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it is not accompanied by action, is dead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-v17</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foolish man, do you want evidence that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faith without deeds is useless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v20</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the body without the spirit is dead, so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faith without deeds is dead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-v26</a:t>
            </a: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is an Intellectual Belief Alone Inadequate?</a:t>
            </a:r>
            <a:endParaRPr lang="en-US" dirty="0"/>
          </a:p>
        </p:txBody>
      </p:sp>
    </p:spTree>
    <p:extLst>
      <p:ext uri="{BB962C8B-B14F-4D97-AF65-F5344CB8AC3E}">
        <p14:creationId xmlns:p14="http://schemas.microsoft.com/office/powerpoint/2010/main" val="352914033"/>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 Because your faith needs to come alive.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Adam was a perfect human 	being; but he was dead until 	God breathed into him the 	breath of life.</a:t>
            </a:r>
          </a:p>
          <a:p>
            <a:pPr marL="0" indent="0" algn="ctr">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2:7 </a:t>
            </a: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is an Intellectual Belief Alone Inadequate?</a:t>
            </a:r>
            <a:endParaRPr lang="en-US" dirty="0"/>
          </a:p>
        </p:txBody>
      </p:sp>
    </p:spTree>
    <p:extLst>
      <p:ext uri="{BB962C8B-B14F-4D97-AF65-F5344CB8AC3E}">
        <p14:creationId xmlns:p14="http://schemas.microsoft.com/office/powerpoint/2010/main" val="145902926"/>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 Because your faith needs to come alive.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Faith needs work to make it come alive!</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Titus 2:7 -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In everything set them an example by doing what is good.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is an Intellectual Belief Alone Inadequate?</a:t>
            </a:r>
            <a:endParaRPr lang="en-US" dirty="0"/>
          </a:p>
        </p:txBody>
      </p:sp>
    </p:spTree>
    <p:extLst>
      <p:ext uri="{BB962C8B-B14F-4D97-AF65-F5344CB8AC3E}">
        <p14:creationId xmlns:p14="http://schemas.microsoft.com/office/powerpoint/2010/main" val="1740832481"/>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DA17C-139E-42C5-A3F7-233C89601D7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5BACF3-311C-4BA7-B573-DB8A2312DA6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 Because your faith needs to come alive.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Faith needs work to make it come alive!</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Titus 2:7 -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In everything set them an example by doing what is good.</a:t>
            </a:r>
            <a:endPar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marR="0" indent="0" algn="just">
              <a:spcBef>
                <a:spcPts val="0"/>
              </a:spcBef>
              <a:spcAft>
                <a:spcPts val="0"/>
              </a:spcAft>
              <a:buNone/>
            </a:pPr>
            <a:r>
              <a:rPr lang="en-US" sz="28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Titus 2:10 -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Show that they can be fully trusted, so that in every way they will make the teaching about God our Savior attractive.</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D0B50568-FD8E-4B98-A712-F19372442A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a:t>
            </a:r>
            <a:r>
              <a:rPr lang="en-US">
                <a:solidFill>
                  <a:srgbClr val="002060"/>
                </a:solidFill>
                <a:effectLst>
                  <a:outerShdw blurRad="38100" dist="38100" dir="2700000" algn="tl">
                    <a:srgbClr val="000000">
                      <a:alpha val="43137"/>
                    </a:srgbClr>
                  </a:outerShdw>
                </a:effectLst>
              </a:rPr>
              <a:t>.  Why is an Intellectual Belief Alone Inadequate?</a:t>
            </a:r>
            <a:endParaRPr lang="en-US" dirty="0"/>
          </a:p>
        </p:txBody>
      </p:sp>
    </p:spTree>
    <p:extLst>
      <p:ext uri="{BB962C8B-B14F-4D97-AF65-F5344CB8AC3E}">
        <p14:creationId xmlns:p14="http://schemas.microsoft.com/office/powerpoint/2010/main" val="2863069261"/>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 The Misunderstanding About Faith.</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 Why is an Intellectual Belief Alone Inadequate? </a:t>
            </a:r>
            <a:r>
              <a:rPr lang="en-US" sz="28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v14-20</a:t>
            </a:r>
            <a:endParaRPr lang="en-US" sz="2800" b="1" dirty="0">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III. How Do You Know God Honors This Kind of Faith? </a:t>
            </a: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v21-2</a:t>
            </a: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1506369883"/>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Because God justified Abraham.</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Was not our ancestor Abraham considered righteous for what he did when he offered his son Isaac on the altar? You see that his faith and his actions were working together, and his faith was made complete by what he did. And the scripture was fulfilled that says, “Abraham believed God, and it was credited to him as righteousness,” and he was called God’s friend. You see that a person is justified by what he does and not by faith alone. - v21-24</a:t>
            </a: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Do You Know God Honors This Kind of Faith?</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Because God justified Abraham.</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Abraham left Ur with his family.</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Do You Know God Honors This Kind of Faith?</a:t>
            </a:r>
            <a:endParaRPr lang="en-US" dirty="0"/>
          </a:p>
        </p:txBody>
      </p:sp>
    </p:spTree>
    <p:extLst>
      <p:ext uri="{BB962C8B-B14F-4D97-AF65-F5344CB8AC3E}">
        <p14:creationId xmlns:p14="http://schemas.microsoft.com/office/powerpoint/2010/main" val="2889964074"/>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Because God justified Abraham.</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Abraham left Ur with his family.</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Abraham trusted God’s word 	that Isaac would be born.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Do You Know God Honors This Kind of Faith?</a:t>
            </a:r>
            <a:endParaRPr lang="en-US" dirty="0"/>
          </a:p>
        </p:txBody>
      </p:sp>
    </p:spTree>
    <p:extLst>
      <p:ext uri="{BB962C8B-B14F-4D97-AF65-F5344CB8AC3E}">
        <p14:creationId xmlns:p14="http://schemas.microsoft.com/office/powerpoint/2010/main" val="3640440854"/>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2:22-24</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You see that his faith and his actions were working together, and his faith was made complete by what he did. And the scripture was fulfilled that says, “Abraham believed God, and it was credited to him as righteousness,” and he was called God’s friend. You see that a person is justified by what he does and not by faith alone.</a:t>
            </a:r>
          </a:p>
        </p:txBody>
      </p:sp>
    </p:spTree>
    <p:extLst>
      <p:ext uri="{BB962C8B-B14F-4D97-AF65-F5344CB8AC3E}">
        <p14:creationId xmlns:p14="http://schemas.microsoft.com/office/powerpoint/2010/main" val="3400264954"/>
      </p:ext>
    </p:extLst>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Because God justified Abraham.</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Abraham left Ur with his family.</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Abraham trusted God’s word 	that Isaac would be born.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Abraham was willing to 	sacrifice Isaac because God told 	him to.</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Do You Know God Honors This Kind of Faith?</a:t>
            </a:r>
            <a:endParaRPr lang="en-US" dirty="0"/>
          </a:p>
        </p:txBody>
      </p:sp>
    </p:spTree>
    <p:extLst>
      <p:ext uri="{BB962C8B-B14F-4D97-AF65-F5344CB8AC3E}">
        <p14:creationId xmlns:p14="http://schemas.microsoft.com/office/powerpoint/2010/main" val="2684718661"/>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Because God justified Abraham.</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4. Abraham trusted God by 	obeying God even though he 	didn’t understand &amp; he 	desperately wanted to. </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Do You Know God Honors This Kind of Faith?</a:t>
            </a:r>
            <a:endParaRPr lang="en-US" dirty="0"/>
          </a:p>
        </p:txBody>
      </p:sp>
    </p:spTree>
    <p:extLst>
      <p:ext uri="{BB962C8B-B14F-4D97-AF65-F5344CB8AC3E}">
        <p14:creationId xmlns:p14="http://schemas.microsoft.com/office/powerpoint/2010/main" val="384177755"/>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Because God justified Abraham.</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Because God justified Rahab.</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the same way, was not even Rahab the prostitute considered righteous for what she did when she gave lodging to the spies and sent them off in a different direction? As the body without the spirit is dead, so faith without deeds is dead. - v25-26</a:t>
            </a: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Do You Know God Honors This Kind of Faith?</a:t>
            </a:r>
            <a:endParaRPr lang="en-US" dirty="0"/>
          </a:p>
        </p:txBody>
      </p:sp>
    </p:spTree>
    <p:extLst>
      <p:ext uri="{BB962C8B-B14F-4D97-AF65-F5344CB8AC3E}">
        <p14:creationId xmlns:p14="http://schemas.microsoft.com/office/powerpoint/2010/main" val="1703442659"/>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Because God justified Rahab.</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Rahab was a practicing 	prostitute.</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Do You Know God Honors This Kind of Faith?</a:t>
            </a:r>
            <a:endParaRPr lang="en-US" dirty="0"/>
          </a:p>
        </p:txBody>
      </p:sp>
    </p:spTree>
    <p:extLst>
      <p:ext uri="{BB962C8B-B14F-4D97-AF65-F5344CB8AC3E}">
        <p14:creationId xmlns:p14="http://schemas.microsoft.com/office/powerpoint/2010/main" val="885024737"/>
      </p:ext>
    </p:extLst>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Because God justified Rahab.</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Rahab was a practicing 	prostitute.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Her faith was demonstrated in 	hiding the spies of Israel.</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ctr">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Joshua 2:1 &amp; 6:17</a:t>
            </a: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Do You Know God Honors This Kind of Faith?</a:t>
            </a:r>
            <a:endParaRPr lang="en-US" dirty="0"/>
          </a:p>
        </p:txBody>
      </p:sp>
    </p:spTree>
    <p:extLst>
      <p:ext uri="{BB962C8B-B14F-4D97-AF65-F5344CB8AC3E}">
        <p14:creationId xmlns:p14="http://schemas.microsoft.com/office/powerpoint/2010/main" val="71201185"/>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Because God justified Rahab.</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She was rescued at Jericho &amp; 	became one of the Lord’s 	ancestors.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ctr">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1:5</a:t>
            </a: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Do You Know God Honors This Kind of Faith?</a:t>
            </a:r>
            <a:endParaRPr lang="en-US" dirty="0"/>
          </a:p>
        </p:txBody>
      </p:sp>
    </p:spTree>
    <p:extLst>
      <p:ext uri="{BB962C8B-B14F-4D97-AF65-F5344CB8AC3E}">
        <p14:creationId xmlns:p14="http://schemas.microsoft.com/office/powerpoint/2010/main" val="2732512559"/>
      </p:ext>
    </p:extLst>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 The Misunderstanding About Faith.</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 Why is an Intellectual Belief Alone Inadequate? </a:t>
            </a:r>
            <a:r>
              <a:rPr lang="en-US" sz="28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v14-20</a:t>
            </a:r>
            <a:endParaRPr lang="en-US" sz="2800" b="1" dirty="0">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III. How Do You Know God Honors This Kind of Faith? </a:t>
            </a:r>
            <a:r>
              <a:rPr lang="en-US" sz="28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v21-2</a:t>
            </a:r>
            <a:r>
              <a:rPr lang="en-US" sz="2800" b="1" dirty="0">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IV. What are the Ingredients of Real Faith? </a:t>
            </a: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Hebrews 11:3-7</a:t>
            </a:r>
            <a:endPar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1634413131"/>
      </p:ext>
    </p:extLst>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Autofit/>
          </a:bodyPr>
          <a:lstStyle/>
          <a:p>
            <a:pPr marL="0" indent="0" algn="just">
              <a:buNone/>
            </a:pPr>
            <a:r>
              <a:rPr 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11:3-7 - By faith we understand that the universe was formed at God’s command, so that what is seen was not made out of what was visible. By faith Abel offered God a better sacrifice than Cain did. By faith he was commended as a righteous man, when God spoke well of his offerings. And by faith he still speaks, even though he is dead. By faith Enoch was taken from this life, so that he did not experience death; he could not be found, because God had taken him away. For before he was taken, he was commended as one who pleased God. And without faith it is impossible to please God, because anyone who comes to him must believe that he exists and that he rewards those who earnestly seek him. By faith Noah, when warned about things not yet seen, in holy fear built an ark to save his family. By his faith he condemned the world and became heir of the righteousness that comes by faith. </a:t>
            </a: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What are the Ingredients of Real Faith?</a:t>
            </a:r>
            <a:endParaRPr lang="en-US" dirty="0"/>
          </a:p>
        </p:txBody>
      </p:sp>
    </p:spTree>
    <p:extLst>
      <p:ext uri="{BB962C8B-B14F-4D97-AF65-F5344CB8AC3E}">
        <p14:creationId xmlns:p14="http://schemas.microsoft.com/office/powerpoint/2010/main" val="3672217333"/>
      </p:ext>
    </p:extLst>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Autofit/>
          </a:bodyPr>
          <a:lstStyle/>
          <a:p>
            <a:pPr marL="0" indent="0" algn="just">
              <a:buNone/>
            </a:pPr>
            <a:r>
              <a:rPr 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11:3-7 - By faith we understand that </a:t>
            </a:r>
            <a:r>
              <a:rPr lang="en-US" sz="22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universe was formed at God’s command</a:t>
            </a:r>
            <a:r>
              <a:rPr 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so that what is seen was not made out of what was visible. By faith Abel offered God a better sacrifice than Cain did. By faith he was commended as a righteous man, when God spoke well of his offerings. And by faith he still speaks, even though he is dead. By faith Enoch was taken from this life, so that he did not experience death; he could not be found, because God had taken him away. For before he was taken, he was commended as one who pleased God. And without faith it is impossible to please God, because anyone who comes to him must believe that he exists and that he rewards those who earnestly seek him. By faith Noah, when warned about things not yet seen, in holy fear built an ark to save his family. By his faith he condemned the world and became heir of the righteousness that comes by faith. </a:t>
            </a: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What are the Ingredients of Real Faith?</a:t>
            </a:r>
            <a:endParaRPr lang="en-US" dirty="0"/>
          </a:p>
        </p:txBody>
      </p:sp>
    </p:spTree>
    <p:extLst>
      <p:ext uri="{BB962C8B-B14F-4D97-AF65-F5344CB8AC3E}">
        <p14:creationId xmlns:p14="http://schemas.microsoft.com/office/powerpoint/2010/main" val="4287410802"/>
      </p:ext>
    </p:extLst>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Autofit/>
          </a:bodyPr>
          <a:lstStyle/>
          <a:p>
            <a:pPr marL="0" indent="0" algn="just">
              <a:buNone/>
            </a:pPr>
            <a:r>
              <a:rPr 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11:3-7 - By faith we understand that the universe was formed at God’s command, so that what is seen was not made out of what was visible. </a:t>
            </a:r>
            <a:r>
              <a:rPr lang="en-US" sz="22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By faith Abel offered God a better sacrifice than Cain did</a:t>
            </a:r>
            <a:r>
              <a:rPr 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By faith he was commended as a righteous man, when God spoke well of his offerings. And by faith he still speaks, even though he is dead. By faith Enoch was taken from this life, so that he did not experience death; he could not be found, because God had taken him away. For before he was taken, he was commended as one who pleased God. And without faith it is impossible to please God, because anyone who comes to him must believe that he exists and that he rewards those who earnestly seek him. By faith Noah, when warned about things not yet seen, in holy fear built an ark to save his family. By his faith he condemned the world and became heir of the righteousness that comes by faith. </a:t>
            </a: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What are the Ingredients of Real Faith?</a:t>
            </a:r>
            <a:endParaRPr lang="en-US" dirty="0"/>
          </a:p>
        </p:txBody>
      </p:sp>
    </p:spTree>
    <p:extLst>
      <p:ext uri="{BB962C8B-B14F-4D97-AF65-F5344CB8AC3E}">
        <p14:creationId xmlns:p14="http://schemas.microsoft.com/office/powerpoint/2010/main" val="637233842"/>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2:25-26</a:t>
            </a:r>
          </a:p>
          <a:p>
            <a:pPr marL="0" indent="0" algn="jus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In the same way, was not even Rahab the prostitute considered righteous for what she did when she gave lodging to the spies and sent them off in a different direction? As the body without the spirit is dead, so faith without deeds is dead.</a:t>
            </a:r>
            <a:r>
              <a:rPr lang="en-US" sz="1200"/>
              <a:t> </a:t>
            </a:r>
          </a:p>
        </p:txBody>
      </p:sp>
    </p:spTree>
    <p:extLst>
      <p:ext uri="{BB962C8B-B14F-4D97-AF65-F5344CB8AC3E}">
        <p14:creationId xmlns:p14="http://schemas.microsoft.com/office/powerpoint/2010/main" val="3707137862"/>
      </p:ext>
    </p:extLst>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Autofit/>
          </a:bodyPr>
          <a:lstStyle/>
          <a:p>
            <a:pPr marL="0" indent="0" algn="just">
              <a:buNone/>
            </a:pPr>
            <a:r>
              <a:rPr 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11:3-7 - By faith we understand that the universe was formed at God’s command, so that what is seen was not made out of what was visible. By faith Abel offered God a better sacrifice than Cain did. By faith he was commended as a righteous man, when God spoke well of his offerings. And by faith he still speaks, even though he is dead. By faith </a:t>
            </a:r>
            <a:r>
              <a:rPr lang="en-US" sz="22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Enoch</a:t>
            </a:r>
            <a:r>
              <a:rPr 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was taken from this life, so that he did not experience death; he could not be found, because God had taken him away. For before he was taken, </a:t>
            </a:r>
            <a:r>
              <a:rPr lang="en-US" sz="22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was commended as one who pleased God</a:t>
            </a:r>
            <a:r>
              <a:rPr 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without faith it is impossible to please God, because anyone who comes to him must believe that he exists and that he rewards those who earnestly seek him. By faith Noah, when warned about things not yet seen, in holy fear built an ark to save his family. By his faith he condemned the world and became heir of the righteousness that comes by faith. </a:t>
            </a: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What are the Ingredients of Real Faith?</a:t>
            </a:r>
            <a:endParaRPr lang="en-US" dirty="0"/>
          </a:p>
        </p:txBody>
      </p:sp>
    </p:spTree>
    <p:extLst>
      <p:ext uri="{BB962C8B-B14F-4D97-AF65-F5344CB8AC3E}">
        <p14:creationId xmlns:p14="http://schemas.microsoft.com/office/powerpoint/2010/main" val="254568437"/>
      </p:ext>
    </p:extLst>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Autofit/>
          </a:bodyPr>
          <a:lstStyle/>
          <a:p>
            <a:pPr marL="0" indent="0" algn="just">
              <a:buNone/>
            </a:pPr>
            <a:r>
              <a:rPr 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11:3-7 - By faith we understand that the universe was formed at God’s command, so that what is seen was not made out of what was visible. By faith Abel offered God a better sacrifice than Cain did. By faith he was commended as a righteous man, when God spoke well of his offerings. And by faith he still speaks, even though he is dead. By faith Enoch was taken from this life, so that he did not experience death; he could not be found, because God had taken him away. For before he was taken, he was commended as one who pleased God. And without faith it is impossible to please God, because anyone who comes to him must believe that he exists and that he rewards those who earnestly seek him. </a:t>
            </a:r>
            <a:r>
              <a:rPr lang="en-US" sz="22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By faith Noah</a:t>
            </a:r>
            <a:r>
              <a:rPr 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when warned about things not yet seen, in holy fear </a:t>
            </a:r>
            <a:r>
              <a:rPr lang="en-US" sz="22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built an ark</a:t>
            </a:r>
            <a:r>
              <a:rPr 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save his family. </a:t>
            </a:r>
            <a:r>
              <a:rPr lang="en-US" sz="22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By his faith he condemned the world</a:t>
            </a:r>
            <a:r>
              <a:rPr lang="en-US" sz="22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became heir of the righteousness that comes by faith. </a:t>
            </a: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What are the Ingredients of Real Faith?</a:t>
            </a:r>
            <a:endParaRPr lang="en-US" dirty="0"/>
          </a:p>
        </p:txBody>
      </p:sp>
    </p:spTree>
    <p:extLst>
      <p:ext uri="{BB962C8B-B14F-4D97-AF65-F5344CB8AC3E}">
        <p14:creationId xmlns:p14="http://schemas.microsoft.com/office/powerpoint/2010/main" val="465783132"/>
      </p:ext>
    </p:extLst>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94C868-C3AD-4612-AFB4-B881A6DF8C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C5902F-9EC6-47CE-B9F1-3CDA039412DB}"/>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To the rest of the world you faith is either a book containing just words, or a movie alive with actions.</a:t>
            </a:r>
          </a:p>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What kind of faith are you going to have?</a:t>
            </a:r>
          </a:p>
        </p:txBody>
      </p:sp>
      <p:sp>
        <p:nvSpPr>
          <p:cNvPr id="4" name="Rectangle 3">
            <a:extLst>
              <a:ext uri="{FF2B5EF4-FFF2-40B4-BE49-F238E27FC236}">
                <a16:creationId xmlns:a16="http://schemas.microsoft.com/office/drawing/2014/main" id="{5E321F22-9042-4188-B005-AB583BB562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How Do You Know God Honors This Kind of Faith?</a:t>
            </a:r>
            <a:endParaRPr lang="en-US" dirty="0"/>
          </a:p>
        </p:txBody>
      </p:sp>
    </p:spTree>
    <p:extLst>
      <p:ext uri="{BB962C8B-B14F-4D97-AF65-F5344CB8AC3E}">
        <p14:creationId xmlns:p14="http://schemas.microsoft.com/office/powerpoint/2010/main" val="1877628196"/>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 The Misunderstanding About Faith.</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You can be saved by simply living a </a:t>
            </a:r>
            <a:r>
              <a:rPr lang="en-US" sz="4400" b="1" u="sng">
                <a:solidFill>
                  <a:srgbClr val="990033"/>
                </a:solidFill>
                <a:effectLst>
                  <a:outerShdw blurRad="38100" dist="38100" dir="2700000" algn="tl">
                    <a:srgbClr val="000000">
                      <a:alpha val="43137"/>
                    </a:srgbClr>
                  </a:outerShdw>
                </a:effectLst>
                <a:latin typeface="Arial Narrow" pitchFamily="34" charset="0"/>
              </a:rPr>
              <a:t>good</a:t>
            </a:r>
            <a:r>
              <a:rPr lang="en-US" sz="4400" b="1">
                <a:solidFill>
                  <a:srgbClr val="990033"/>
                </a:solidFill>
                <a:effectLst>
                  <a:outerShdw blurRad="38100" dist="38100" dir="2700000" algn="tl">
                    <a:srgbClr val="000000">
                      <a:alpha val="43137"/>
                    </a:srgbClr>
                  </a:outerShdw>
                </a:effectLst>
                <a:latin typeface="Arial Narrow" pitchFamily="34" charset="0"/>
              </a:rPr>
              <a:t> life.      Right?      Wrong?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You can be saved by simply living a good life.      </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Right?</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Wrong</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2802167798"/>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You can be saved by simply living a good life.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Did you know you could live a 	good life &amp; go to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hell</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Misunderstanding About Faith.</a:t>
            </a:r>
            <a:endParaRPr lang="en-US" dirty="0"/>
          </a:p>
        </p:txBody>
      </p:sp>
    </p:spTree>
    <p:extLst>
      <p:ext uri="{BB962C8B-B14F-4D97-AF65-F5344CB8AC3E}">
        <p14:creationId xmlns:p14="http://schemas.microsoft.com/office/powerpoint/2010/main" val="1337935675"/>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24157</TotalTime>
  <Words>3459</Words>
  <Application>Microsoft Office PowerPoint</Application>
  <PresentationFormat>On-screen Show (4:3)</PresentationFormat>
  <Paragraphs>282</Paragraphs>
  <Slides>52</Slides>
  <Notes>52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Arial</vt:lpstr>
      <vt:lpstr>Arial Narrow</vt:lpstr>
      <vt:lpstr>Calibri</vt:lpstr>
      <vt:lpstr>Franklin Gothic Medium</vt:lpstr>
      <vt:lpstr>Lucida Sans Unicode</vt:lpstr>
      <vt:lpstr>Times New Roman</vt:lpstr>
      <vt:lpstr>Wingdings 2</vt:lpstr>
      <vt:lpstr>Trek</vt:lpstr>
      <vt:lpstr>How  to  Make Your  Faith  Real</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1437</cp:revision>
  <dcterms:created xsi:type="dcterms:W3CDTF">2005-04-23T22:37:40Z</dcterms:created>
  <dcterms:modified xsi:type="dcterms:W3CDTF">2021-04-30T04:42:49Z</dcterms:modified>
</cp:coreProperties>
</file>