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398" r:id="rId2"/>
    <p:sldId id="1302" r:id="rId3"/>
    <p:sldId id="1433" r:id="rId4"/>
    <p:sldId id="1434" r:id="rId5"/>
    <p:sldId id="1467" r:id="rId6"/>
    <p:sldId id="1427" r:id="rId7"/>
    <p:sldId id="1381" r:id="rId8"/>
    <p:sldId id="1382" r:id="rId9"/>
    <p:sldId id="1435" r:id="rId10"/>
    <p:sldId id="678" r:id="rId11"/>
    <p:sldId id="925" r:id="rId12"/>
    <p:sldId id="1436" r:id="rId13"/>
    <p:sldId id="1437" r:id="rId14"/>
    <p:sldId id="1438" r:id="rId15"/>
    <p:sldId id="1439" r:id="rId16"/>
    <p:sldId id="1440" r:id="rId17"/>
    <p:sldId id="1463" r:id="rId18"/>
    <p:sldId id="1464" r:id="rId19"/>
    <p:sldId id="1441" r:id="rId20"/>
    <p:sldId id="1442" r:id="rId21"/>
    <p:sldId id="1443" r:id="rId22"/>
    <p:sldId id="1444" r:id="rId23"/>
    <p:sldId id="1445" r:id="rId24"/>
    <p:sldId id="1446" r:id="rId25"/>
    <p:sldId id="1465" r:id="rId26"/>
    <p:sldId id="1448" r:id="rId27"/>
    <p:sldId id="1285" r:id="rId28"/>
    <p:sldId id="1449" r:id="rId29"/>
    <p:sldId id="1450" r:id="rId30"/>
    <p:sldId id="1451" r:id="rId31"/>
    <p:sldId id="1466" r:id="rId32"/>
    <p:sldId id="1452" r:id="rId33"/>
    <p:sldId id="1454" r:id="rId34"/>
    <p:sldId id="1455" r:id="rId35"/>
    <p:sldId id="1453" r:id="rId36"/>
    <p:sldId id="1457" r:id="rId37"/>
    <p:sldId id="1456" r:id="rId38"/>
    <p:sldId id="1458" r:id="rId39"/>
    <p:sldId id="1459" r:id="rId40"/>
    <p:sldId id="1460" r:id="rId41"/>
    <p:sldId id="1461" r:id="rId42"/>
    <p:sldId id="1425" r:id="rId43"/>
    <p:sldId id="1462" r:id="rId44"/>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404" autoAdjust="0"/>
  </p:normalViewPr>
  <p:slideViewPr>
    <p:cSldViewPr>
      <p:cViewPr varScale="1">
        <p:scale>
          <a:sx n="114" d="100"/>
          <a:sy n="114" d="100"/>
        </p:scale>
        <p:origin x="1506"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0ECAFF7-5688-4AAC-A993-327029B0E694}"/>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6F3D989D-7D61-412E-B79F-88FEB961F829}"/>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852C3B8E-39C7-4F19-B29C-9A7AD227A48B}"/>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2996D0A-47AF-4F3A-BA20-36AD40D5DD25}"/>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884AB723-A25D-4E49-BE0A-98DBC95CC5FE}"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4F20A7-07DC-45E8-A55B-9338443384D4}"/>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49C49F2-083A-41C1-8BBB-E383AA4CAE73}"/>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eaLnBrk="1" hangingPunct="1">
              <a:defRPr sz="1200"/>
            </a:lvl1pPr>
          </a:lstStyle>
          <a:p>
            <a:pPr>
              <a:defRPr/>
            </a:pPr>
            <a:fld id="{1F19DE7F-00D9-4DFD-A0D2-1382E54CF1F4}" type="datetimeFigureOut">
              <a:rPr lang="en-US"/>
              <a:pPr>
                <a:defRPr/>
              </a:pPr>
              <a:t>10/3/2022</a:t>
            </a:fld>
            <a:endParaRPr lang="en-US" dirty="0"/>
          </a:p>
        </p:txBody>
      </p:sp>
      <p:sp>
        <p:nvSpPr>
          <p:cNvPr id="4" name="Slide Image Placeholder 3">
            <a:extLst>
              <a:ext uri="{FF2B5EF4-FFF2-40B4-BE49-F238E27FC236}">
                <a16:creationId xmlns:a16="http://schemas.microsoft.com/office/drawing/2014/main" id="{736BF272-C0AA-4FC2-8ACD-01C034D62D25}"/>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D79D0938-F859-40C1-AEB2-B2B9C7FA24E8}"/>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ADC1B34-C818-45B3-A2FB-96CBA1C3BB84}"/>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AAD0683E-613E-4A3A-86C7-5C924D3D2B56}"/>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a:lvl1pPr>
          </a:lstStyle>
          <a:p>
            <a:pPr>
              <a:defRPr/>
            </a:pPr>
            <a:fld id="{9CBBDF43-9283-4AE1-9C04-14936362CA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E94D035-7C86-4F0B-8C0A-FF8C16757B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B6C6F4A-E4DF-4ED9-AF36-ED6EC73DCC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B4F64A0A-4693-4923-916F-E79976CB36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9FEE3F-7B40-44AA-AF08-0588FD02880A}"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CE93DEC-5467-4883-969E-0FD6492CB6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945824F-F2AB-46AB-AE69-437D83CF20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17F77BAA-8E2A-4518-8B76-7A05283026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BB890E-67E0-45CE-A43C-D3888C99D92F}"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9CB6AE8-5A47-4A99-9F3C-B2757D2294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9396EFC8-913C-4E92-B0F1-459218C57C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B91774B6-86A9-4A51-A05E-8DDF66DABA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D0C2DC-2BED-4EDE-8076-F55C25FDE1A3}"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3CCA113-8641-45C5-9DA0-0A4BDC1FA7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6F82BE3-F932-4326-BB62-5534D5EF6A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C9FBD035-EE62-4035-9CB5-463299883E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CEA6A0-1C73-41CC-BFDD-1C96445626F0}"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DA20399B-C192-4BE2-9067-701D8CAD6C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DB2F8BA-2BA4-48A9-8048-E2B77C46D8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A829517-BAA7-41BE-9908-62A63A71E0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DEDBE0-2EFE-4884-B44A-602A46754825}"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31983D5-DDA9-43BE-98C4-90BA32CEA8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25381CF-817F-4F84-9BCE-397032DCA6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C476CE4-3BD3-4243-89ED-67C50786DF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4A00B9-B027-49F4-B053-5399971D8EC2}"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AB614301-9378-4E4F-996E-63574D84B0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91AAEFD-57AB-429C-BC9F-C9D2C27869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787FECE-19EE-4B7F-A090-1C2BC801C9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94A43E-1AD4-4433-9C8F-E1974C6A343E}"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6C8393F-566B-4C70-B9D9-C6690A0C5C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5090005-A695-47CF-9221-B7412F6576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B182C526-4852-4F44-BD30-4E90B72017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2BB22D-0428-4EEF-AB83-F088B9C3A22A}"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92B399F-758B-40BE-BF9E-3981E957A0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D8F15B48-1EB5-465A-906A-4BA22B46ED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664D0A73-D2A1-4589-A5A9-B04EC571CD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E18E1D-EE9A-48EB-97E5-E4E576483126}"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3FEDA8D-2990-4519-9FC9-EA2A7A172C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EF83EDD-5D40-4A20-B77C-845AB17B2D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9FB0D0DC-4614-452A-B46F-464C638203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AAEE57-E906-42F6-8FBC-C4690BEB0B89}"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8125AC1-3717-49FF-9503-E7CD61F01C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F72FFDA-8BC1-4719-9D4F-14FD08A613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C8FC1408-E417-499F-A003-24812735A0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4BE35C-4BD8-4815-A71B-344DBE77A968}"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E323850-C8A1-4F95-8A17-0AEC6E0803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96F3DF8-2381-408C-B8EE-54ADF8BE65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435046C4-469F-424C-8A6A-3DAF75DC17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04636D-9FF2-4B16-AB5F-8BE7B412AFDB}"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29648EB-C1B4-46E7-885D-635498732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B7CA290-6188-40DD-B196-6B86992BBB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0C0E16CA-0A62-4720-B5BE-791206A1CC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F0DA74-7347-4AA9-9B6D-067CA89FFD78}"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4B890531-F15E-4895-884F-5A2A9BCEC8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EF0BF276-068C-445E-85F4-C5569C43BF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9FCB59A-504F-40AA-BF20-9A5C5AD7A9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08379E-6A69-4637-A160-FEC56E4CC5E0}"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E4740D8E-63C4-4323-A49A-2F4C3AFEFA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20371B6F-3B99-4A0F-913C-719AD824C3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92BBA86-F9AC-4BF3-AEE3-92C0418AB8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5D906-D7AC-4514-911B-BE2D562B8A65}"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9D62733-6855-4127-81C5-3070741069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9517E7ED-BA08-4D33-A732-5B0457EB77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7630FA60-3AA3-4189-9503-3EBE180743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A23851-1BC2-4F9A-8E01-7E63F640B150}"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C77979D-4B36-42E1-B613-BE916B8D80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4EDF1C2-F984-46D3-9D12-67092E2F2B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27650451-0B9A-4496-8377-047EE5E636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EE2AD8-E4E3-4CFF-AA9C-809EA4FF1B7E}"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D3CFC235-0B07-44E7-9D1C-688117FFC3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69635169-B475-4D05-A9BA-65C9A36968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CD3B4145-BBBF-43B3-BED7-7514C51349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C86CD3-8CD8-4D61-BDD4-C20E4D2EEBA0}"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F201FD0-CD43-4651-8DB5-EDB825AD3A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BF14CFC-9850-43EB-849C-9CCCF33532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D2ED3DF-96AF-4B94-BD32-6384EABDDC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E5025A-C8B6-4856-9143-14EF28521E4F}"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4F0007BE-3ED1-40CD-9135-62C024AB64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9AD3FFF-EDF8-4717-9499-95BABF1D02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B6726DEA-1F87-4885-A533-73C614D988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B341F3-0673-4259-B5BB-8DA0C6979667}"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BDBE0CA-1366-4851-AAC9-23880BC1BC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07D27FEF-24C6-47A3-8A9A-B92E98A7C7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B2C3333D-8CB9-4B71-B6B0-B4440961D8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DC10EC-FD50-44D2-99B1-823103F1ED0C}"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AEB18B1C-BAA6-4384-92AE-C24CCA85A4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90D44DD0-4CBD-4EF9-850D-A268CEEDF5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EBB7EE3-F2FA-4233-A402-BED4B5954C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0CAFFE-1930-4AED-9D0E-5EC8CDD23371}"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E965311-BD93-431C-B065-C3E2E1EFC5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F62A20B-52E2-4495-8DBA-6525A7EB4B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B1E395AE-3E60-469E-8FDF-7AA8152FA9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173072-877D-4744-A714-E3DCF1123FC3}"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C52E6AF-EA06-49EC-941F-580AC85B0F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315DA19-8FDD-4CC3-B6E4-8F2CFE56AD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45FCC624-070C-4384-9E8C-0509747296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1767F7-F4DF-457A-B596-B94DAEDBBD8F}"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5FDE468C-210E-482F-B3DE-C4A47D811A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676B9D29-AF5E-49A0-870B-EBDA3E033C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2EAD927D-8E60-4BCB-A737-36DA709BBE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1F83E2-D5B8-48E3-BED6-C5C97632DAC0}"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2F57194-20BD-4816-AED7-D810C417FD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4204C2AB-1488-4F9C-B6B4-561E1B15ED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FD393316-8A20-4D1D-9D3F-8636D43A2A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F232B7-1F1C-4883-8F03-EF545F097E04}"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0C8D47D-0FF8-4AEE-8709-C5DD1F32B0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9CBBF3BE-7CA0-43BB-B2AD-F7933E98D9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F8AAAA4F-B0FE-4649-A100-58934AAC17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00D44A-68FB-4ABF-8214-13FD45F9B475}"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1D728978-A95D-4FF1-A89B-25787359B8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BABC05AA-86E5-45D3-9271-7A65A21F25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0EBB4492-8ADD-4485-870A-8831215B7D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F526A9-DBFD-43F3-8FE7-7912CC1F7297}"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4466D520-8703-49EB-8DB9-1535B2CB97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7E0E8A76-C070-4262-8203-E6340E3B6A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F9F035AA-8822-4B16-90B5-D6B62C6D7A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A12F0C-A969-4FAA-9273-47DD4B50B798}"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04F430D-06AD-440D-9AC0-7316C2FE9D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6A70B23D-4882-46B8-977A-42F5DF6B4E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0E4D48CA-0FE0-4DD3-B78E-8EF79ACD3E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E1E391-C97A-4ADD-9775-980782EF90AF}"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E31A7835-2F2D-414C-A312-420C831B10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B7E5229-D678-4E0C-8405-31CE189F41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ACE4DA75-B0A8-4879-9CC8-0F84D307E2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19AB3E-F447-4606-987C-DF383078148A}"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FE868C1D-E9C4-4D32-927E-5CEB82031A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9691887-7537-42DF-ADAC-9A331E94B9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A71B6AFE-518B-4A50-9CC5-7E9538231E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0B476B-CDA2-4E64-BDA8-EA4CC89D64DC}"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06071CC-6ADD-4636-B21C-F160070CC8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5EAF97A7-5A6F-441E-AEE5-D4252D6267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304F21F0-707A-4D1A-8A58-9B6DC099B4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329AE3-2078-4238-982C-E75EF7133704}"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F764C06-1213-4E2E-9154-627E7A527E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300E07D-4B62-443D-BDD7-21944D63B7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81E99F99-71E9-43C6-A874-6D49FD0E54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84CEAA-80A1-4B28-82B5-67602F126120}"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B53F7418-AB63-44A4-B2A8-E04BB01A0D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9B69DB96-BA21-4544-BA0A-94E7EC728A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7C1D7D9A-3B6A-47C0-BD12-768BC7764A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004CD7-2A9C-47D0-AEDC-5AC3F8A67F46}"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298244B8-5238-40BC-B1A7-81E0994AE7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90209B51-B8AA-4249-A975-9C683394CE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18A09ADF-7F44-4694-8560-7BC605CA0A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4282A6-FCDB-4ED6-BF34-FBAA6E3EF932}"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7F1C19B8-93EE-4216-AFB8-204F06BDF3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65067F40-4403-4FA8-8F61-9376EA2DDE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D4875795-6DD7-40CC-9547-E316E4A572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78EB37-749A-4570-8A84-819544EC5396}"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E3452C5A-5CC2-4458-8EAD-F9EA8C87E2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9891F633-CD63-4871-BAB8-D747E431B6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69B56807-7D5F-4124-BB42-90EE05F6D0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56162A-6151-4883-9F22-FADA4895D178}"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9CB6AE8-5A47-4A99-9F3C-B2757D2294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9396EFC8-913C-4E92-B0F1-459218C57C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B91774B6-86A9-4A51-A05E-8DDF66DABA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D0C2DC-2BED-4EDE-8076-F55C25FDE1A3}"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6067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04523EF-E807-4B06-BE13-980F93D205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835A2DBE-DBAA-4746-AC12-D4A7D6910F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4526827-1506-4C5D-AE35-E15B26FEC6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17A9B0-BFC6-47B0-A7DF-40CF9D1BF91F}"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C75A627-D152-44AF-89AB-0357FFA969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F38422B-CD73-4F3A-889B-87CC2D0C11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7E5B54F-4E4E-48B3-ACA1-501D1210C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82835F-A717-48C6-86F0-579CD795CD84}"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5CE12CE-A712-4F51-8019-4C5DA68993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95F217CE-3800-4A24-92EE-C43ABFEF98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FBB94E4-339E-4FB6-8D3B-F4A24C2FF6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669703-DE0A-4EF4-9B60-2F92653EC04D}"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A102C66-9A49-4CAD-9FE2-7B6645785C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7D71B69-CDBF-4398-8B8C-ED4F92416C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C7B1B90-EC8F-402B-B8BB-53D2076FFF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C4DC9F-FE11-4151-9E0B-4EC9C3AE604F}"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F1F3DFA-2284-4B17-B6D1-323E5B461B6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1889731-496A-4388-9D2B-1D22FC2527B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2B38DC3-ABF9-4805-893F-53235AF0FF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15058875-A9ED-4F11-910E-937AAC95CDC3}"/>
              </a:ext>
            </a:extLst>
          </p:cNvPr>
          <p:cNvSpPr>
            <a:spLocks noGrp="1"/>
          </p:cNvSpPr>
          <p:nvPr>
            <p:ph type="sldNum" sz="quarter" idx="12"/>
          </p:nvPr>
        </p:nvSpPr>
        <p:spPr>
          <a:xfrm>
            <a:off x="8229600" y="6473825"/>
            <a:ext cx="758825" cy="247650"/>
          </a:xfrm>
        </p:spPr>
        <p:txBody>
          <a:bodyPr/>
          <a:lstStyle>
            <a:lvl1pPr>
              <a:defRPr/>
            </a:lvl1pPr>
          </a:lstStyle>
          <a:p>
            <a:pPr>
              <a:defRPr/>
            </a:pPr>
            <a:fld id="{1A7E06A6-19AF-4B6D-BD6A-BFB2C5C1A9CD}" type="slidenum">
              <a:rPr lang="en-US" altLang="en-US"/>
              <a:pPr>
                <a:defRPr/>
              </a:pPr>
              <a:t>‹#›</a:t>
            </a:fld>
            <a:endParaRPr lang="en-US" altLang="en-US" dirty="0"/>
          </a:p>
        </p:txBody>
      </p:sp>
    </p:spTree>
    <p:extLst>
      <p:ext uri="{BB962C8B-B14F-4D97-AF65-F5344CB8AC3E}">
        <p14:creationId xmlns:p14="http://schemas.microsoft.com/office/powerpoint/2010/main" val="414246596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A946D319-577B-4630-AEAE-67E0E1C1889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02662185-79E4-477F-81BA-A5B07F180F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A8B1E7C-B07F-41BF-A29C-F6D22118AE7D}"/>
              </a:ext>
            </a:extLst>
          </p:cNvPr>
          <p:cNvSpPr>
            <a:spLocks noGrp="1"/>
          </p:cNvSpPr>
          <p:nvPr>
            <p:ph type="sldNum" sz="quarter" idx="12"/>
          </p:nvPr>
        </p:nvSpPr>
        <p:spPr/>
        <p:txBody>
          <a:bodyPr/>
          <a:lstStyle>
            <a:lvl1pPr>
              <a:defRPr/>
            </a:lvl1pPr>
          </a:lstStyle>
          <a:p>
            <a:pPr>
              <a:defRPr/>
            </a:pPr>
            <a:fld id="{ADA08639-3451-4E2B-B0BB-12509C4DB2C5}" type="slidenum">
              <a:rPr lang="en-US" altLang="en-US"/>
              <a:pPr>
                <a:defRPr/>
              </a:pPr>
              <a:t>‹#›</a:t>
            </a:fld>
            <a:endParaRPr lang="en-US" altLang="en-US" dirty="0"/>
          </a:p>
        </p:txBody>
      </p:sp>
    </p:spTree>
    <p:extLst>
      <p:ext uri="{BB962C8B-B14F-4D97-AF65-F5344CB8AC3E}">
        <p14:creationId xmlns:p14="http://schemas.microsoft.com/office/powerpoint/2010/main" val="107284214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EA596-385B-47E1-A17E-9A9FA2EDAC4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5301944-780D-4762-AACA-E9D9E38949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C0BBCF-3B8E-46A6-B7F5-509D20E5C98A}"/>
              </a:ext>
            </a:extLst>
          </p:cNvPr>
          <p:cNvSpPr>
            <a:spLocks noGrp="1"/>
          </p:cNvSpPr>
          <p:nvPr>
            <p:ph type="sldNum" sz="quarter" idx="12"/>
          </p:nvPr>
        </p:nvSpPr>
        <p:spPr/>
        <p:txBody>
          <a:bodyPr/>
          <a:lstStyle>
            <a:lvl1pPr>
              <a:defRPr/>
            </a:lvl1pPr>
          </a:lstStyle>
          <a:p>
            <a:pPr>
              <a:defRPr/>
            </a:pPr>
            <a:fld id="{7F8A86D3-1C4E-4917-9D4D-416C0D79E284}" type="slidenum">
              <a:rPr lang="en-US" altLang="en-US"/>
              <a:pPr>
                <a:defRPr/>
              </a:pPr>
              <a:t>‹#›</a:t>
            </a:fld>
            <a:endParaRPr lang="en-US" altLang="en-US" dirty="0"/>
          </a:p>
        </p:txBody>
      </p:sp>
    </p:spTree>
    <p:extLst>
      <p:ext uri="{BB962C8B-B14F-4D97-AF65-F5344CB8AC3E}">
        <p14:creationId xmlns:p14="http://schemas.microsoft.com/office/powerpoint/2010/main" val="243412589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F8D6B462-5884-4127-BCC1-3CBF0209CD5C}"/>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5D538F7C-3CBE-46F2-B172-48DD337AE78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09A4E780-B793-40CB-996D-CCC60A9AC859}"/>
              </a:ext>
            </a:extLst>
          </p:cNvPr>
          <p:cNvSpPr>
            <a:spLocks noGrp="1"/>
          </p:cNvSpPr>
          <p:nvPr>
            <p:ph type="sldNum" sz="quarter" idx="12"/>
          </p:nvPr>
        </p:nvSpPr>
        <p:spPr>
          <a:xfrm>
            <a:off x="8229600" y="6473825"/>
            <a:ext cx="758825" cy="247650"/>
          </a:xfrm>
        </p:spPr>
        <p:txBody>
          <a:bodyPr/>
          <a:lstStyle>
            <a:lvl1pPr>
              <a:defRPr/>
            </a:lvl1pPr>
          </a:lstStyle>
          <a:p>
            <a:pPr>
              <a:defRPr/>
            </a:pPr>
            <a:fld id="{2015997E-4305-4C9D-AF0E-5C583811834F}" type="slidenum">
              <a:rPr lang="en-US" altLang="en-US"/>
              <a:pPr>
                <a:defRPr/>
              </a:pPr>
              <a:t>‹#›</a:t>
            </a:fld>
            <a:endParaRPr lang="en-US" altLang="en-US" dirty="0"/>
          </a:p>
        </p:txBody>
      </p:sp>
    </p:spTree>
    <p:extLst>
      <p:ext uri="{BB962C8B-B14F-4D97-AF65-F5344CB8AC3E}">
        <p14:creationId xmlns:p14="http://schemas.microsoft.com/office/powerpoint/2010/main" val="428712249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7A7A0DC-7908-4F15-A7FD-A0800403D774}"/>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2DA610E8-B8E6-4FDB-A76C-9E8B9D2A55ED}"/>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4CF822E9-71E9-43E4-9E79-1F621E6ADB0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EAF6F197-5888-4DD7-A3ED-91D422FD96CD}"/>
              </a:ext>
            </a:extLst>
          </p:cNvPr>
          <p:cNvSpPr>
            <a:spLocks noGrp="1"/>
          </p:cNvSpPr>
          <p:nvPr>
            <p:ph type="sldNum" sz="quarter" idx="12"/>
          </p:nvPr>
        </p:nvSpPr>
        <p:spPr/>
        <p:txBody>
          <a:bodyPr/>
          <a:lstStyle>
            <a:lvl1pPr>
              <a:defRPr/>
            </a:lvl1pPr>
          </a:lstStyle>
          <a:p>
            <a:pPr>
              <a:defRPr/>
            </a:pPr>
            <a:fld id="{EB532F37-F268-493F-98B6-518E396F22F4}" type="slidenum">
              <a:rPr lang="en-US" altLang="en-US"/>
              <a:pPr>
                <a:defRPr/>
              </a:pPr>
              <a:t>‹#›</a:t>
            </a:fld>
            <a:endParaRPr lang="en-US" altLang="en-US" dirty="0"/>
          </a:p>
        </p:txBody>
      </p:sp>
    </p:spTree>
    <p:extLst>
      <p:ext uri="{BB962C8B-B14F-4D97-AF65-F5344CB8AC3E}">
        <p14:creationId xmlns:p14="http://schemas.microsoft.com/office/powerpoint/2010/main" val="270905361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99590D88-5F61-4876-8FF5-05BC963103B4}"/>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3E6E087-B760-4D07-BAF0-233FCA6993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706816CE-F950-493C-8CD5-CB0943D28DFC}"/>
              </a:ext>
            </a:extLst>
          </p:cNvPr>
          <p:cNvSpPr>
            <a:spLocks noGrp="1"/>
          </p:cNvSpPr>
          <p:nvPr>
            <p:ph type="sldNum" sz="quarter" idx="12"/>
          </p:nvPr>
        </p:nvSpPr>
        <p:spPr/>
        <p:txBody>
          <a:bodyPr/>
          <a:lstStyle>
            <a:lvl1pPr>
              <a:defRPr/>
            </a:lvl1pPr>
          </a:lstStyle>
          <a:p>
            <a:pPr>
              <a:defRPr/>
            </a:pPr>
            <a:fld id="{76E0C625-CAE7-4BA7-B7BD-0CAC53520D03}" type="slidenum">
              <a:rPr lang="en-US" altLang="en-US"/>
              <a:pPr>
                <a:defRPr/>
              </a:pPr>
              <a:t>‹#›</a:t>
            </a:fld>
            <a:endParaRPr lang="en-US" altLang="en-US" dirty="0"/>
          </a:p>
        </p:txBody>
      </p:sp>
    </p:spTree>
    <p:extLst>
      <p:ext uri="{BB962C8B-B14F-4D97-AF65-F5344CB8AC3E}">
        <p14:creationId xmlns:p14="http://schemas.microsoft.com/office/powerpoint/2010/main" val="358725077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3D967A2-C0AE-4E84-AB55-F7A3ACFC38C7}"/>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6C56B76-0F3F-4323-86E9-463918E6DD8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1505970C-9B23-423B-BCB2-7A263A8D569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9F4C825F-F1F5-4776-8D26-4339199E036D}"/>
              </a:ext>
            </a:extLst>
          </p:cNvPr>
          <p:cNvSpPr>
            <a:spLocks noGrp="1"/>
          </p:cNvSpPr>
          <p:nvPr>
            <p:ph type="sldNum" sz="quarter" idx="12"/>
          </p:nvPr>
        </p:nvSpPr>
        <p:spPr>
          <a:xfrm>
            <a:off x="8229600" y="6477000"/>
            <a:ext cx="762000" cy="247650"/>
          </a:xfrm>
        </p:spPr>
        <p:txBody>
          <a:bodyPr/>
          <a:lstStyle>
            <a:lvl1pPr>
              <a:defRPr/>
            </a:lvl1pPr>
          </a:lstStyle>
          <a:p>
            <a:pPr>
              <a:defRPr/>
            </a:pPr>
            <a:fld id="{A373DB79-4116-4D7F-84C4-DA97BCA54263}" type="slidenum">
              <a:rPr lang="en-US" altLang="en-US"/>
              <a:pPr>
                <a:defRPr/>
              </a:pPr>
              <a:t>‹#›</a:t>
            </a:fld>
            <a:endParaRPr lang="en-US" altLang="en-US" dirty="0"/>
          </a:p>
        </p:txBody>
      </p:sp>
    </p:spTree>
    <p:extLst>
      <p:ext uri="{BB962C8B-B14F-4D97-AF65-F5344CB8AC3E}">
        <p14:creationId xmlns:p14="http://schemas.microsoft.com/office/powerpoint/2010/main" val="270230940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A9B9091D-CB8C-4B89-82B2-669B1AF7E24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5A40714-7B40-43D1-8E89-B3BA57BF510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B8106CA-4557-4DD7-AF6F-BA69A2852C2F}"/>
              </a:ext>
            </a:extLst>
          </p:cNvPr>
          <p:cNvSpPr>
            <a:spLocks noGrp="1"/>
          </p:cNvSpPr>
          <p:nvPr>
            <p:ph type="sldNum" sz="quarter" idx="12"/>
          </p:nvPr>
        </p:nvSpPr>
        <p:spPr/>
        <p:txBody>
          <a:bodyPr/>
          <a:lstStyle>
            <a:lvl1pPr>
              <a:defRPr/>
            </a:lvl1pPr>
          </a:lstStyle>
          <a:p>
            <a:pPr>
              <a:defRPr/>
            </a:pPr>
            <a:fld id="{7B8FAAFA-A903-404A-8DC2-143C0D2C4457}" type="slidenum">
              <a:rPr lang="en-US" altLang="en-US"/>
              <a:pPr>
                <a:defRPr/>
              </a:pPr>
              <a:t>‹#›</a:t>
            </a:fld>
            <a:endParaRPr lang="en-US" altLang="en-US" dirty="0"/>
          </a:p>
        </p:txBody>
      </p:sp>
    </p:spTree>
    <p:extLst>
      <p:ext uri="{BB962C8B-B14F-4D97-AF65-F5344CB8AC3E}">
        <p14:creationId xmlns:p14="http://schemas.microsoft.com/office/powerpoint/2010/main" val="13371236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2C50F28-B68E-4F9D-AB24-F5FF067706B8}"/>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613BDDCD-704A-49CB-ADF6-8BAC5C3CA20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A440318-727C-4967-ADC1-706C5A646BEA}"/>
              </a:ext>
            </a:extLst>
          </p:cNvPr>
          <p:cNvSpPr>
            <a:spLocks noGrp="1"/>
          </p:cNvSpPr>
          <p:nvPr>
            <p:ph type="sldNum" sz="quarter" idx="12"/>
          </p:nvPr>
        </p:nvSpPr>
        <p:spPr/>
        <p:txBody>
          <a:bodyPr/>
          <a:lstStyle>
            <a:lvl1pPr>
              <a:defRPr/>
            </a:lvl1pPr>
          </a:lstStyle>
          <a:p>
            <a:pPr>
              <a:defRPr/>
            </a:pPr>
            <a:fld id="{E264D31F-844B-4203-A5C3-8C65F71DC2B3}" type="slidenum">
              <a:rPr lang="en-US" altLang="en-US"/>
              <a:pPr>
                <a:defRPr/>
              </a:pPr>
              <a:t>‹#›</a:t>
            </a:fld>
            <a:endParaRPr lang="en-US" altLang="en-US" dirty="0"/>
          </a:p>
        </p:txBody>
      </p:sp>
    </p:spTree>
    <p:extLst>
      <p:ext uri="{BB962C8B-B14F-4D97-AF65-F5344CB8AC3E}">
        <p14:creationId xmlns:p14="http://schemas.microsoft.com/office/powerpoint/2010/main" val="424373427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CE100C9-7E8B-49C3-A88F-740D2DB6A6F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4B50062D-746D-42FC-AF10-724FA4D134F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32C6F33-23BC-4368-AC91-50DC278F1C2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C25C422-6772-4781-B26C-6E09D6C07145}"/>
              </a:ext>
            </a:extLst>
          </p:cNvPr>
          <p:cNvSpPr>
            <a:spLocks noGrp="1"/>
          </p:cNvSpPr>
          <p:nvPr>
            <p:ph type="sldNum" sz="quarter" idx="12"/>
          </p:nvPr>
        </p:nvSpPr>
        <p:spPr/>
        <p:txBody>
          <a:bodyPr/>
          <a:lstStyle>
            <a:lvl1pPr>
              <a:defRPr/>
            </a:lvl1pPr>
          </a:lstStyle>
          <a:p>
            <a:pPr>
              <a:defRPr/>
            </a:pPr>
            <a:fld id="{8CBB06C1-3C40-4096-9CAD-C96781DA3EDB}" type="slidenum">
              <a:rPr lang="en-US" altLang="en-US"/>
              <a:pPr>
                <a:defRPr/>
              </a:pPr>
              <a:t>‹#›</a:t>
            </a:fld>
            <a:endParaRPr lang="en-US" altLang="en-US" dirty="0"/>
          </a:p>
        </p:txBody>
      </p:sp>
    </p:spTree>
    <p:extLst>
      <p:ext uri="{BB962C8B-B14F-4D97-AF65-F5344CB8AC3E}">
        <p14:creationId xmlns:p14="http://schemas.microsoft.com/office/powerpoint/2010/main" val="308740504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09C1959-1188-44D3-8F62-353670DF58C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75A70FC-4A52-4CF5-B308-3BEE2EBCBC2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E830285-FBB8-4C56-8CC5-CA3D096BCBFE}"/>
              </a:ext>
            </a:extLst>
          </p:cNvPr>
          <p:cNvSpPr>
            <a:spLocks noGrp="1"/>
          </p:cNvSpPr>
          <p:nvPr>
            <p:ph type="sldNum" sz="quarter" idx="12"/>
          </p:nvPr>
        </p:nvSpPr>
        <p:spPr/>
        <p:txBody>
          <a:bodyPr/>
          <a:lstStyle>
            <a:lvl1pPr>
              <a:defRPr/>
            </a:lvl1pPr>
          </a:lstStyle>
          <a:p>
            <a:pPr>
              <a:defRPr/>
            </a:pPr>
            <a:fld id="{FE4E9D9F-9211-4D24-9DF2-51269E80240F}" type="slidenum">
              <a:rPr lang="en-US" altLang="en-US"/>
              <a:pPr>
                <a:defRPr/>
              </a:pPr>
              <a:t>‹#›</a:t>
            </a:fld>
            <a:endParaRPr lang="en-US" altLang="en-US" dirty="0"/>
          </a:p>
        </p:txBody>
      </p:sp>
    </p:spTree>
    <p:extLst>
      <p:ext uri="{BB962C8B-B14F-4D97-AF65-F5344CB8AC3E}">
        <p14:creationId xmlns:p14="http://schemas.microsoft.com/office/powerpoint/2010/main" val="421287067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D17CC52-1ADD-4D94-AD69-AA66ACFF109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F7307FF7-7B9E-4A17-906B-1458DB57C71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6C39AEF-C19C-4EF5-9575-8C9B1F397694}"/>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F5203AD-1281-4135-B53B-5EF84CB1A3EA}"/>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AEC06D9E-E660-41C8-BAF8-2287BF98EBF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B0A1EC10-8D49-4F1A-BE75-AC64226582D9}" type="slidenum">
              <a:rPr lang="en-US" altLang="en-US"/>
              <a:pPr>
                <a:defRPr/>
              </a:pPr>
              <a:t>‹#›</a:t>
            </a:fld>
            <a:endParaRPr lang="en-US" altLang="en-US" dirty="0"/>
          </a:p>
        </p:txBody>
      </p:sp>
      <p:sp>
        <p:nvSpPr>
          <p:cNvPr id="10" name="Title Placeholder 9">
            <a:extLst>
              <a:ext uri="{FF2B5EF4-FFF2-40B4-BE49-F238E27FC236}">
                <a16:creationId xmlns:a16="http://schemas.microsoft.com/office/drawing/2014/main" id="{3F0642BD-CB1C-4B41-9858-48B23D9EFD5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787B67C9-43D6-4761-B483-E117C11D6B7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7DD5CB0-6F4D-460B-A815-DDDA7DBD7D75}"/>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044" r:id="rId1"/>
    <p:sldLayoutId id="2147485045" r:id="rId2"/>
    <p:sldLayoutId id="2147485046" r:id="rId3"/>
    <p:sldLayoutId id="2147485041" r:id="rId4"/>
    <p:sldLayoutId id="2147485047" r:id="rId5"/>
    <p:sldLayoutId id="2147485042" r:id="rId6"/>
    <p:sldLayoutId id="2147485048" r:id="rId7"/>
    <p:sldLayoutId id="2147485049" r:id="rId8"/>
    <p:sldLayoutId id="2147485050" r:id="rId9"/>
    <p:sldLayoutId id="2147485043" r:id="rId10"/>
    <p:sldLayoutId id="214748505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A2500CAF-579D-405D-AF6D-352669FCDD1D}"/>
              </a:ext>
            </a:extLst>
          </p:cNvPr>
          <p:cNvSpPr>
            <a:spLocks noGrp="1" noChangeArrowheads="1"/>
          </p:cNvSpPr>
          <p:nvPr>
            <p:ph type="title"/>
          </p:nvPr>
        </p:nvSpPr>
        <p:spPr>
          <a:xfrm>
            <a:off x="533400" y="152400"/>
            <a:ext cx="8001000" cy="6477000"/>
          </a:xfrm>
        </p:spPr>
        <p:txBody>
          <a:bodyPr/>
          <a:lstStyle/>
          <a:p>
            <a:pPr algn="ctr" eaLnBrk="1" fontAlgn="auto" hangingPunct="1">
              <a:spcAft>
                <a:spcPts val="0"/>
              </a:spcAft>
              <a:defRPr/>
            </a:pPr>
            <a:br>
              <a:rPr lang="en-US" sz="6000" b="1" dirty="0">
                <a:solidFill>
                  <a:srgbClr val="002060"/>
                </a:solidFill>
                <a:effectLst>
                  <a:outerShdw blurRad="38100" dist="38100" dir="2700000" algn="tl">
                    <a:srgbClr val="000000">
                      <a:alpha val="43137"/>
                    </a:srgbClr>
                  </a:outerShdw>
                </a:effectLst>
              </a:rPr>
            </a:br>
            <a:r>
              <a:rPr lang="en-US" sz="6000" b="1" dirty="0">
                <a:solidFill>
                  <a:srgbClr val="002060"/>
                </a:solidFill>
                <a:effectLst>
                  <a:outerShdw blurRad="38100" dist="38100" dir="2700000" algn="tl">
                    <a:srgbClr val="000000">
                      <a:alpha val="43137"/>
                    </a:srgbClr>
                  </a:outerShdw>
                </a:effectLst>
              </a:rPr>
              <a:t>how  to  avoid prejudice</a:t>
            </a:r>
            <a:br>
              <a:rPr lang="en-US" sz="6600" b="1" dirty="0">
                <a:solidFill>
                  <a:srgbClr val="002060"/>
                </a:solidFill>
                <a:effectLst>
                  <a:outerShdw blurRad="38100" dist="38100" dir="2700000" algn="tl">
                    <a:srgbClr val="000000">
                      <a:alpha val="43137"/>
                    </a:srgbClr>
                  </a:outerShdw>
                </a:effectLst>
              </a:rPr>
            </a:b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CB1800-AD9F-4785-949B-671AFBC77A8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C5DD6C-1F7D-4129-8B3A-9792EDFDF31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You Need to Realize What Prejudice Is</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3B41FF-E1B1-407E-A32D-67AA295AFC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1B73BB-B4C7-494D-9526-203E0DEA561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Definition: a judgment formed beforehand without the examin-ation of the facts. </a:t>
            </a:r>
            <a:endParaRPr lang="en-US" sz="44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DD96534-D35B-4165-A259-9EFB143772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A3AC17-AB11-435E-AAE6-DA96A46E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2E35CC-00C4-43F4-98C1-33AB4A72597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rich may be more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physically attractive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Suppose a man comes into your meeting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wearing a gold ring and fine clothes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 poor man in shabby clothes also comes in. If you show special attention to the man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wearing fine clothes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say, “Here’s a good seat for you,” but say to the poor man, “You stand there” or “Sit on the floor by my feet,” . . . - v2-3</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C77C27B-86F5-42FF-88F4-03081A945F2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D8978F-C4EE-49BF-BB8B-6FAE15E76A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BFD775-F63F-4D40-809D-0B8320C3C1B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rich may have </a:t>
            </a:r>
            <a:r>
              <a:rPr lang="en-US" sz="4400" b="1" u="sng" dirty="0">
                <a:solidFill>
                  <a:srgbClr val="990033"/>
                </a:solidFill>
                <a:effectLst>
                  <a:outerShdw blurRad="38100" dist="38100" dir="2700000" algn="tl">
                    <a:srgbClr val="000000">
                      <a:alpha val="43137"/>
                    </a:srgbClr>
                  </a:outerShdw>
                </a:effectLst>
                <a:latin typeface="Arial Narrow"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you have insulted the poor. Is it not the rich who are exploiting you? Are they not the ones who are dragging you into court? - v6</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00BD235-19D9-4CEB-9D09-9A4A7FD5B1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DEAA37-AB5C-4C4A-9929-C293529AE8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A3FFA2-A0A5-473F-9256-04CC8E6EB6C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2. The rich may have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power</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you have insulted the poor. Is it not the rich who are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exploiting</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Are they not the ones who are dragging you into court? - v6</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Exploit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to exercise power over. 	These are the bosses!</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καταδυναστεύω</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2D0EB48-A121-4377-A7DC-32450CB976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E7DF69-02C4-4266-A8E7-F955936AFC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145D5C-D02C-4F41-8B79-38C00DFD048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rich may have </a:t>
            </a:r>
            <a:r>
              <a:rPr lang="en-US" sz="4400" b="1" u="sng" dirty="0">
                <a:solidFill>
                  <a:srgbClr val="990033"/>
                </a:solidFill>
                <a:effectLst>
                  <a:outerShdw blurRad="38100" dist="38100" dir="2700000" algn="tl">
                    <a:srgbClr val="000000">
                      <a:alpha val="43137"/>
                    </a:srgbClr>
                  </a:outerShdw>
                </a:effectLst>
                <a:latin typeface="Arial Narrow"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you have insulted the poor. Is it not the rich who are exploiting you? Are they not the ones who are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dragging you into court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v6</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Parable of the Unmerciful Servant</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rPr>
              <a:t>Matthew 18:23-34</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B407553-1979-4979-AABC-506FC7184A7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EC2937-A43B-4DFB-9220-5A611B5D3A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02FC1F-F6C6-478E-96A9-31B95448A48F}"/>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3. The rich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slander</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your name 	“Christian”.</a:t>
            </a:r>
          </a:p>
          <a:p>
            <a:pPr marL="609600" indent="-609600" algn="just" eaLnBrk="1" hangingPunct="1">
              <a:buFont typeface="Wingdings 2" panose="05020102010507070707" pitchFamily="18" charset="2"/>
              <a:buNone/>
            </a:pP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Are they not the ones who are slandering the noble name of him to whom you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belong</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v7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Belong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to call upon. A wife 	being called by her husband’s 	name.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ἐπικαλέω</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E6BAEF5-2F4F-4BE2-831C-5884EDDC0B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23A11C-E4EE-4B0E-A345-FA61C979A6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37B499-E298-4579-9CF7-DD908DD22783}"/>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4. The rich are less likely to be 	very spiritual.</a:t>
            </a:r>
          </a:p>
          <a:p>
            <a:pPr marL="609600" indent="-609600" algn="just" eaLnBrk="1" hangingPunct="1">
              <a:buFont typeface="Wingdings 2" panose="05020102010507070707" pitchFamily="18" charset="2"/>
              <a:buNone/>
              <a:defRPr/>
            </a:pP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 </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hangingPunct="1">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Rich Young Man</a:t>
            </a:r>
          </a:p>
          <a:p>
            <a:pPr marL="609600" indent="-609600" algn="ctr" eaLnBrk="1" hangingPunct="1">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19:16-22</a:t>
            </a:r>
          </a:p>
        </p:txBody>
      </p:sp>
      <p:sp>
        <p:nvSpPr>
          <p:cNvPr id="4" name="Rectangle 3">
            <a:extLst>
              <a:ext uri="{FF2B5EF4-FFF2-40B4-BE49-F238E27FC236}">
                <a16:creationId xmlns:a16="http://schemas.microsoft.com/office/drawing/2014/main" id="{08387B41-A394-4168-B1A6-3E34BAEA52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A5803F-1AE0-4243-8462-CE7F625EAB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44FB0C-70CA-49AE-91CD-3B24CA150DB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5. The poor have nothing - but are 	usually pretty humble.</a:t>
            </a:r>
          </a:p>
        </p:txBody>
      </p:sp>
      <p:sp>
        <p:nvSpPr>
          <p:cNvPr id="4" name="Rectangle 3">
            <a:extLst>
              <a:ext uri="{FF2B5EF4-FFF2-40B4-BE49-F238E27FC236}">
                <a16:creationId xmlns:a16="http://schemas.microsoft.com/office/drawing/2014/main" id="{87251DDB-3671-4109-95CB-7713A80CC4E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5F8B7C-93B5-431A-B459-EC5C86C4EC1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672A4D-B8AE-4C84-9348-72CCF49B51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 should never be prejudice in the church!</a:t>
            </a:r>
          </a:p>
        </p:txBody>
      </p:sp>
      <p:sp>
        <p:nvSpPr>
          <p:cNvPr id="4" name="Rectangle 3">
            <a:extLst>
              <a:ext uri="{FF2B5EF4-FFF2-40B4-BE49-F238E27FC236}">
                <a16:creationId xmlns:a16="http://schemas.microsoft.com/office/drawing/2014/main" id="{115DE9D6-59DC-42A6-A8B4-CC580179B74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04596F-CCC6-4F11-8558-9B4AEF259B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BD35AF-7D5E-4E1F-9FF9-CB3DB8804997}"/>
              </a:ext>
            </a:extLst>
          </p:cNvPr>
          <p:cNvSpPr>
            <a:spLocks noGrp="1" noChangeArrowheads="1"/>
          </p:cNvSpPr>
          <p:nvPr>
            <p:ph idx="1"/>
          </p:nvPr>
        </p:nvSpPr>
        <p:spPr>
          <a:xfrm>
            <a:off x="457200" y="1143000"/>
            <a:ext cx="8229600" cy="57150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25:28 - Isaac, who had a taste for wild game, loved Esau, but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Rebekah loved Jacob</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5001EC-29AD-4B6C-A19E-95BBF51108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B81ADB-2109-478B-98A1-4D857AF5A9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 should never be prejudice in the church!</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The church in Jerusalem.</a:t>
            </a:r>
          </a:p>
        </p:txBody>
      </p:sp>
      <p:sp>
        <p:nvSpPr>
          <p:cNvPr id="4" name="Rectangle 3">
            <a:extLst>
              <a:ext uri="{FF2B5EF4-FFF2-40B4-BE49-F238E27FC236}">
                <a16:creationId xmlns:a16="http://schemas.microsoft.com/office/drawing/2014/main" id="{BCD92DE8-4C76-4E4E-9498-4E4E991A7F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2C90A2-DC4D-499A-872B-12B2466748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CCD808-1A6C-43C3-AC73-F022910426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 should never be prejudice in the church!</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The church in Jerusalem.</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2:44-45 - All the believers were together and had everything in common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Selling their possessions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goods,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gave to anyone as he had need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B74AA473-C9C2-4A73-BE3B-9DAA96361BE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72C603-9099-4394-8EC9-9594E56455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E1CD31-CC31-47E4-816C-4D272F4C426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 should never be prejudice in the church!</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The church in Jerusalem.</a:t>
            </a:r>
          </a:p>
          <a:p>
            <a:pPr marL="0" indent="0"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4:32-34 - All the believers were one in heart and mind. No one claimed that any of his possessions was his own, but they shared everything they had. </a:t>
            </a:r>
            <a:r>
              <a:rPr lang="en-US" sz="26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great power the apostles continued to testify to the resurrection of the Lord Jesus, and much grace was upon them all.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 were no needy persons among them</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600" dirty="0"/>
          </a:p>
        </p:txBody>
      </p:sp>
      <p:sp>
        <p:nvSpPr>
          <p:cNvPr id="4" name="Rectangle 3">
            <a:extLst>
              <a:ext uri="{FF2B5EF4-FFF2-40B4-BE49-F238E27FC236}">
                <a16:creationId xmlns:a16="http://schemas.microsoft.com/office/drawing/2014/main" id="{DF7EE604-E2E9-439E-84F9-9541C5ACF51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FD987E-5B97-4C4A-8C3B-4C833892178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5295A2-4889-4795-BBEA-A72A2731420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 should never be prejudice in the church!</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The church in Jerusalem.</a:t>
            </a:r>
          </a:p>
          <a:p>
            <a:pPr marL="0" indent="0"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4:35-37 - For from time to time those who owned lands or houses sold them, brought the money from the sales </a:t>
            </a:r>
            <a:r>
              <a:rPr lang="en-US" sz="26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put it at the apostles’ feet, and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was distributed to anyone as he had need</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Joseph, a Levite from Cyprus, whom the apostles called Barnabas (which means Son of Encouragement), sold a field he owned and brought the money and put it at the apostles’ feet</a:t>
            </a:r>
            <a:r>
              <a:rPr lang="en-US" sz="2600" dirty="0"/>
              <a:t>.</a:t>
            </a:r>
          </a:p>
        </p:txBody>
      </p:sp>
      <p:sp>
        <p:nvSpPr>
          <p:cNvPr id="4" name="Rectangle 3">
            <a:extLst>
              <a:ext uri="{FF2B5EF4-FFF2-40B4-BE49-F238E27FC236}">
                <a16:creationId xmlns:a16="http://schemas.microsoft.com/office/drawing/2014/main" id="{15CBD774-6D4A-4852-9A17-95CFDCB513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62425E-BFCF-436D-8FFA-D010E822578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8E4C59-14B0-45FF-BB39-1B653DC3B9B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 should never be prejudice in the church!</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Peter’s rooftop experience.</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10:34-35 - I now realize how true it is that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does not show favoritism but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accepts men from every nation who fear him and do what is right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4E6CA39-0376-41E4-933E-78B630BF92F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FCD71F-C624-47E0-BF22-AD57A43BA7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0B69A4-852A-48EC-BF85-2DC38918950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 should never be prejudice in the church!</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3</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Peter’s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rooftop experience &amp; 	the conversion of the Roman 	Centurion’s family.</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indent="0"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10:9-23</a:t>
            </a:r>
            <a:endParaRPr lang="en-US" sz="2800" dirty="0">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ABAEE1B5-0028-4399-A85A-825DDF7527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  You Need to Realize What Prejudice Is.</a:t>
            </a:r>
            <a:endParaRPr lang="en-US" dirty="0">
              <a:solidFill>
                <a:schemeClr val="tx1"/>
              </a:solidFill>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D61B50-9A33-480C-B0BD-B5EDD8DA1CA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D48EFD-9060-47F8-A4CC-E4CCC97573BA}"/>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75000"/>
                  </a:schemeClr>
                </a:solidFill>
                <a:effectLst>
                  <a:outerShdw blurRad="38100" dist="38100" dir="2700000" algn="tl">
                    <a:srgbClr val="000000">
                      <a:alpha val="43137"/>
                    </a:srgbClr>
                  </a:outerShdw>
                </a:effectLst>
                <a:latin typeface="Arial Narrow" pitchFamily="34" charset="0"/>
              </a:rPr>
              <a:t>I. You Need to Realize What Prejudice Is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You Need to Realize the Affects of Prejudice</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054904-FA22-4A69-830B-FFEC32A3B58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804818-99AD-419C-B391-E02A9B97FED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prejudice affect those who are being treated poorly?</a:t>
            </a:r>
          </a:p>
        </p:txBody>
      </p:sp>
      <p:sp>
        <p:nvSpPr>
          <p:cNvPr id="4" name="Rectangle 3">
            <a:extLst>
              <a:ext uri="{FF2B5EF4-FFF2-40B4-BE49-F238E27FC236}">
                <a16:creationId xmlns:a16="http://schemas.microsoft.com/office/drawing/2014/main" id="{C5814C34-992C-4BC0-A307-E710DB75F4F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15B256-4B9C-458E-A989-413A7C0DF4C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0BEC1B-F823-45D1-ABA4-523BD0FD6B3C}"/>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prejudice affect those who are being treated poorly?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you have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insulted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poor. - v6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They feel insulted &amp; un-	welcomed in the kingdom of 	God.</a:t>
            </a:r>
            <a:endParaRPr lang="en-US" sz="4400" dirty="0">
              <a:solidFill>
                <a:srgbClr val="990033"/>
              </a:solidFill>
              <a:latin typeface="Arial Narrow" panose="020B0606020202030204" pitchFamily="34" charset="0"/>
            </a:endParaRPr>
          </a:p>
        </p:txBody>
      </p:sp>
      <p:sp>
        <p:nvSpPr>
          <p:cNvPr id="4" name="Rectangle 3">
            <a:extLst>
              <a:ext uri="{FF2B5EF4-FFF2-40B4-BE49-F238E27FC236}">
                <a16:creationId xmlns:a16="http://schemas.microsoft.com/office/drawing/2014/main" id="{C0487BD2-342B-4C7F-A31B-7DA3BB9685D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EECE53-BC6B-4D91-A802-27983A71EF2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4D330F-16C2-4E90-9497-EA4E62A1A6F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prejudice affect those who are being treated poorly?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you have insulted the poor. - v6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Christians are king’s kids - a 	royal priesthood - a holy people.</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Peter 2:9 - But you are a chosen people, a royal priesthood, a holy nation . . .</a:t>
            </a:r>
          </a:p>
        </p:txBody>
      </p:sp>
      <p:sp>
        <p:nvSpPr>
          <p:cNvPr id="4" name="Rectangle 3">
            <a:extLst>
              <a:ext uri="{FF2B5EF4-FFF2-40B4-BE49-F238E27FC236}">
                <a16:creationId xmlns:a16="http://schemas.microsoft.com/office/drawing/2014/main" id="{9C63470A-EFCF-4F1C-8A1D-8A395A0E87F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3B30FD-782B-4548-99F3-E6FB078FB6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308BB8-A36A-4A4A-B1DB-D956886DDD21}"/>
              </a:ext>
            </a:extLst>
          </p:cNvPr>
          <p:cNvSpPr>
            <a:spLocks noGrp="1" noChangeArrowheads="1"/>
          </p:cNvSpPr>
          <p:nvPr>
            <p:ph idx="1"/>
          </p:nvPr>
        </p:nvSpPr>
        <p:spPr>
          <a:xfrm>
            <a:off x="457200" y="1143000"/>
            <a:ext cx="8229600" cy="57150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25:28 - Isaac, who had a taste for wild game, loved Esau, but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Rebekah loved Jacob</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29:30 - Jacob lay with Rachel also, and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loved Rachel more than Leah</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he worked for Laban another seven years.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901B95-B31E-4923-83B9-85A84ABA668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9615FF-54CE-409B-9076-2DF4B18AA03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949D83D-E8DA-4D18-8AA2-71E3149F8C1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9C2402-F5F7-4974-885D-43C122F03C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7D314B-66E6-4960-B66E-4764F3C96C5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have you not discriminated among yourselves and become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judges with evil thoughts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It makes you a judge with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evil 	thoughts</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7DB3635-8F02-4FAB-81D4-7BBA4280E4C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5CED8F-112B-48A8-839E-000AB5B774B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A8A7C1-1BF0-4F9E-B887-50A452D2072B}"/>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he who said, “Do not commit adultery,” also said, “Do not murder.” If you do not commit adultery but do commit murder,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have become a lawbreaker</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v11</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It makes you a law breaker.</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C18BE2D-C9A3-432B-9E0F-A1D80E744DE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FC2790-A07E-44C6-A543-8C037CDF9D4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6DDCF9-4687-46CC-A6BE-2BF5CEEB962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It makes you live the Royal Law 	</a:t>
            </a:r>
            <a:r>
              <a:rPr lang="en-US" sz="4400" b="1" u="sng"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hypocritically</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really keep the royal law</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found in Scripture, “Love your neighbor as yourself,” you are doing right. But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show favoritism, you sin</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are convicted by the law as lawbreakers. - v8-9</a:t>
            </a:r>
          </a:p>
        </p:txBody>
      </p:sp>
      <p:sp>
        <p:nvSpPr>
          <p:cNvPr id="4" name="Rectangle 3">
            <a:extLst>
              <a:ext uri="{FF2B5EF4-FFF2-40B4-BE49-F238E27FC236}">
                <a16:creationId xmlns:a16="http://schemas.microsoft.com/office/drawing/2014/main" id="{F047B6FF-D2EE-43D6-832E-B9D599FE415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687DE0-45A1-4C4A-BF38-EB5AC14BBC2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EB83BA-699A-4F66-B1A4-0CB56748E89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It makes you live the Royal Law 	</a:t>
            </a:r>
            <a:r>
              <a:rPr lang="en-US" sz="4400" b="1" u="sng"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hypocritically</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whoever keeps the whole law and yet stumbles at just one point is guilty of breaking all of it</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he who said, “Do not commit adultery,” also said, “Do not murder.” If you do not commit adultery but do commit murder, you have become a lawbreaker. - 10-11</a:t>
            </a:r>
          </a:p>
        </p:txBody>
      </p:sp>
      <p:sp>
        <p:nvSpPr>
          <p:cNvPr id="4" name="Rectangle 3">
            <a:extLst>
              <a:ext uri="{FF2B5EF4-FFF2-40B4-BE49-F238E27FC236}">
                <a16:creationId xmlns:a16="http://schemas.microsoft.com/office/drawing/2014/main" id="{10B1C58A-3F14-4C63-8C45-715A715045A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458D62-BC9F-43D0-B936-35C81A8E88E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35DCE3-D31F-4BAB-99F5-1968716819F7}"/>
              </a:ext>
            </a:extLst>
          </p:cNvPr>
          <p:cNvSpPr>
            <a:spLocks noGrp="1" noChangeArrowheads="1"/>
          </p:cNvSpPr>
          <p:nvPr>
            <p:ph idx="1"/>
          </p:nvPr>
        </p:nvSpPr>
        <p:spPr>
          <a:xfrm>
            <a:off x="4699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It makes you live the Royal Law 	</a:t>
            </a:r>
            <a:r>
              <a:rPr lang="en-US" sz="4400" b="1" u="sng"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hypocritically</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Leviticus 19:18 - Love your neighbor as yourself.</a:t>
            </a:r>
          </a:p>
        </p:txBody>
      </p:sp>
      <p:sp>
        <p:nvSpPr>
          <p:cNvPr id="4" name="Rectangle 3">
            <a:extLst>
              <a:ext uri="{FF2B5EF4-FFF2-40B4-BE49-F238E27FC236}">
                <a16:creationId xmlns:a16="http://schemas.microsoft.com/office/drawing/2014/main" id="{4D166868-42DD-4E9C-8A0A-C7DC97BF773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1FFB5C-4465-42FD-8374-CFC8367EC25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6D6460-2188-4781-A387-808529453B7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It makes you live the Royal Law 	</a:t>
            </a:r>
            <a:r>
              <a:rPr lang="en-US" sz="4400" b="1" u="sng"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hypocritically</a:t>
            </a: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Leviticus 19:18 - Love your neighbor as yourself.</a:t>
            </a:r>
          </a:p>
          <a:p>
            <a:pPr marL="609600" indent="-609600" algn="ctr" eaLnBrk="1" fontAlgn="auto" hangingPunct="1">
              <a:spcAft>
                <a:spcPts val="0"/>
              </a:spcAft>
              <a:buFont typeface="Wingdings 2" panose="05020102010507070707" pitchFamily="18" charset="2"/>
              <a:buNone/>
              <a:defRPr/>
            </a:pPr>
            <a:r>
              <a:rPr lang="en-US" sz="42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It’s sin to love only some</a:t>
            </a:r>
            <a:br>
              <a:rPr lang="en-US" sz="42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br>
            <a:r>
              <a:rPr lang="en-US" sz="42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“neighbors”, &amp; not others!</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show favoritism, you sin</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are convicted by the law as lawbreakers. - v9</a:t>
            </a:r>
          </a:p>
        </p:txBody>
      </p:sp>
      <p:sp>
        <p:nvSpPr>
          <p:cNvPr id="4" name="Rectangle 3">
            <a:extLst>
              <a:ext uri="{FF2B5EF4-FFF2-40B4-BE49-F238E27FC236}">
                <a16:creationId xmlns:a16="http://schemas.microsoft.com/office/drawing/2014/main" id="{7003C452-055A-4B9F-824A-9D348C5E688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458E78-9893-4F71-92EA-760789034B5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3B0ECC-40CB-4681-966A-99B0A9FAEDD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4. It makes you not practice what 	you preach!</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Speak and act as those who are going to be judged by the law that gives freedom, because judgment without mercy will be shown to anyone who has not been merciful. Mercy triumphs over judgment! - v12-13</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8AA897B-54BB-4A0F-BF3E-9E1EAAD4A51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60FABF-750D-40C7-9C7D-07B71CE3B52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4B87A4-7327-4035-91AF-E916E80AF43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4. It makes you not practice what 	you preach!</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Speak and act as those who are going to be judged by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that gives freedom</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because judgment without mercy will be shown to anyone who has not been merciful. Mercy triumphs over judgment! - v12-13</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1029081-C603-4016-8167-06C6A6AE186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FFAC86-19C0-40A7-8FAC-B6BDCBF1756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87F740-F746-406A-AB8D-716BEDA4A2B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4. It makes you not practice what 	you preach!</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Speak and act as those who are going to be judged by the law that gives freedom, because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judgment without mercy</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will be shown to anyone who has not been merciful. </a:t>
            </a:r>
            <a:r>
              <a:rPr lang="en-US" sz="26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Mercy triumphs over judgment</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v12-13</a:t>
            </a:r>
          </a:p>
        </p:txBody>
      </p:sp>
      <p:sp>
        <p:nvSpPr>
          <p:cNvPr id="4" name="Rectangle 3">
            <a:extLst>
              <a:ext uri="{FF2B5EF4-FFF2-40B4-BE49-F238E27FC236}">
                <a16:creationId xmlns:a16="http://schemas.microsoft.com/office/drawing/2014/main" id="{3F3E13CF-FA6A-444B-A481-FCE6FD14C08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2CAD4D-B305-4C48-97B3-014900C28B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BAA6F4-F1A5-44B7-BF86-1881A6AE369E}"/>
              </a:ext>
            </a:extLst>
          </p:cNvPr>
          <p:cNvSpPr>
            <a:spLocks noGrp="1" noChangeArrowheads="1"/>
          </p:cNvSpPr>
          <p:nvPr>
            <p:ph idx="1"/>
          </p:nvPr>
        </p:nvSpPr>
        <p:spPr>
          <a:xfrm>
            <a:off x="457200" y="1143000"/>
            <a:ext cx="8229600" cy="5715000"/>
          </a:xfrm>
        </p:spPr>
        <p:txBody>
          <a:bodyPr>
            <a:normAutofit/>
          </a:bodyPr>
          <a:lstStyle/>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25:28 - Isaac, who had a taste for wild game, loved Esau, but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Rebekah loved Jacob</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29:30 - Jacob lay with Rachel also, and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loved Rachel more than Leah</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he worked for Laban another seven years.</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37:3-4 - </a:t>
            </a:r>
            <a:r>
              <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Israel loved Joseph more than any of his other sons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because he had been born to him in his old age; 	and he made a richly ornamented robe for him.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his brothers saw that their father loved him more than any of them, they hated him and could not speak a kind word to him</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F0BD03-4FD6-412F-BE60-07DE2F58026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9100B-7706-48D7-82C5-B7F34FCA3A3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4. It makes you not practice what 	you preach!</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Royal Law of love satisfied needs regardless of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who has </a:t>
            </a: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need!</a:t>
            </a:r>
          </a:p>
        </p:txBody>
      </p:sp>
      <p:sp>
        <p:nvSpPr>
          <p:cNvPr id="4" name="Rectangle 3">
            <a:extLst>
              <a:ext uri="{FF2B5EF4-FFF2-40B4-BE49-F238E27FC236}">
                <a16:creationId xmlns:a16="http://schemas.microsoft.com/office/drawing/2014/main" id="{9FAAA640-4889-47C4-A8F1-91C39BE53BA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F3A461-7CDD-4AA5-B8D0-39E3844102A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BEAC9D-13AB-427B-9661-B59AD53C15A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prejudice affect those who are prejudiced?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4. It makes you not practice what 	you preach!</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Parable </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of the Good Samaritan</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10:30-37</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56FF8C1-AB87-492D-9C80-0E487222469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II. You Need to Realize the Affects of Prejudice.</a:t>
            </a:r>
            <a:endParaRPr lang="en-US" dirty="0">
              <a:solidFill>
                <a:schemeClr val="tx1"/>
              </a:solidFill>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78C0E3-29A6-415F-86D5-56B7F6AC592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26CE2B-E629-4C67-8002-FF1928F2DE4C}"/>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Who was the real neighbor?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Good Sam, of course!</a:t>
            </a:r>
          </a:p>
        </p:txBody>
      </p:sp>
      <p:sp>
        <p:nvSpPr>
          <p:cNvPr id="94212" name="Rectangle 3">
            <a:extLst>
              <a:ext uri="{FF2B5EF4-FFF2-40B4-BE49-F238E27FC236}">
                <a16:creationId xmlns:a16="http://schemas.microsoft.com/office/drawing/2014/main" id="{EDA7026B-C662-4AF8-A20B-3F93A26D3231}"/>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67677B-5A87-474F-848F-FB7B8C31587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B3F63D-C7D1-455F-AF18-E1DE93AEF0E0}"/>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Lord Jesus says,</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“Go &amp; do likewise”!</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10:37</a:t>
            </a:r>
          </a:p>
        </p:txBody>
      </p:sp>
      <p:sp>
        <p:nvSpPr>
          <p:cNvPr id="96260" name="Rectangle 3">
            <a:extLst>
              <a:ext uri="{FF2B5EF4-FFF2-40B4-BE49-F238E27FC236}">
                <a16:creationId xmlns:a16="http://schemas.microsoft.com/office/drawing/2014/main" id="{160F4651-0CD9-4BC7-A872-E839B07C4843}"/>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3B41FF-E1B1-407E-A32D-67AA295AFC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1B73BB-B4C7-494D-9526-203E0DEA561B}"/>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 can you avoid prejudice</a:t>
            </a:r>
            <a:br>
              <a:rPr lang="en-US" sz="4400" b="1">
                <a:solidFill>
                  <a:srgbClr val="990033"/>
                </a:solidFill>
                <a:effectLst>
                  <a:outerShdw blurRad="38100" dist="38100" dir="2700000" algn="tl">
                    <a:srgbClr val="000000">
                      <a:alpha val="43137"/>
                    </a:srgbClr>
                  </a:outerShdw>
                </a:effectLst>
                <a:latin typeface="Arial Narrow"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rPr>
              <a:t>in your Christian life? </a:t>
            </a:r>
            <a:endParaRPr lang="en-US" sz="44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7769105"/>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26FAA0-5AC3-47A8-A599-E8459C741E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8BC9C9-81FD-4141-A47B-057C5326742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2:1-4</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My brothers, as believers in our glorious Lord Jesus Christ, don’t show favoritism. Suppose a man comes into your meeting wearing a gold ring and fine clothes, and a poor man in shabby clothes also comes in. If you show special attention to the man wearing fine clothes and say, “Here’s a good seat for you,” but say to the poor man, “You stand there” or “Sit on the floor by my feet,” have you not discriminated among yourselves and become judges with evil thoughts?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830333-879F-490B-832F-FED98AC2EC2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6F790A-4287-4D2C-841D-C813AE6B64B9}"/>
              </a:ext>
            </a:extLst>
          </p:cNvPr>
          <p:cNvSpPr>
            <a:spLocks noGrp="1" noChangeArrowheads="1"/>
          </p:cNvSpPr>
          <p:nvPr>
            <p:ph idx="1"/>
          </p:nvPr>
        </p:nvSpPr>
        <p:spPr>
          <a:xfrm>
            <a:off x="457200" y="1154113"/>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2:5-7</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Listen, my dear brothers: Has not God chosen those who are poor in the eyes of the world to be rich in faith and to inherit the kingdom he promised those who love him? But you have insulted the poor. Is it not the rich who are exploiting you? Are they not the ones who are dragging you into court? Are they not the ones who are slandering the noble name of him to whom you belong?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6DFB2E-4D0F-4FAC-B13C-880931CF09F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2BD463-4D7A-4D05-A5A4-6409A56DF31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2:8-11</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really keep the royal law found in Scripture, “Love your neighbor as yourself,” you are doing right. But if you show favoritism, you sin and are convicted by the law as lawbreakers. For whoever keeps the whole law and yet stumbles at just one point is guilty of breaking all of it. For he who said, “Do not commit adultery,” also said, “Do not murder.” If you do not commit adultery but do commit murder, you have become a lawbreaker.</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47EC3F-8A3A-4A38-B18E-5EB3862FC8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D68208-A170-462D-810E-E2ED240C025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2:12-13</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Speak and act as those who are going to be judged by the law that gives freedom, because judgment without mercy will be shown to anyone who has not been merciful. Mercy triumphs over judgment!</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22804</TotalTime>
  <Words>2395</Words>
  <Application>Microsoft Office PowerPoint</Application>
  <PresentationFormat>On-screen Show (4:3)</PresentationFormat>
  <Paragraphs>227</Paragraphs>
  <Slides>43</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Arial Narrow</vt:lpstr>
      <vt:lpstr>Calibri</vt:lpstr>
      <vt:lpstr>Franklin Gothic Medium</vt:lpstr>
      <vt:lpstr>Lucida Sans Unicode</vt:lpstr>
      <vt:lpstr>Segoe UI Symbol</vt:lpstr>
      <vt:lpstr>Times New Roman</vt:lpstr>
      <vt:lpstr>Wingdings 2</vt:lpstr>
      <vt:lpstr>Trek</vt:lpstr>
      <vt:lpstr> how  to  avoid prejudice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1492</cp:revision>
  <dcterms:created xsi:type="dcterms:W3CDTF">2005-04-23T22:37:40Z</dcterms:created>
  <dcterms:modified xsi:type="dcterms:W3CDTF">2022-10-03T20:02:58Z</dcterms:modified>
</cp:coreProperties>
</file>