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0"/>
  </p:notesMasterIdLst>
  <p:handoutMasterIdLst>
    <p:handoutMasterId r:id="rId61"/>
  </p:handoutMasterIdLst>
  <p:sldIdLst>
    <p:sldId id="398" r:id="rId2"/>
    <p:sldId id="1302" r:id="rId3"/>
    <p:sldId id="1427" r:id="rId4"/>
    <p:sldId id="1381" r:id="rId5"/>
    <p:sldId id="1382" r:id="rId6"/>
    <p:sldId id="678" r:id="rId7"/>
    <p:sldId id="925" r:id="rId8"/>
    <p:sldId id="1383" r:id="rId9"/>
    <p:sldId id="1384" r:id="rId10"/>
    <p:sldId id="1385" r:id="rId11"/>
    <p:sldId id="1386" r:id="rId12"/>
    <p:sldId id="1387" r:id="rId13"/>
    <p:sldId id="1388" r:id="rId14"/>
    <p:sldId id="1389" r:id="rId15"/>
    <p:sldId id="1426" r:id="rId16"/>
    <p:sldId id="1391" r:id="rId17"/>
    <p:sldId id="1392" r:id="rId18"/>
    <p:sldId id="1393" r:id="rId19"/>
    <p:sldId id="1394" r:id="rId20"/>
    <p:sldId id="1395" r:id="rId21"/>
    <p:sldId id="1396" r:id="rId22"/>
    <p:sldId id="1397" r:id="rId23"/>
    <p:sldId id="1398" r:id="rId24"/>
    <p:sldId id="1428" r:id="rId25"/>
    <p:sldId id="1430" r:id="rId26"/>
    <p:sldId id="1431" r:id="rId27"/>
    <p:sldId id="1432" r:id="rId28"/>
    <p:sldId id="1399" r:id="rId29"/>
    <p:sldId id="1400" r:id="rId30"/>
    <p:sldId id="1429" r:id="rId31"/>
    <p:sldId id="1401" r:id="rId32"/>
    <p:sldId id="1353" r:id="rId33"/>
    <p:sldId id="1285" r:id="rId34"/>
    <p:sldId id="1402" r:id="rId35"/>
    <p:sldId id="1403" r:id="rId36"/>
    <p:sldId id="1404" r:id="rId37"/>
    <p:sldId id="1405" r:id="rId38"/>
    <p:sldId id="1406" r:id="rId39"/>
    <p:sldId id="1407" r:id="rId40"/>
    <p:sldId id="1408" r:id="rId41"/>
    <p:sldId id="1409" r:id="rId42"/>
    <p:sldId id="1410" r:id="rId43"/>
    <p:sldId id="1411" r:id="rId44"/>
    <p:sldId id="1412" r:id="rId45"/>
    <p:sldId id="1413" r:id="rId46"/>
    <p:sldId id="1414" r:id="rId47"/>
    <p:sldId id="1415" r:id="rId48"/>
    <p:sldId id="1416" r:id="rId49"/>
    <p:sldId id="1417" r:id="rId50"/>
    <p:sldId id="1418" r:id="rId51"/>
    <p:sldId id="1419" r:id="rId52"/>
    <p:sldId id="1420" r:id="rId53"/>
    <p:sldId id="1421" r:id="rId54"/>
    <p:sldId id="1422" r:id="rId55"/>
    <p:sldId id="1025" r:id="rId56"/>
    <p:sldId id="1423" r:id="rId57"/>
    <p:sldId id="1424" r:id="rId58"/>
    <p:sldId id="1425" r:id="rId59"/>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0404" autoAdjust="0"/>
  </p:normalViewPr>
  <p:slideViewPr>
    <p:cSldViewPr>
      <p:cViewPr varScale="1">
        <p:scale>
          <a:sx n="114" d="100"/>
          <a:sy n="114" d="100"/>
        </p:scale>
        <p:origin x="1506"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6E2B1CA4-74D5-4C9C-857B-820340ED9F9F}"/>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FCCD02BC-1CA7-48D4-A8D2-FA8C08697489}"/>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7941921-DBF3-4DE4-AC00-20C203D9575E}"/>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F03C38D3-B610-4556-A600-48F2C3F08502}"/>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DD4AB300-15EC-4245-81D4-B147D983D8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EC1CBC-80B7-4A97-B152-AF4038D3ABEF}"/>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64697DE5-2869-4886-9254-E207BC9E85F3}"/>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10596AB5-40BF-4D49-8246-5A20191F57D5}"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E04C1FDA-9E76-4E2E-9575-57CA6404772A}"/>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C43A1566-FD22-4A97-834A-CF4EA310AD37}"/>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84489A3-8D9A-4F7C-BBDC-79DB21A41F59}"/>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18BBE2A4-97D0-40DB-A5EA-45AF4B7E1C4B}"/>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lvl1pPr>
          </a:lstStyle>
          <a:p>
            <a:pPr>
              <a:defRPr/>
            </a:pPr>
            <a:fld id="{017C5F58-337A-4474-BE00-16DFD92AAE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FF047A3-8B65-4239-B18B-AF187EF131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474791E-B56A-48D9-9A6D-738C79B4FE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F2A7AD0-232B-4907-AAAF-686684A3DE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9E891B-196A-4C57-BC56-5A553DE2D9BF}"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EDD38B7-AB71-4D4E-B2C8-3BD59CCB94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2C27463-1716-4E22-BB93-A4B993570A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9A52D98-CD27-4E6A-A62A-FAE003F436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C26CBE3-DE18-4552-ABC1-348FB4054DE2}"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3070C819-F889-4833-B206-5E09F4E1B2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A06174F5-579A-4CCE-AA51-F40D8FB463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6663447-79DC-4231-BBAD-709ED2DA84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7187E2-8328-43E7-9A0B-82E35E642C9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3C01E7A-C892-4DBF-8024-D19C70BBCF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8BD09C0-D727-4DF3-BFB4-A6196F50D5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6E16C9-2F01-4D1F-8485-CE47696352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9A6956-475E-44F4-9753-9856789CBE9B}"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089A7BF4-27AD-4A15-805F-E34EFF145C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2650D75-D083-4952-BD8B-55C65AB2D9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B762BC07-EEED-423D-8E80-2EB6C7DCDB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013722-276B-405C-8ABB-181B82AA94FF}"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08EAF89-080C-46DB-9717-20EB6E3FC3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5A8936F-A9BE-450C-9D0F-1C42097434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66BDB11B-DF86-4760-93A4-5DF2C08EA6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001020-39B5-4233-8435-03E1DC5C132D}"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61E07EF-C2B1-462D-8F39-7D9B7CCDFF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7CD78A0-C0E7-42FD-A198-DC78ABFEE9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226450D-F265-40F6-B3F4-EEC0824D4A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C52697-31EE-4448-972B-D94000850E3C}"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E54B18E-F879-457B-A442-310787A608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7355451-BD79-4B1D-BA8B-8A8B915DD3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60DD7C2-E6FA-416D-A61F-90BF0C5B8D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E5F949-24BD-4A89-B03F-83032CD4DA46}"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E516CC1-AA08-4DE3-88A9-05C3D63BD5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B584E62B-BCE5-4D91-A0AD-80452CFB56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B41DC734-256B-4828-B1DC-311A518736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B31F7C-47AC-4AA3-AC91-E6AE8CE91612}"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1A9DF51-020E-4E48-990B-59B1E1B6D4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1C7FC18-1D8E-488D-AFD1-499B26CCBF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6F204DC9-43E5-4655-A638-CC81B2B8A5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53BF00-2919-48F5-9F1A-3E69A381AA0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C813CD3-B89A-49FA-8BFF-09F7B39C86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1C5798F-B8A8-4C4B-B0B7-85A660B86F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14A5FCF-11D6-418C-858C-2EBFDA522B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FEA0F8-416A-441F-B18C-3DD0E2CB99E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073E9E7-7E53-42D3-A465-0E3E2E00A8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8CBC2635-BB05-4CE7-AE47-765F52BAD1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187163E-32DE-48DF-B4A2-618C530E9E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B0ADB1-5DAC-4C95-8208-6BB68E6CF106}"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B2194942-37C1-47D5-83C9-D5A9B0C844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EE56750-9F43-4072-B2B5-A61019F9FE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10B14D9-1DD2-4C65-BBBD-BB6D2947B0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BC03385-89B6-4C73-815B-8831912492CB}"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B7E85CE-908C-4BF8-A3DF-4D0BD8D848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9EE6D2C7-D994-4EB8-A689-E7821E0C05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BF49C54-4A97-41BF-AA19-3FD32BC862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E865D3-6345-4AA8-B91B-977DB63B20F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C95D046-FF4E-42FB-A9CC-E2EA830F99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432A195-28CC-45A6-BBEB-9721DD1938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21ECC98A-D420-4840-9FFB-1F3070BE1C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28CC54-19B2-4F9F-8EB7-EB99903DF24D}"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E8384EFC-DE9B-4294-AE04-FE803C5392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F894A85-B3D2-4017-B446-5ACC8486EE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868FB7C-4FF2-411D-8F11-4AF3699BFE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3A4078-3104-4831-9847-CE2BFDD0D412}"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413E7D6-162A-444E-A73C-FA0806AAD5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8BDE717-E2AE-4BAE-BD9A-CD58BCE507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4ECA9896-F620-4DED-841C-71EBCE8C0A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0F7713-86A2-4D56-90C1-72F97B0613EB}"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26B4569-89EB-4589-8CB5-E40ACE6649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BBAF26B-DE80-42CC-8FAA-5D9F18FA04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CA65B910-C32B-446F-A9D5-BA0A3AC0E6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46506E-6B1B-4C5B-85BB-190B0D8B76F7}"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B38B9C0-66AD-4B48-B850-D1B7638498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BBEEF05-E2CB-400C-AC87-20206C9AB5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8072231-E52D-4172-9CF8-095B9422A1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816649-936D-4FD9-AD05-8112F4A8E175}"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6EFCE4EC-FC7B-41B3-B5DD-3A00B891A7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CD910923-ABE3-4ADA-B4E9-6E3A4D1242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C5DF6CC9-CF88-4659-A5F1-F927E2871E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87FB76-8D9B-4945-B79C-E99CFFA97FFD}"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18EDDBC6-3CE4-4086-8689-D95B23C8C0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AD65FBFF-F95E-404F-830D-84868FA3F7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C2C35828-E77E-4162-995D-B0FBCBC5EF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750662-D530-4C34-A436-D1C5BDC7791B}"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65F574BE-D817-4DC2-9CB3-5D617127EB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87EEA9FE-0DB4-419A-A7AD-881F40EF9C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0EBBB309-3DEB-4343-82AC-CBD6728961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CC86F8-4484-45D3-8CA5-E8EE739734B2}"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9FC39294-D6B1-4B9F-B14B-8B5D8E18F9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A8F00724-2C71-4CD2-A4A6-CB6831B816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DEA26E78-0839-4F20-9483-B5DAA0C84E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3B2278-5C92-435F-99DD-67DF856FBD48}"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DE80DF12-D43F-4B39-B790-A4935A6FE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F3082510-209C-40A2-9416-04BA5D261D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34F0941A-8A29-482C-8968-E5B6489466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25839D-15F9-4B34-AA67-89224E8F346E}"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C5D65DFA-2ABE-4F0F-AEE9-9758120C16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B44B487A-85D5-45A0-BD20-D87C297BF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9EE6ED25-0C62-4702-B9C0-873C14B133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13B5E6-C256-4AFC-87D4-34F9319A4F79}"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007F6BC5-5BC1-4E48-A761-C8F975747B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692D90F4-2E63-48DF-BCA5-29993BB7A4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F313AADB-C424-41A9-9A18-A26285C42E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58A5BB-A879-40E8-9108-26616B600B40}"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E1F80A95-31AE-4B04-8607-4140B04E86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1E85E1B1-3FF5-47E4-8E46-D6231CB17E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7520077A-B988-481F-AA66-4490140BBD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DD16A8B-BAE5-4E57-8D7C-A7DB470261AD}"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4BEC8C96-C04B-4369-AD1C-390896E2E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BC71F715-13A0-4759-8FB8-CAB69BD940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FD346BC6-D7A7-4E8E-8718-36158D9C53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66141D-5BEB-403A-A795-6BC350D529AF}"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7A9159F0-6922-4562-9B7C-9C901C67C6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3F91C82-611C-465F-89F8-F4D2ED23F0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234C4A8-F635-47CA-B446-4E4619C261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6462D7-3EC1-4E03-9068-85256811A3D4}"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7EB53594-ED87-4DC6-982A-765A0DF058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E2FB0493-191A-45BD-868F-F9676DA782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521A8B75-934E-4000-8E2A-4016600153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6EE75C4-749A-4A1D-B272-4B02DD6983A0}"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18FF0EDA-B091-4B2C-A1D8-4AB9F0757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74FDAB1B-F710-466C-B6BA-417C014914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D549B9EB-6F55-4B17-9DDD-904211C3C2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3CFB75-4B07-4051-AEBA-657D5EA2C50C}"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E5EF5DF6-37EF-43F6-AD57-77C1769EBB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DA4BB704-3BD9-4E08-90A6-C6E2A4196F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B43E19A7-0A56-4652-AD41-73919B0A46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5F6531-08F5-4698-8FFD-FA554C45F45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50FA644E-8EBB-4015-9F0F-64BF1BFAB7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13A07FF8-DB0B-42D9-BAE9-364C234870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771B3CFA-68F1-4F1B-B96D-7E03011EC9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1F0A7-6FC8-4069-91E5-86F016973413}"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90E7902E-19E0-4FD4-9936-7769454B3A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36440E13-26F4-4F13-B749-5F49042E43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0253DDB4-706D-4565-854F-B83F083C22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8BE24F-EE9A-47C7-BE74-1F86F91DDA53}"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2D74F6B6-1226-4CDE-96E3-55F00F10F3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54CD841B-E52E-47CC-8602-70CB297A43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8336D250-835A-4EB3-B73C-D222717811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68326B-6572-40F2-A476-B02657F71CBA}"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F7B08DCC-4EDD-49FE-91C4-F56499737B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3EA218B2-0AB4-479B-AD09-23DDCA3452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C49B3BD3-E79E-4515-B0D7-F3DB98E450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2A4820-E307-4B48-8D0F-E9AA87632544}"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6595DE38-6787-434E-BD1E-37CC8DA389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1A1AB6F7-EC51-49DA-8776-B3C14EE05E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40AF4124-9E46-4E61-8DA6-B3538AEF7D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D414CD-9E7C-4C1A-B5B6-1068B19273DD}"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5D21349A-F547-4356-8C0B-854E424E59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9C5F3CDD-105E-4ABF-9AC3-A4EDDEA3FA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0D53CC96-77D4-4BB8-B546-BB707E7981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0F31E9-DEAF-4AB4-A8DD-BEE8E4A6B15C}"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0250847E-EEBE-4064-BEF5-6D8C33675D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642A35D2-4977-48D6-9503-A09B78D127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a:extLst>
              <a:ext uri="{FF2B5EF4-FFF2-40B4-BE49-F238E27FC236}">
                <a16:creationId xmlns:a16="http://schemas.microsoft.com/office/drawing/2014/main" id="{7BC2123A-B4C8-4A43-BA8C-6F24938116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7A9237-B1FD-4991-B953-37EC8F8ADEC9}"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FA0D082-7EDA-4948-8D85-E32DDEA10B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B014BCC-CA4A-4E22-9E3E-7B307BFD99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3247F27E-121C-455E-A7BC-C54C87008E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0095FF-0994-4BAC-8FA7-2C6F8AD06A5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CEC4DFAE-FEB6-4C46-93A2-1610EDE42C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C5C270EC-1CF3-4177-BCB3-913611BDF7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a:extLst>
              <a:ext uri="{FF2B5EF4-FFF2-40B4-BE49-F238E27FC236}">
                <a16:creationId xmlns:a16="http://schemas.microsoft.com/office/drawing/2014/main" id="{781F5ED9-76C7-4B2F-B39D-91A25F0E68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AE90E2-0D1F-45C4-B076-E134878BE2B3}"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9D8F943E-74C6-4A7F-91F1-1007B9C9E2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715808C1-F441-44C0-BE1B-657A7CC4C4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a:extLst>
              <a:ext uri="{FF2B5EF4-FFF2-40B4-BE49-F238E27FC236}">
                <a16:creationId xmlns:a16="http://schemas.microsoft.com/office/drawing/2014/main" id="{6AE0EBAE-BBC1-426E-92C4-1AC417540C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2BF479-53D5-4B07-8AF5-2534FA90A007}"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C9BE4579-C7DE-4421-B420-99ADAF5314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13411204-E535-415A-8201-EB1A383BF3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4" name="Slide Number Placeholder 3">
            <a:extLst>
              <a:ext uri="{FF2B5EF4-FFF2-40B4-BE49-F238E27FC236}">
                <a16:creationId xmlns:a16="http://schemas.microsoft.com/office/drawing/2014/main" id="{9B555B76-E6F8-4644-AE38-C3AB411CCE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EFA17F-6899-4AF6-9E54-45A2F451DA8C}"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B866EDB6-6E66-4A0C-AFC5-530E4445D0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3C881D4A-4A17-4FC7-BB8B-E56A1ABFD7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a:extLst>
              <a:ext uri="{FF2B5EF4-FFF2-40B4-BE49-F238E27FC236}">
                <a16:creationId xmlns:a16="http://schemas.microsoft.com/office/drawing/2014/main" id="{C6ECF8D0-2666-474A-BA45-C6F474DC46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D4DDA6-9CFA-4368-B9C9-7850B8067619}"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6A52E4BF-FA15-4206-A38A-83A2D862FD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a:extLst>
              <a:ext uri="{FF2B5EF4-FFF2-40B4-BE49-F238E27FC236}">
                <a16:creationId xmlns:a16="http://schemas.microsoft.com/office/drawing/2014/main" id="{8C3A4A85-0AEC-4A60-9735-8DC1B30AA1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6740" name="Slide Number Placeholder 3">
            <a:extLst>
              <a:ext uri="{FF2B5EF4-FFF2-40B4-BE49-F238E27FC236}">
                <a16:creationId xmlns:a16="http://schemas.microsoft.com/office/drawing/2014/main" id="{AC7A0639-4B17-4651-8EF5-50EEA18D67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9DD9B6-2BDD-49B7-9CFF-9873F3E83773}"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a:extLst>
              <a:ext uri="{FF2B5EF4-FFF2-40B4-BE49-F238E27FC236}">
                <a16:creationId xmlns:a16="http://schemas.microsoft.com/office/drawing/2014/main" id="{1E03B8FA-D7B0-476F-B40C-FDD9149F2B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a:extLst>
              <a:ext uri="{FF2B5EF4-FFF2-40B4-BE49-F238E27FC236}">
                <a16:creationId xmlns:a16="http://schemas.microsoft.com/office/drawing/2014/main" id="{4EF1DE7A-9A59-405C-811A-218E64BB5F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8788" name="Slide Number Placeholder 3">
            <a:extLst>
              <a:ext uri="{FF2B5EF4-FFF2-40B4-BE49-F238E27FC236}">
                <a16:creationId xmlns:a16="http://schemas.microsoft.com/office/drawing/2014/main" id="{973A896A-CB1D-4B92-8743-843DA01BEE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467DC7-0391-4027-A365-4FB85C420F94}"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1EC1F60F-B9E4-4969-B23F-82DF712EC0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Notes Placeholder 2">
            <a:extLst>
              <a:ext uri="{FF2B5EF4-FFF2-40B4-BE49-F238E27FC236}">
                <a16:creationId xmlns:a16="http://schemas.microsoft.com/office/drawing/2014/main" id="{817D8B75-8D67-434A-9E36-6D80A42A4B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0836" name="Slide Number Placeholder 3">
            <a:extLst>
              <a:ext uri="{FF2B5EF4-FFF2-40B4-BE49-F238E27FC236}">
                <a16:creationId xmlns:a16="http://schemas.microsoft.com/office/drawing/2014/main" id="{4F3BA3B3-A174-4966-9286-472E08A31B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F54CB7-EB37-4B0E-B624-D264C67AF28F}" type="slidenum">
              <a:rPr lang="en-US" altLang="en-US">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a:extLst>
              <a:ext uri="{FF2B5EF4-FFF2-40B4-BE49-F238E27FC236}">
                <a16:creationId xmlns:a16="http://schemas.microsoft.com/office/drawing/2014/main" id="{3C425A28-3CF3-4BCF-B5F8-57B228822B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Notes Placeholder 2">
            <a:extLst>
              <a:ext uri="{FF2B5EF4-FFF2-40B4-BE49-F238E27FC236}">
                <a16:creationId xmlns:a16="http://schemas.microsoft.com/office/drawing/2014/main" id="{8E899E45-632E-4CF5-AA61-2DC5FFBF90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884" name="Slide Number Placeholder 3">
            <a:extLst>
              <a:ext uri="{FF2B5EF4-FFF2-40B4-BE49-F238E27FC236}">
                <a16:creationId xmlns:a16="http://schemas.microsoft.com/office/drawing/2014/main" id="{100C6B7C-0748-48F2-9BEB-0584315BF2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C67722-DC92-4956-AAFD-B84B3C1F46B4}" type="slidenum">
              <a:rPr lang="en-US" altLang="en-US">
                <a:solidFill>
                  <a:srgbClr val="990033"/>
                </a:solidFill>
                <a:latin typeface="Arial Narrow" panose="020B0606020202030204" pitchFamily="34" charset="0"/>
              </a:rPr>
              <a:pPr>
                <a:spcBef>
                  <a:spcPct val="0"/>
                </a:spcBef>
              </a:pPr>
              <a:t>57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a:extLst>
              <a:ext uri="{FF2B5EF4-FFF2-40B4-BE49-F238E27FC236}">
                <a16:creationId xmlns:a16="http://schemas.microsoft.com/office/drawing/2014/main" id="{0F76604F-A910-469A-9A13-6C2D9809EF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Notes Placeholder 2">
            <a:extLst>
              <a:ext uri="{FF2B5EF4-FFF2-40B4-BE49-F238E27FC236}">
                <a16:creationId xmlns:a16="http://schemas.microsoft.com/office/drawing/2014/main" id="{85AA3257-4003-4276-8D1A-CCCB3515E3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4932" name="Slide Number Placeholder 3">
            <a:extLst>
              <a:ext uri="{FF2B5EF4-FFF2-40B4-BE49-F238E27FC236}">
                <a16:creationId xmlns:a16="http://schemas.microsoft.com/office/drawing/2014/main" id="{F8D78B39-2B40-4BF6-9BEF-F262D828FA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1FC15D-F0D8-43A1-87D6-A0FDF1070529}" type="slidenum">
              <a:rPr lang="en-US" altLang="en-US">
                <a:solidFill>
                  <a:srgbClr val="990033"/>
                </a:solidFill>
                <a:latin typeface="Arial Narrow" panose="020B0606020202030204" pitchFamily="34" charset="0"/>
              </a:rPr>
              <a:pPr>
                <a:spcBef>
                  <a:spcPct val="0"/>
                </a:spcBef>
              </a:pPr>
              <a:t>58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582824A-8A4F-4214-8A2B-BF9CC879C5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486D448-E22D-4915-93A9-31C8CE8F13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AFCB3DA2-E9AD-4B96-A176-29D1D90A8F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409DAF-55CF-4113-BC20-74E1E60D8A5C}"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4005942-3674-4AE2-BFFF-26A54AB47C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9A716A2-1028-4C9D-8F0D-70E97B72E0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28E7C1FD-75E3-4AB9-84D7-A992B9C29E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234789-7E46-4AAC-A5F6-E7AEC80E012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A908143C-F848-4F69-98C4-BA53F4A7DA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E1AD80D5-A4F0-4131-B555-FE80BB5C84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1FD3FC9-438E-450C-9F79-E7F868BC72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515148-0A16-4AEC-9D5B-C86EB8213F3E}"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ADA0525-4B5E-439B-90A9-F8EF8BB8BA7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4ADAAB1-C497-4093-AA2B-8A3EA365D5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80BC529-017E-4C90-80B9-15F6B30C9D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441569-9B60-422F-ABCE-BCC1882E161F}"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9B018B8-DDF7-45AB-A7AF-58905E272EF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CD7C8B1-B9C2-4BB6-BF64-2BE5FB71F1A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A161476A-7EDC-4EE2-9B54-051A14C204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698143E1-7BE7-43F1-B25E-02D591C4CCD1}"/>
              </a:ext>
            </a:extLst>
          </p:cNvPr>
          <p:cNvSpPr>
            <a:spLocks noGrp="1"/>
          </p:cNvSpPr>
          <p:nvPr>
            <p:ph type="sldNum" sz="quarter" idx="12"/>
          </p:nvPr>
        </p:nvSpPr>
        <p:spPr>
          <a:xfrm>
            <a:off x="8229600" y="6473825"/>
            <a:ext cx="758825" cy="247650"/>
          </a:xfrm>
        </p:spPr>
        <p:txBody>
          <a:bodyPr/>
          <a:lstStyle>
            <a:lvl1pPr>
              <a:defRPr smtClean="0"/>
            </a:lvl1pPr>
          </a:lstStyle>
          <a:p>
            <a:pPr>
              <a:defRPr/>
            </a:pPr>
            <a:fld id="{E64C3DD3-0C2F-4174-AB45-AFBB6562AB22}" type="slidenum">
              <a:rPr lang="en-US" altLang="en-US"/>
              <a:pPr>
                <a:defRPr/>
              </a:pPr>
              <a:t>‹#›</a:t>
            </a:fld>
            <a:endParaRPr lang="en-US" altLang="en-US"/>
          </a:p>
        </p:txBody>
      </p:sp>
    </p:spTree>
    <p:extLst>
      <p:ext uri="{BB962C8B-B14F-4D97-AF65-F5344CB8AC3E}">
        <p14:creationId xmlns:p14="http://schemas.microsoft.com/office/powerpoint/2010/main" val="406069637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FB5A216-83C4-46FB-A3EE-F458EE3130E4}"/>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30DCCDCA-3E98-4E09-8E5A-1718B1A8EA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66826D1-0986-498B-8297-809191CEE3B4}"/>
              </a:ext>
            </a:extLst>
          </p:cNvPr>
          <p:cNvSpPr>
            <a:spLocks noGrp="1"/>
          </p:cNvSpPr>
          <p:nvPr>
            <p:ph type="sldNum" sz="quarter" idx="12"/>
          </p:nvPr>
        </p:nvSpPr>
        <p:spPr/>
        <p:txBody>
          <a:bodyPr/>
          <a:lstStyle>
            <a:lvl1pPr>
              <a:defRPr/>
            </a:lvl1pPr>
          </a:lstStyle>
          <a:p>
            <a:pPr>
              <a:defRPr/>
            </a:pPr>
            <a:fld id="{7BAD2C4A-94F1-436E-BF9C-635EB953D9E0}" type="slidenum">
              <a:rPr lang="en-US" altLang="en-US"/>
              <a:pPr>
                <a:defRPr/>
              </a:pPr>
              <a:t>‹#›</a:t>
            </a:fld>
            <a:endParaRPr lang="en-US" altLang="en-US"/>
          </a:p>
        </p:txBody>
      </p:sp>
    </p:spTree>
    <p:extLst>
      <p:ext uri="{BB962C8B-B14F-4D97-AF65-F5344CB8AC3E}">
        <p14:creationId xmlns:p14="http://schemas.microsoft.com/office/powerpoint/2010/main" val="208050548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B0CC2-A106-427F-BA95-37ADFBE832B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090FD62-7E8E-4845-A776-4B6B3224A82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E2BB36-DB8F-42FC-BEFA-247C03CC06C4}"/>
              </a:ext>
            </a:extLst>
          </p:cNvPr>
          <p:cNvSpPr>
            <a:spLocks noGrp="1"/>
          </p:cNvSpPr>
          <p:nvPr>
            <p:ph type="sldNum" sz="quarter" idx="12"/>
          </p:nvPr>
        </p:nvSpPr>
        <p:spPr/>
        <p:txBody>
          <a:bodyPr/>
          <a:lstStyle>
            <a:lvl1pPr>
              <a:defRPr smtClean="0"/>
            </a:lvl1pPr>
          </a:lstStyle>
          <a:p>
            <a:pPr>
              <a:defRPr/>
            </a:pPr>
            <a:fld id="{FD1B473A-7905-4222-83D5-C62B23800E37}" type="slidenum">
              <a:rPr lang="en-US" altLang="en-US"/>
              <a:pPr>
                <a:defRPr/>
              </a:pPr>
              <a:t>‹#›</a:t>
            </a:fld>
            <a:endParaRPr lang="en-US" altLang="en-US"/>
          </a:p>
        </p:txBody>
      </p:sp>
    </p:spTree>
    <p:extLst>
      <p:ext uri="{BB962C8B-B14F-4D97-AF65-F5344CB8AC3E}">
        <p14:creationId xmlns:p14="http://schemas.microsoft.com/office/powerpoint/2010/main" val="287945652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A10D883F-37CC-45D2-8820-FCBC0CDC01A5}"/>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5300921-8045-4EEF-AE3C-5C7D0D93225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A122C7C-CD05-42F0-9D87-85BBF648A99F}"/>
              </a:ext>
            </a:extLst>
          </p:cNvPr>
          <p:cNvSpPr>
            <a:spLocks noGrp="1"/>
          </p:cNvSpPr>
          <p:nvPr>
            <p:ph type="sldNum" sz="quarter" idx="12"/>
          </p:nvPr>
        </p:nvSpPr>
        <p:spPr>
          <a:xfrm>
            <a:off x="8229600" y="6473825"/>
            <a:ext cx="758825" cy="247650"/>
          </a:xfrm>
        </p:spPr>
        <p:txBody>
          <a:bodyPr/>
          <a:lstStyle>
            <a:lvl1pPr>
              <a:defRPr smtClean="0"/>
            </a:lvl1pPr>
          </a:lstStyle>
          <a:p>
            <a:pPr>
              <a:defRPr/>
            </a:pPr>
            <a:fld id="{7C4AE0BB-BCFE-4FC4-83B1-2BA71237B4D3}" type="slidenum">
              <a:rPr lang="en-US" altLang="en-US"/>
              <a:pPr>
                <a:defRPr/>
              </a:pPr>
              <a:t>‹#›</a:t>
            </a:fld>
            <a:endParaRPr lang="en-US" altLang="en-US"/>
          </a:p>
        </p:txBody>
      </p:sp>
    </p:spTree>
    <p:extLst>
      <p:ext uri="{BB962C8B-B14F-4D97-AF65-F5344CB8AC3E}">
        <p14:creationId xmlns:p14="http://schemas.microsoft.com/office/powerpoint/2010/main" val="391295285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B561E1D-3F37-419D-8D54-9B02932E9F4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7D04CCD8-2F4D-4913-85E5-FAD240D5656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1794EB6C-E19F-4D8D-9988-56C1418A23F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870F020-3A4F-471E-A24A-31A8C90318C5}"/>
              </a:ext>
            </a:extLst>
          </p:cNvPr>
          <p:cNvSpPr>
            <a:spLocks noGrp="1"/>
          </p:cNvSpPr>
          <p:nvPr>
            <p:ph type="sldNum" sz="quarter" idx="12"/>
          </p:nvPr>
        </p:nvSpPr>
        <p:spPr/>
        <p:txBody>
          <a:bodyPr/>
          <a:lstStyle>
            <a:lvl1pPr>
              <a:defRPr smtClean="0"/>
            </a:lvl1pPr>
          </a:lstStyle>
          <a:p>
            <a:pPr>
              <a:defRPr/>
            </a:pPr>
            <a:fld id="{50AA861F-3D62-45C9-B0FA-DCD5B5303523}" type="slidenum">
              <a:rPr lang="en-US" altLang="en-US"/>
              <a:pPr>
                <a:defRPr/>
              </a:pPr>
              <a:t>‹#›</a:t>
            </a:fld>
            <a:endParaRPr lang="en-US" altLang="en-US"/>
          </a:p>
        </p:txBody>
      </p:sp>
    </p:spTree>
    <p:extLst>
      <p:ext uri="{BB962C8B-B14F-4D97-AF65-F5344CB8AC3E}">
        <p14:creationId xmlns:p14="http://schemas.microsoft.com/office/powerpoint/2010/main" val="127385036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ABB7D84-3797-4067-8CE7-0F2E4554833D}"/>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4778411-F771-4419-B83E-9CB682556B0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52CF051-871F-4129-A7F7-634483BE29DE}"/>
              </a:ext>
            </a:extLst>
          </p:cNvPr>
          <p:cNvSpPr>
            <a:spLocks noGrp="1"/>
          </p:cNvSpPr>
          <p:nvPr>
            <p:ph type="sldNum" sz="quarter" idx="12"/>
          </p:nvPr>
        </p:nvSpPr>
        <p:spPr/>
        <p:txBody>
          <a:bodyPr/>
          <a:lstStyle>
            <a:lvl1pPr>
              <a:defRPr/>
            </a:lvl1pPr>
          </a:lstStyle>
          <a:p>
            <a:pPr>
              <a:defRPr/>
            </a:pPr>
            <a:fld id="{B50EF9CF-3269-480C-B7BC-5D0256B06B82}" type="slidenum">
              <a:rPr lang="en-US" altLang="en-US"/>
              <a:pPr>
                <a:defRPr/>
              </a:pPr>
              <a:t>‹#›</a:t>
            </a:fld>
            <a:endParaRPr lang="en-US" altLang="en-US"/>
          </a:p>
        </p:txBody>
      </p:sp>
    </p:spTree>
    <p:extLst>
      <p:ext uri="{BB962C8B-B14F-4D97-AF65-F5344CB8AC3E}">
        <p14:creationId xmlns:p14="http://schemas.microsoft.com/office/powerpoint/2010/main" val="243871557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0C63E85-DFB0-4979-949C-5E3883E6192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CF80F22-71FA-4FA2-B993-24DE9D6C954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87085F7E-3E4A-40FC-BBA5-354F4049F1D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C142F95B-6E93-4F67-9463-440DF3F19301}"/>
              </a:ext>
            </a:extLst>
          </p:cNvPr>
          <p:cNvSpPr>
            <a:spLocks noGrp="1"/>
          </p:cNvSpPr>
          <p:nvPr>
            <p:ph type="sldNum" sz="quarter" idx="12"/>
          </p:nvPr>
        </p:nvSpPr>
        <p:spPr>
          <a:xfrm>
            <a:off x="8229600" y="6477000"/>
            <a:ext cx="762000" cy="247650"/>
          </a:xfrm>
        </p:spPr>
        <p:txBody>
          <a:bodyPr/>
          <a:lstStyle>
            <a:lvl1pPr>
              <a:defRPr smtClean="0"/>
            </a:lvl1pPr>
          </a:lstStyle>
          <a:p>
            <a:pPr>
              <a:defRPr/>
            </a:pPr>
            <a:fld id="{F823D27D-85CD-4FD3-9692-F7F712C69ED6}" type="slidenum">
              <a:rPr lang="en-US" altLang="en-US"/>
              <a:pPr>
                <a:defRPr/>
              </a:pPr>
              <a:t>‹#›</a:t>
            </a:fld>
            <a:endParaRPr lang="en-US" altLang="en-US"/>
          </a:p>
        </p:txBody>
      </p:sp>
    </p:spTree>
    <p:extLst>
      <p:ext uri="{BB962C8B-B14F-4D97-AF65-F5344CB8AC3E}">
        <p14:creationId xmlns:p14="http://schemas.microsoft.com/office/powerpoint/2010/main" val="304951811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6E29708F-F4BE-4AF1-B897-D7DA8E29662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1EDE960-D976-4563-AD8E-4C188803B78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C6DB9CF-98C1-47EF-9108-8846CD15CF22}"/>
              </a:ext>
            </a:extLst>
          </p:cNvPr>
          <p:cNvSpPr>
            <a:spLocks noGrp="1"/>
          </p:cNvSpPr>
          <p:nvPr>
            <p:ph type="sldNum" sz="quarter" idx="12"/>
          </p:nvPr>
        </p:nvSpPr>
        <p:spPr/>
        <p:txBody>
          <a:bodyPr/>
          <a:lstStyle>
            <a:lvl1pPr>
              <a:defRPr/>
            </a:lvl1pPr>
          </a:lstStyle>
          <a:p>
            <a:pPr>
              <a:defRPr/>
            </a:pPr>
            <a:fld id="{EA794AE6-874B-49A6-A15A-35A881C0C0C8}" type="slidenum">
              <a:rPr lang="en-US" altLang="en-US"/>
              <a:pPr>
                <a:defRPr/>
              </a:pPr>
              <a:t>‹#›</a:t>
            </a:fld>
            <a:endParaRPr lang="en-US" altLang="en-US"/>
          </a:p>
        </p:txBody>
      </p:sp>
    </p:spTree>
    <p:extLst>
      <p:ext uri="{BB962C8B-B14F-4D97-AF65-F5344CB8AC3E}">
        <p14:creationId xmlns:p14="http://schemas.microsoft.com/office/powerpoint/2010/main" val="332744350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3077148-2121-4390-BFCA-9287141A350B}"/>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7C40FE8-FFF1-4A9D-99C9-1666A2ECD66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224AEB5-6DDC-4200-826A-BABBF9B2ED58}"/>
              </a:ext>
            </a:extLst>
          </p:cNvPr>
          <p:cNvSpPr>
            <a:spLocks noGrp="1"/>
          </p:cNvSpPr>
          <p:nvPr>
            <p:ph type="sldNum" sz="quarter" idx="12"/>
          </p:nvPr>
        </p:nvSpPr>
        <p:spPr/>
        <p:txBody>
          <a:bodyPr/>
          <a:lstStyle>
            <a:lvl1pPr>
              <a:defRPr smtClean="0"/>
            </a:lvl1pPr>
          </a:lstStyle>
          <a:p>
            <a:pPr>
              <a:defRPr/>
            </a:pPr>
            <a:fld id="{309EDA1B-8364-4C34-A369-1E03AFB59063}" type="slidenum">
              <a:rPr lang="en-US" altLang="en-US"/>
              <a:pPr>
                <a:defRPr/>
              </a:pPr>
              <a:t>‹#›</a:t>
            </a:fld>
            <a:endParaRPr lang="en-US" altLang="en-US"/>
          </a:p>
        </p:txBody>
      </p:sp>
    </p:spTree>
    <p:extLst>
      <p:ext uri="{BB962C8B-B14F-4D97-AF65-F5344CB8AC3E}">
        <p14:creationId xmlns:p14="http://schemas.microsoft.com/office/powerpoint/2010/main" val="97814670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4CE89D2-B26F-49C3-A19F-DE310BB126A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6BE9EC8-0461-4D5D-A258-61CD423DC14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8AC1FAA-F62D-428F-95A5-8134BFFC196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3FFFE0A-CCE4-43E7-8EFC-1340AC4D90E7}"/>
              </a:ext>
            </a:extLst>
          </p:cNvPr>
          <p:cNvSpPr>
            <a:spLocks noGrp="1"/>
          </p:cNvSpPr>
          <p:nvPr>
            <p:ph type="sldNum" sz="quarter" idx="12"/>
          </p:nvPr>
        </p:nvSpPr>
        <p:spPr/>
        <p:txBody>
          <a:bodyPr/>
          <a:lstStyle>
            <a:lvl1pPr>
              <a:defRPr smtClean="0"/>
            </a:lvl1pPr>
          </a:lstStyle>
          <a:p>
            <a:pPr>
              <a:defRPr/>
            </a:pPr>
            <a:fld id="{F0FBA54D-EC32-4637-BE38-244F3C4462B3}" type="slidenum">
              <a:rPr lang="en-US" altLang="en-US"/>
              <a:pPr>
                <a:defRPr/>
              </a:pPr>
              <a:t>‹#›</a:t>
            </a:fld>
            <a:endParaRPr lang="en-US" altLang="en-US"/>
          </a:p>
        </p:txBody>
      </p:sp>
    </p:spTree>
    <p:extLst>
      <p:ext uri="{BB962C8B-B14F-4D97-AF65-F5344CB8AC3E}">
        <p14:creationId xmlns:p14="http://schemas.microsoft.com/office/powerpoint/2010/main" val="152688704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1B93B5F1-BE07-4897-A452-2EF703534ED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979FE26-DB0F-420A-8047-F941E80733B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7F54E4B8-54E9-4A51-A341-23AA117CE069}"/>
              </a:ext>
            </a:extLst>
          </p:cNvPr>
          <p:cNvSpPr>
            <a:spLocks noGrp="1"/>
          </p:cNvSpPr>
          <p:nvPr>
            <p:ph type="sldNum" sz="quarter" idx="12"/>
          </p:nvPr>
        </p:nvSpPr>
        <p:spPr/>
        <p:txBody>
          <a:bodyPr/>
          <a:lstStyle>
            <a:lvl1pPr>
              <a:defRPr smtClean="0"/>
            </a:lvl1pPr>
          </a:lstStyle>
          <a:p>
            <a:pPr>
              <a:defRPr/>
            </a:pPr>
            <a:fld id="{1090F3B0-327F-4BFC-83A3-9817FB1D8CD5}" type="slidenum">
              <a:rPr lang="en-US" altLang="en-US"/>
              <a:pPr>
                <a:defRPr/>
              </a:pPr>
              <a:t>‹#›</a:t>
            </a:fld>
            <a:endParaRPr lang="en-US" altLang="en-US"/>
          </a:p>
        </p:txBody>
      </p:sp>
    </p:spTree>
    <p:extLst>
      <p:ext uri="{BB962C8B-B14F-4D97-AF65-F5344CB8AC3E}">
        <p14:creationId xmlns:p14="http://schemas.microsoft.com/office/powerpoint/2010/main" val="1561124851"/>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B39199F-A374-4971-812B-266C5909B8F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D6A900AD-0F4C-4C17-9C06-5299036315B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E7536170-186F-4B27-865D-4A50D725B2C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D4715674-9272-4F55-B066-7B5D9822F48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66E42B06-BB45-4C4E-8F08-B1A0B87A923B}"/>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39F1DEFD-FDFD-4372-A086-E0030DBB4083}"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56AE8F75-40C3-4E06-AAFD-1183FD83DC44}"/>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F955B9C4-963B-4859-9C15-4305B11E249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8E956C3-7EE9-4720-8466-AEC8472754D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06" r:id="rId1"/>
    <p:sldLayoutId id="2147485007" r:id="rId2"/>
    <p:sldLayoutId id="2147485008" r:id="rId3"/>
    <p:sldLayoutId id="2147485003" r:id="rId4"/>
    <p:sldLayoutId id="2147485009" r:id="rId5"/>
    <p:sldLayoutId id="2147485004" r:id="rId6"/>
    <p:sldLayoutId id="2147485010" r:id="rId7"/>
    <p:sldLayoutId id="2147485011" r:id="rId8"/>
    <p:sldLayoutId id="2147485012" r:id="rId9"/>
    <p:sldLayoutId id="2147485005" r:id="rId10"/>
    <p:sldLayoutId id="214748501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5DEFEBB-D825-41BE-98E8-D14198F16673}"/>
              </a:ext>
            </a:extLst>
          </p:cNvPr>
          <p:cNvSpPr>
            <a:spLocks noGrp="1" noChangeArrowheads="1"/>
          </p:cNvSpPr>
          <p:nvPr>
            <p:ph type="title"/>
          </p:nvPr>
        </p:nvSpPr>
        <p:spPr>
          <a:xfrm>
            <a:off x="533400" y="152400"/>
            <a:ext cx="8001000" cy="6477000"/>
          </a:xfrm>
        </p:spPr>
        <p:txBody>
          <a:bodyPr/>
          <a:lstStyle/>
          <a:p>
            <a:pPr algn="ctr" eaLnBrk="1" fontAlgn="auto" hangingPunct="1">
              <a:spcAft>
                <a:spcPts val="0"/>
              </a:spcAft>
              <a:defRPr/>
            </a:pPr>
            <a:br>
              <a:rPr lang="en-US" sz="6000" b="1" dirty="0">
                <a:solidFill>
                  <a:srgbClr val="002060"/>
                </a:solidFill>
                <a:effectLst>
                  <a:outerShdw blurRad="38100" dist="38100" dir="2700000" algn="tl">
                    <a:srgbClr val="000000">
                      <a:alpha val="43137"/>
                    </a:srgbClr>
                  </a:outerShdw>
                </a:effectLst>
              </a:rPr>
            </a:br>
            <a:r>
              <a:rPr lang="en-US" sz="6000" b="1" dirty="0">
                <a:solidFill>
                  <a:srgbClr val="002060"/>
                </a:solidFill>
                <a:effectLst>
                  <a:outerShdw blurRad="38100" dist="38100" dir="2700000" algn="tl">
                    <a:srgbClr val="000000">
                      <a:alpha val="43137"/>
                    </a:srgbClr>
                  </a:outerShdw>
                </a:effectLst>
              </a:rPr>
              <a:t>how  to  be content  with what  you  have</a:t>
            </a:r>
            <a:br>
              <a:rPr lang="en-US" sz="6600" b="1" dirty="0">
                <a:solidFill>
                  <a:srgbClr val="002060"/>
                </a:solidFill>
                <a:effectLst>
                  <a:outerShdw blurRad="38100" dist="38100" dir="2700000" algn="tl">
                    <a:srgbClr val="000000">
                      <a:alpha val="43137"/>
                    </a:srgbClr>
                  </a:outerShdw>
                </a:effectLst>
              </a:rPr>
            </a:b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5DF87F-7F96-4183-848C-5D427586C93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29D705-7B77-43DC-9F01-159DF0B5B3A1}"/>
              </a:ext>
            </a:extLst>
          </p:cNvPr>
          <p:cNvSpPr>
            <a:spLocks noGrp="1" noChangeArrowheads="1"/>
          </p:cNvSpPr>
          <p:nvPr>
            <p:ph idx="1"/>
          </p:nvPr>
        </p:nvSpPr>
        <p:spPr>
          <a:xfrm>
            <a:off x="457200" y="1143000"/>
            <a:ext cx="8229600" cy="5410200"/>
          </a:xfrm>
        </p:spPr>
        <p:txBody>
          <a:bodyPr>
            <a:noAutofit/>
          </a:bodyPr>
          <a:lstStyle/>
          <a:p>
            <a:pPr marL="609600" indent="-609600" algn="just" eaLnBrk="1" hangingPunct="1">
              <a:buFont typeface="Wingdings 2" panose="05020102010507070707" pitchFamily="18" charset="2"/>
              <a:buNone/>
              <a:defRPr/>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A. The rich are to take pride in their low position.</a:t>
            </a:r>
          </a:p>
          <a:p>
            <a:pPr marL="609600" indent="-609600" algn="just" eaLnBrk="1" hangingPunct="1">
              <a:buFont typeface="Wingdings 2" panose="05020102010507070707" pitchFamily="18" charset="2"/>
              <a:buNone/>
              <a:defRPr/>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3. </a:t>
            </a:r>
            <a:r>
              <a:rPr lang="en-US" altLang="en-US" sz="4300" b="1">
                <a:solidFill>
                  <a:srgbClr val="339966"/>
                </a:solidFill>
                <a:effectLst>
                  <a:outerShdw blurRad="38100" dist="38100" dir="2700000" algn="tl">
                    <a:srgbClr val="000000">
                      <a:alpha val="43137"/>
                    </a:srgbClr>
                  </a:outerShdw>
                </a:effectLst>
                <a:latin typeface="Arial Narrow" panose="020B0606020202030204" pitchFamily="34" charset="0"/>
              </a:rPr>
              <a:t>Low position</a:t>
            </a: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3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 lit. to push 	down, be of low esteem, to 	humble.</a:t>
            </a: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ταπείνωσις</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AE7CE81D-FC33-4632-9FE4-2FD2FA2E59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88DDC3-CFC4-4454-A4AA-845D038545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6233B8-8C75-49F4-A916-460049854FCA}"/>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4. God is not as much concerned 	about how much money you 	have as He is about your attitude 	towards it &amp; what you do with it.</a:t>
            </a:r>
          </a:p>
        </p:txBody>
      </p:sp>
      <p:sp>
        <p:nvSpPr>
          <p:cNvPr id="4" name="Rectangle 3">
            <a:extLst>
              <a:ext uri="{FF2B5EF4-FFF2-40B4-BE49-F238E27FC236}">
                <a16:creationId xmlns:a16="http://schemas.microsoft.com/office/drawing/2014/main" id="{6164B53F-F53D-4CE1-8C74-E79D8045122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0C4799-795D-40DC-BA34-2DC6F2F0E4C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160F84-B5F3-4AFB-91E0-16603348A0C5}"/>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4. God is not as much concerned 	about how much money you 	have as He is about your attitude 	towards it &amp; what you do with it.</a:t>
            </a:r>
          </a:p>
          <a:p>
            <a:pPr marL="609600" indent="-609600" algn="ctr" eaLnBrk="1" fontAlgn="auto" hangingPunct="1">
              <a:spcAft>
                <a:spcPts val="0"/>
              </a:spcAft>
              <a:buFont typeface="Wingdings 2" panose="05020102010507070707" pitchFamily="18" charset="2"/>
              <a:buNone/>
              <a:defRPr/>
            </a:pPr>
            <a:r>
              <a:rPr lang="en-US" sz="4300" b="1" dirty="0">
                <a:solidFill>
                  <a:srgbClr val="339966"/>
                </a:solidFill>
                <a:effectLst>
                  <a:outerShdw blurRad="38100" dist="38100" dir="2700000" algn="tl">
                    <a:srgbClr val="000000">
                      <a:alpha val="43137"/>
                    </a:srgbClr>
                  </a:outerShdw>
                </a:effectLst>
                <a:latin typeface="Arial Narrow" pitchFamily="34" charset="0"/>
              </a:rPr>
              <a:t>It all belongs to God &amp; He holds you accountable for it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25:14-30</a:t>
            </a:r>
          </a:p>
        </p:txBody>
      </p:sp>
      <p:sp>
        <p:nvSpPr>
          <p:cNvPr id="4" name="Rectangle 3">
            <a:extLst>
              <a:ext uri="{FF2B5EF4-FFF2-40B4-BE49-F238E27FC236}">
                <a16:creationId xmlns:a16="http://schemas.microsoft.com/office/drawing/2014/main" id="{D6555D8F-1F27-44D3-AD64-B899F2A6B2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C684BF-9DBA-4FAC-8889-CD9CF3C3091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748C58-E665-4CDC-BD2A-774B6B251930}"/>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4. God is not as much concerned 	about how much money you 	have as He is about your attitude 	towards it &amp; what you do with it.</a:t>
            </a:r>
          </a:p>
          <a:p>
            <a:pPr marL="609600" indent="-609600" algn="ctr" eaLnBrk="1" fontAlgn="auto" hangingPunct="1">
              <a:spcAft>
                <a:spcPts val="0"/>
              </a:spcAft>
              <a:buFont typeface="Wingdings 2" panose="05020102010507070707" pitchFamily="18" charset="2"/>
              <a:buNone/>
              <a:defRPr/>
            </a:pPr>
            <a:r>
              <a:rPr lang="en-US" sz="4300" b="1" dirty="0">
                <a:solidFill>
                  <a:srgbClr val="339966"/>
                </a:solidFill>
                <a:effectLst>
                  <a:outerShdw blurRad="38100" dist="38100" dir="2700000" algn="tl">
                    <a:srgbClr val="000000">
                      <a:alpha val="43137"/>
                    </a:srgbClr>
                  </a:outerShdw>
                </a:effectLst>
                <a:latin typeface="Arial Narrow" pitchFamily="34" charset="0"/>
              </a:rPr>
              <a:t>Wealth is a gift from God</a:t>
            </a:r>
          </a:p>
          <a:p>
            <a:pPr algn="just">
              <a:buFont typeface="Wingdings 2" panose="05020102010507070707" pitchFamily="18" charset="2"/>
              <a:buNone/>
              <a:defRPr/>
            </a:pPr>
            <a:r>
              <a:rPr lang="en-US" sz="27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Ecclesiates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5:19 - Moreover, when God gives any man wealth and possessions, and enables him to enjoy them, to accept his lot and be happy in his work —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a gift of God</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700" dirty="0"/>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F940B91-BA4E-474F-890A-9CE25410056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B5A293-2424-44FA-BEBB-A3C5E2AA17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F231E4-67DE-4D64-96A6-0324160B487B}"/>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You are to use your money to: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15:26 - For Macedonia and Achaia were pleased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a contribution for the poor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the saints in Jerusalem.</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EB24B2F-BE58-49EE-A0E0-40493CF038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C49F15-90AE-47D6-981F-C294CC821A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C6ADBF-31C4-4295-9612-E9050DC8920B}"/>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You are to use your money to: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15:26 - For Macedonia and Achaia were pleased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make a contribution for the poor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the saints in Jerusalem.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16:1 - Now about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collection for God’s people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Do what I told the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Galatian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churches to do.</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6:10 - Therefore, as we have opportunity, let 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good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all people,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especially to those who belong to the family of believers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145210CA-6DB6-4A41-85E0-230681C574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C13FF0-CE1E-4B68-B879-9B0BE924462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CB93A2-BD64-4C78-980D-ED95C29A3867}"/>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You are to use your money to: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9:14 - In the same way, the Lord has commanded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preach the gospel should receive their living from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6A0497C3-5DFC-4001-AC7D-A4668A8D338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6F810E-7157-49EF-8515-F87E75A0F9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0BBE5B-F315-4206-AA6D-85491BF00D93}"/>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5. You are to use your money to:</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9:14 - In the same way, the Lord has commanded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 preach the gospel should receive their living from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5:17 -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elders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direct the affairs of the church well are worthy of double honor, especially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those whose work is preaching and teaching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E6752E2D-4959-4F00-8821-B74CFFE5D5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123212-E98C-4305-B672-A4139CBA12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F015C5-994B-4BB1-9A34-870E69434729}"/>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6. When you use your money selfishly: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Your gold and silver are corroded. Their corrosion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testify against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eat your flesh like fire. You have hoarded wealth in the last days. – 5:3</a:t>
            </a:r>
          </a:p>
        </p:txBody>
      </p:sp>
      <p:sp>
        <p:nvSpPr>
          <p:cNvPr id="4" name="Rectangle 3">
            <a:extLst>
              <a:ext uri="{FF2B5EF4-FFF2-40B4-BE49-F238E27FC236}">
                <a16:creationId xmlns:a16="http://schemas.microsoft.com/office/drawing/2014/main" id="{C42F196A-5EE8-4803-A9A5-743FFE87B11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68DE0E-C325-4002-9F0D-6686A560B3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F8BF35-7564-4D4C-AF7D-759F86ADD1DD}"/>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6. When you use your money selfishly: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Your gold and silver are corroded. Their corrosion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will testify against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eat your flesh like fire. You have hoarded wealth in the last days. – 5:3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have lived on earth in luxury and self-indulgence.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fattened yourselves in the day of slaughter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5:5</a:t>
            </a:r>
          </a:p>
        </p:txBody>
      </p:sp>
      <p:sp>
        <p:nvSpPr>
          <p:cNvPr id="4" name="Rectangle 3">
            <a:extLst>
              <a:ext uri="{FF2B5EF4-FFF2-40B4-BE49-F238E27FC236}">
                <a16:creationId xmlns:a16="http://schemas.microsoft.com/office/drawing/2014/main" id="{2880CC80-01F5-4C1B-8285-E5204096F0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A661F5-59D8-4356-AB90-519F172F1C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38BC64-0FE7-4494-AAAE-883D738DB5BD}"/>
              </a:ext>
            </a:extLst>
          </p:cNvPr>
          <p:cNvSpPr>
            <a:spLocks noGrp="1" noChangeArrowheads="1"/>
          </p:cNvSpPr>
          <p:nvPr>
            <p:ph idx="1"/>
          </p:nvPr>
        </p:nvSpPr>
        <p:spPr>
          <a:xfrm>
            <a:off x="457200" y="1143000"/>
            <a:ext cx="8229600" cy="5715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Parable of the</a:t>
            </a:r>
            <a:b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b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itchFamily="34" charset="0"/>
              </a:rPr>
              <a:t>Workers in the Vineyard</a:t>
            </a: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20:1-16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7AA118-02A2-4F84-8C94-9754FA5F88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E16CD9-9602-4800-8DA8-CF52697CBD04}"/>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ACD8407-A6B4-40A7-82F5-9F018200DB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186AAE-550D-43B2-B722-1498522426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D696179-A741-4335-965D-B87A8BD8A473}"/>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It’s only temporary</a:t>
            </a:r>
          </a:p>
          <a:p>
            <a:pPr marL="609600" indent="-609600" algn="just" eaLnBrk="1" fontAlgn="auto" hangingPunct="1">
              <a:spcAft>
                <a:spcPts val="0"/>
              </a:spcAf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one who is rich should take pride in his low position, because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pass away like a wild flower</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sun rises with scorching heat and withers the plant; its blossom falls and its beauty is destroyed. In the same way,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rich man will fade away</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while he goes about his business. – 1:10-11</a:t>
            </a:r>
          </a:p>
        </p:txBody>
      </p:sp>
      <p:sp>
        <p:nvSpPr>
          <p:cNvPr id="4" name="Rectangle 3">
            <a:extLst>
              <a:ext uri="{FF2B5EF4-FFF2-40B4-BE49-F238E27FC236}">
                <a16:creationId xmlns:a16="http://schemas.microsoft.com/office/drawing/2014/main" id="{25390AC2-00E9-4E69-9A33-FC8307D8F13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A06C67-02E4-46EF-BA35-F509A65CF0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DF04A8-23EF-432E-B214-46473A86A60D}"/>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It’s like a vapor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4:14 - Why, you do not even know what will happen tomorrow. What is your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a mist that appears for a little while and then vanishes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586ADE76-B1A9-422E-B064-F7CB348F85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3D1A3B-F09A-4308-B8C6-8BBF0C52B7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05DBD1-55F1-4BD1-83FA-48D2A7B02CB3}"/>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can’t take it with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4:14 - Why, you do not even know what will happen tomorrow. What is your life?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a mist that appears for a little while and then vanishes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wealth has rotted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moths have eaten your clothes. – 5:2</a:t>
            </a:r>
          </a:p>
        </p:txBody>
      </p:sp>
      <p:sp>
        <p:nvSpPr>
          <p:cNvPr id="4" name="Rectangle 3">
            <a:extLst>
              <a:ext uri="{FF2B5EF4-FFF2-40B4-BE49-F238E27FC236}">
                <a16:creationId xmlns:a16="http://schemas.microsoft.com/office/drawing/2014/main" id="{7CEAE275-9D24-4EBA-BC0F-A91A0BCC04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1DD520-FF62-4026-B18B-6DB8E50ABD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C9B1F9-3F0F-48EC-895C-96CAD0E86482}"/>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can’t take it </a:t>
            </a:r>
            <a:r>
              <a:rPr lang="en-US" sz="4400" b="1">
                <a:solidFill>
                  <a:srgbClr val="339966"/>
                </a:solidFill>
                <a:effectLst>
                  <a:outerShdw blurRad="38100" dist="38100" dir="2700000" algn="tl">
                    <a:srgbClr val="000000">
                      <a:alpha val="43137"/>
                    </a:srgbClr>
                  </a:outerShdw>
                </a:effectLst>
                <a:latin typeface="Arial Narrow" pitchFamily="34" charset="0"/>
              </a:rPr>
              <a:t>with you</a:t>
            </a:r>
          </a:p>
          <a:p>
            <a:pPr marL="609600" indent="-609600" algn="ctr" eaLnBrk="1" fontAlgn="auto" hangingPunct="1">
              <a:spcAft>
                <a:spcPts val="0"/>
              </a:spcAft>
              <a:buFont typeface="Wingdings 2" panose="05020102010507070707" pitchFamily="18" charset="2"/>
              <a:buNone/>
              <a:defRPr/>
            </a:pP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12:16-26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C92C62E-CBE6-48B1-91EF-6A3A2626D5D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2517F4-569D-4A1D-B78E-6CFF939A28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A0DBE62-EA78-49FA-8C4F-ECB60AC86507}"/>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can’t take it </a:t>
            </a:r>
            <a:r>
              <a:rPr lang="en-US" sz="4400" b="1">
                <a:solidFill>
                  <a:srgbClr val="339966"/>
                </a:solidFill>
                <a:effectLst>
                  <a:outerShdw blurRad="38100" dist="38100" dir="2700000" algn="tl">
                    <a:srgbClr val="000000">
                      <a:alpha val="43137"/>
                    </a:srgbClr>
                  </a:outerShdw>
                </a:effectLst>
                <a:latin typeface="Arial Narrow" pitchFamily="34" charset="0"/>
              </a:rPr>
              <a:t>with you</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12:19 - You have plenty of good things laid up for many years. Take life easy; eat, drink and be merry.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826998D-77E0-41E3-BDCB-697BDDFA6B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8A413E-821C-4975-89EF-84DD2EDB68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50EAFC-746A-447A-B7C0-677415F45C9E}"/>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can’t take it </a:t>
            </a:r>
            <a:r>
              <a:rPr lang="en-US" sz="4400" b="1">
                <a:solidFill>
                  <a:srgbClr val="339966"/>
                </a:solidFill>
                <a:effectLst>
                  <a:outerShdw blurRad="38100" dist="38100" dir="2700000" algn="tl">
                    <a:srgbClr val="000000">
                      <a:alpha val="43137"/>
                    </a:srgbClr>
                  </a:outerShdw>
                </a:effectLst>
                <a:latin typeface="Arial Narrow" pitchFamily="34" charset="0"/>
              </a:rPr>
              <a:t>with you</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12:20 - You fool! This very night your life will be demanded from you. Then who will get what you have prepared for yourself?</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34ECF660-E3F7-4748-AB9E-7DE89C942F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FF2C757-C257-47D9-91C5-5850C773CB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C0E954-18CD-4F8F-8011-4329FBE4A950}"/>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is earthly wealth really poverty?</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You can’t take it </a:t>
            </a:r>
            <a:r>
              <a:rPr lang="en-US" sz="4400" b="1">
                <a:solidFill>
                  <a:srgbClr val="339966"/>
                </a:solidFill>
                <a:effectLst>
                  <a:outerShdw blurRad="38100" dist="38100" dir="2700000" algn="tl">
                    <a:srgbClr val="000000">
                      <a:alpha val="43137"/>
                    </a:srgbClr>
                  </a:outerShdw>
                </a:effectLst>
                <a:latin typeface="Arial Narrow" pitchFamily="34" charset="0"/>
              </a:rPr>
              <a:t>with you</a:t>
            </a:r>
            <a:endParaRPr lang="en-US" sz="4400" b="1" dirty="0">
              <a:solidFill>
                <a:srgbClr val="339966"/>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12:21 - This is how it will be with anyone who stores up things for himself but is not rich toward God. </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93B6B1C5-F7E1-4B54-AA19-46A885B87F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8C12B3-78B7-49A5-AA03-0780C1B502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D4D111-D73A-4A69-AA57-7DF385CF1A29}"/>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perils of wealth</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Harder to get into heaven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19:23 - Then Jesus said to his disciples, “I tell you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hard for a rich man to enter the kingdom of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FB8FFD89-022E-4442-B333-D7096F4E27B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6E7A720-AD07-409B-9F43-B27592BC2D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1C8B03-5C49-4710-A922-30456C22436C}"/>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perils of wealth</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Wealth chokes the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13:7 &amp; 22 - Other seed fell among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thorns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grew up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choked the plants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The one who received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seed that fell among the thorns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the man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hears the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worries of this life and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deceitfulness of wealth choke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making it unfruitful. </a:t>
            </a:r>
          </a:p>
        </p:txBody>
      </p:sp>
      <p:sp>
        <p:nvSpPr>
          <p:cNvPr id="4" name="Rectangle 3">
            <a:extLst>
              <a:ext uri="{FF2B5EF4-FFF2-40B4-BE49-F238E27FC236}">
                <a16:creationId xmlns:a16="http://schemas.microsoft.com/office/drawing/2014/main" id="{F7484F8F-E6F3-486D-ABB2-A8D4218490F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E0FC3E-A9EB-467A-B32D-2393C9B0CD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B2E655-0DE2-41A9-84F1-92F123ACDC8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1:9-11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brother in humble circumstances ought to take pride in his high position. But the one who is rich should take pride in his low position, because he will pass away like a wild flower. For the sun rises with scorching heat and withers the plant; its blossom falls and its beauty is destroyed. In the same way, the rich man will fade away even while he goes about his business.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5B4020-5344-4272-AE92-52DB6A2A03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5E45E0-36D2-493A-B28D-1073C465880E}"/>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perils of wealth</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Wealth chokes the Word</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Timothy 6:9-10 - People who want to get rich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 into temptation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 trap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into many foolish and harmful desires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plunge men into ruin and destruction. For the love of money is a root of all kinds of evil.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Some peopl</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 eager for money, have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wandered from the faith and pierced themselves with many griefs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4" name="Rectangle 3">
            <a:extLst>
              <a:ext uri="{FF2B5EF4-FFF2-40B4-BE49-F238E27FC236}">
                <a16:creationId xmlns:a16="http://schemas.microsoft.com/office/drawing/2014/main" id="{24ED108E-00E3-4C60-8313-718D784532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53E8F5-BA7A-426D-9991-1C99DEC982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1555AA-8473-4221-B04A-0EDD1B8BF7DB}"/>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perils of wealth</a:t>
            </a:r>
          </a:p>
          <a:p>
            <a:pPr marL="609600" indent="-609600" algn="ctr" eaLnBrk="1" fontAlgn="auto" hangingPunct="1">
              <a:spcAft>
                <a:spcPts val="0"/>
              </a:spcAft>
              <a:buFont typeface="Wingdings 2" panose="05020102010507070707" pitchFamily="18" charset="2"/>
              <a:buNone/>
              <a:defRPr/>
            </a:pPr>
            <a:r>
              <a:rPr lang="en-US" sz="4300" b="1" dirty="0">
                <a:solidFill>
                  <a:srgbClr val="339966"/>
                </a:solidFill>
                <a:effectLst>
                  <a:outerShdw blurRad="38100" dist="38100" dir="2700000" algn="tl">
                    <a:srgbClr val="000000">
                      <a:alpha val="43137"/>
                    </a:srgbClr>
                  </a:outerShdw>
                </a:effectLst>
                <a:latin typeface="Arial Narrow" pitchFamily="34" charset="0"/>
              </a:rPr>
              <a:t>Wealth turns you away from the Lord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18:22-23 - When Jesus heard this, he said to him, “You still lack one thing.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Sell everything you have and give to the poor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 will have treasure in heaven. Then come, follow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heard this, he became very sad, because he was a man of great wealth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C56B9BC-2E35-44BA-8704-E64BD94CEB3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D876A2-A755-42D2-A91B-5ED0781B647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E72539-98E7-4583-A826-C97F02FCAE21}"/>
              </a:ext>
            </a:extLst>
          </p:cNvPr>
          <p:cNvSpPr>
            <a:spLocks noGrp="1" noChangeArrowheads="1"/>
          </p:cNvSpPr>
          <p:nvPr>
            <p:ph idx="1"/>
          </p:nvPr>
        </p:nvSpPr>
        <p:spPr>
          <a:xfrm>
            <a:off x="457200" y="10668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Realize the Poverty of Riches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a:p>
            <a:pPr marL="857250" indent="-85725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II. Realize the Riches of Poverty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v9</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94B511-02A2-4300-8927-B0E76E09F9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DFAA24-A52C-4F2F-B15F-E02D967DFFD7}"/>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humble are to take pride </a:t>
            </a:r>
            <a:r>
              <a:rPr lang="en-US" sz="4400" b="1">
                <a:solidFill>
                  <a:srgbClr val="990033"/>
                </a:solidFill>
                <a:effectLst>
                  <a:outerShdw blurRad="38100" dist="38100" dir="2700000" algn="tl">
                    <a:srgbClr val="000000">
                      <a:alpha val="43137"/>
                    </a:srgbClr>
                  </a:outerShdw>
                </a:effectLst>
                <a:latin typeface="Arial Narrow" pitchFamily="34" charset="0"/>
              </a:rPr>
              <a:t>in     their </a:t>
            </a:r>
            <a:r>
              <a:rPr lang="en-US" sz="4400" b="1" dirty="0">
                <a:solidFill>
                  <a:srgbClr val="990033"/>
                </a:solidFill>
                <a:effectLst>
                  <a:outerShdw blurRad="38100" dist="38100" dir="2700000" algn="tl">
                    <a:srgbClr val="000000">
                      <a:alpha val="43137"/>
                    </a:srgbClr>
                  </a:outerShdw>
                </a:effectLst>
                <a:latin typeface="Arial Narrow" pitchFamily="34" charset="0"/>
              </a:rPr>
              <a:t>high </a:t>
            </a:r>
            <a:r>
              <a:rPr lang="en-US" sz="4400" b="1">
                <a:solidFill>
                  <a:srgbClr val="990033"/>
                </a:solidFill>
                <a:effectLst>
                  <a:outerShdw blurRad="38100" dist="38100" dir="2700000" algn="tl">
                    <a:srgbClr val="000000">
                      <a:alpha val="43137"/>
                    </a:srgbClr>
                  </a:outerShdw>
                </a:effectLst>
                <a:latin typeface="Arial Narrow" pitchFamily="34" charset="0"/>
              </a:rPr>
              <a:t>position.</a:t>
            </a:r>
          </a:p>
          <a:p>
            <a:pPr marL="0" indent="0">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brother in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humble circumstances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ought to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take pride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his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high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position. - v</a:t>
            </a:r>
            <a:r>
              <a:rPr lang="en-US" sz="2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a:t>
            </a:r>
            <a:endParaRPr lang="en-US"/>
          </a:p>
        </p:txBody>
      </p:sp>
      <p:sp>
        <p:nvSpPr>
          <p:cNvPr id="4" name="Rectangle 3">
            <a:extLst>
              <a:ext uri="{FF2B5EF4-FFF2-40B4-BE49-F238E27FC236}">
                <a16:creationId xmlns:a16="http://schemas.microsoft.com/office/drawing/2014/main" id="{C0290A31-1B33-43BE-AB60-E77668FC7C9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641C42-509C-4BA7-8B4C-F49005E167F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610AD9-5152-4EB5-8D3C-97751808818B}"/>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humble are to take pride in their high position.</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Humbleness brings promises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will be greatest in the Kingdom</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18:4 -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humbles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like this child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the greatest in the kingdom of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E9B3F118-AFC7-43B7-937C-9F4426C54B4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73AD3C-4F33-4CE1-96DA-690329D5201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3B1F6B-5EF0-49A0-B9D6-DE6CD2B819DE}"/>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humble are to take pride in their high position.</a:t>
            </a: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Humbleness brings promises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will lift you up</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4:10 -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Humble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before the Lord,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lift you up</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E0B2C7C-B0A0-443D-94C1-9FB00D3AB94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4BCFA8-5CE7-4701-87A3-2381A510D79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655A04-E60B-4EAB-A268-CB7F67304027}"/>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to act in a humble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think of yourself more highly than you ought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rather think of yourself with sober judgment, in accordance with the measure of faith God has given you. </a:t>
            </a:r>
          </a:p>
        </p:txBody>
      </p:sp>
      <p:sp>
        <p:nvSpPr>
          <p:cNvPr id="4" name="Rectangle 3">
            <a:extLst>
              <a:ext uri="{FF2B5EF4-FFF2-40B4-BE49-F238E27FC236}">
                <a16:creationId xmlns:a16="http://schemas.microsoft.com/office/drawing/2014/main" id="{83579CAC-9F3D-4B2F-9339-998A57717D7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40C651-CA62-42F9-A73C-154BA6CE747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3EB846-1022-48AF-AD4E-5A585154FA11}"/>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to act in a humble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think of yourself more highly than you ought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rather think of yourself with sober judgment, in accordance with the measure of faith God has given you.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14:10 - But when you are invited,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the lowest place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when your host comes, he will say to you, ‘Friend, move up to a better place.’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Then you will be honored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presence of all your fellow guests. </a:t>
            </a:r>
          </a:p>
        </p:txBody>
      </p:sp>
      <p:sp>
        <p:nvSpPr>
          <p:cNvPr id="4" name="Rectangle 3">
            <a:extLst>
              <a:ext uri="{FF2B5EF4-FFF2-40B4-BE49-F238E27FC236}">
                <a16:creationId xmlns:a16="http://schemas.microsoft.com/office/drawing/2014/main" id="{6ABD903D-A1F6-40CD-9723-74085378574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C408AC-BF4B-4C5F-8D11-A3909F5B613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EA45C05-B3B7-4F4D-A90E-E6D85EBB9697}"/>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to act in a humble way.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5:5 - Young men, in the same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submissive to those who are older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05F073F-3A21-4011-8ECE-42AB04CE00F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6A75142-B465-4C8C-AB7C-6046B42DCDD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8A9C2C-20DF-48E8-9D9F-B661C8A459AA}"/>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Examples of humbleness.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15:27 – “but even the dogs eat the crumbs that fall from their masters’ table.”</a:t>
            </a:r>
          </a:p>
        </p:txBody>
      </p:sp>
      <p:sp>
        <p:nvSpPr>
          <p:cNvPr id="4" name="Rectangle 3">
            <a:extLst>
              <a:ext uri="{FF2B5EF4-FFF2-40B4-BE49-F238E27FC236}">
                <a16:creationId xmlns:a16="http://schemas.microsoft.com/office/drawing/2014/main" id="{3236BF74-1F3E-4230-8519-A89A6B7F09C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6EAE6D-A5DD-4ADE-B925-FE0571B23A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11F188-909C-4FA7-A4E4-4426908EE44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5:1-3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listen, you rich people, weep and wail because of the misery that is coming upon you. Your wealth has rotted, and moths have eaten your clothes. Your gold and silver are corroded. Their corrosion will testify against you and eat your flesh like fire. You have hoarded wealth in the last days.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9DA547-D31D-4541-874D-A75CF5842C9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0D6AF6-1502-4623-81CC-ABCC58024917}"/>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Examples of humbleness.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15:27 – “but even the dogs eat the crumbs that fall from their masters’ table.”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1:15 - Here is a trustworthy saying that deserves full acceptance: Christ Jesus came into the world to save sinners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 whom I am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worst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0FE55ED-701B-46B6-8C36-CC259AA3C1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C9E095-E6D9-472E-9096-A029C284EE7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5CA1D5-043A-4E9D-9DA2-E2102C6649A5}"/>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Examples of humbleness.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15:18-19 - I will set out and go back to my father and say to him: Father, I have sinned against heaven and against you. I am no longer worthy to be called your son; make me like one of your hired men.” </a:t>
            </a:r>
          </a:p>
        </p:txBody>
      </p:sp>
      <p:sp>
        <p:nvSpPr>
          <p:cNvPr id="4" name="Rectangle 3">
            <a:extLst>
              <a:ext uri="{FF2B5EF4-FFF2-40B4-BE49-F238E27FC236}">
                <a16:creationId xmlns:a16="http://schemas.microsoft.com/office/drawing/2014/main" id="{D2DA9E11-AE2B-434A-AB63-FE925AF66D2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B24AAE-3CE1-4D1D-93F9-A619EE2FE65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C116C9-3889-4F5E-85F1-D931C0B4E11A}"/>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Examples of humbleness.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15:18-19 - I will set out and go back to my father and say to him: Father, I have sinned against heaven and against you. I am no longer worthy to be called your son; make me like one of your hired men.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18:13 - But the tax collector stood at a distance. He would not even look up to heaven, but beat his breast and said,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mercy on me, a sinner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B306C84-1E39-445B-AE73-9D0A44FC0FD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Realize the Riches of Poverty.</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BD09C2-E153-4C26-A6B4-5BA70477D07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3B3355-FF99-4945-AFEC-20403323853E}"/>
              </a:ext>
            </a:extLst>
          </p:cNvPr>
          <p:cNvSpPr>
            <a:spLocks noGrp="1" noChangeArrowheads="1"/>
          </p:cNvSpPr>
          <p:nvPr>
            <p:ph idx="1"/>
          </p:nvPr>
        </p:nvSpPr>
        <p:spPr>
          <a:xfrm>
            <a:off x="457200" y="1066800"/>
            <a:ext cx="8229600" cy="4648200"/>
          </a:xfrm>
        </p:spPr>
        <p:txBody>
          <a:bodyPr>
            <a:normAutofit/>
          </a:bodyPr>
          <a:lstStyle/>
          <a:p>
            <a:pPr marL="857250" indent="-85725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  Realize the Poverty of Riches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a:p>
            <a:pPr marL="857250" indent="-857250" algn="just" eaLnBrk="1" fontAlgn="auto" hangingPunct="1">
              <a:spcAft>
                <a:spcPts val="0"/>
              </a:spcAft>
              <a:buFont typeface="Wingdings 2" panose="05020102010507070707" pitchFamily="18" charset="2"/>
              <a:buNone/>
              <a:defRPr/>
            </a:pPr>
            <a:r>
              <a:rPr lang="en-US" sz="4000" b="1" dirty="0">
                <a:solidFill>
                  <a:schemeClr val="bg1">
                    <a:lumMod val="65000"/>
                  </a:schemeClr>
                </a:solidFill>
                <a:effectLst>
                  <a:outerShdw blurRad="38100" dist="38100" dir="2700000" algn="tl">
                    <a:srgbClr val="000000">
                      <a:alpha val="43137"/>
                    </a:srgbClr>
                  </a:outerShdw>
                </a:effectLst>
                <a:latin typeface="Arial Narrow" pitchFamily="34" charset="0"/>
              </a:rPr>
              <a:t>II. Realize the Riches of Poverty</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a:t>
            </a:r>
          </a:p>
          <a:p>
            <a:pPr marL="857250" indent="-85725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What’s It Like to Be Content?</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ABFED4-7535-4611-BACB-6E2B901681A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98E4829-6E84-4513-945B-F907F269D192}"/>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Knowing you obtained your money honestly.</a:t>
            </a:r>
          </a:p>
          <a:p>
            <a:pPr marL="742950" indent="-74295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Look! The wages you failed to pay the workmen who mowed your fields are crying out against you. The cries of the harvesters have reached the ears of the Lord Almighty. – 5:4</a:t>
            </a:r>
          </a:p>
        </p:txBody>
      </p:sp>
      <p:sp>
        <p:nvSpPr>
          <p:cNvPr id="4" name="Rectangle 3">
            <a:extLst>
              <a:ext uri="{FF2B5EF4-FFF2-40B4-BE49-F238E27FC236}">
                <a16:creationId xmlns:a16="http://schemas.microsoft.com/office/drawing/2014/main" id="{DA99FB4F-F3F6-40A2-B4C9-CA54FE31940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AC7154-90C4-43A0-97EE-03383678751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3F52E6-7FEA-4492-BCEB-046404232922}"/>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commands you to be content.</a:t>
            </a:r>
          </a:p>
        </p:txBody>
      </p:sp>
      <p:sp>
        <p:nvSpPr>
          <p:cNvPr id="4" name="Rectangle 3">
            <a:extLst>
              <a:ext uri="{FF2B5EF4-FFF2-40B4-BE49-F238E27FC236}">
                <a16:creationId xmlns:a16="http://schemas.microsoft.com/office/drawing/2014/main" id="{C8B25786-AE94-41C9-A0CD-438E35D094A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56D2C6-0E46-4FB1-879D-795FCC3D90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A35EEA-1D56-47DE-BA33-B43AF5A55D0D}"/>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commands you to be content.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15:6 - Better a little with the fear of the LORD than great wealth with turmoil.</a:t>
            </a:r>
          </a:p>
        </p:txBody>
      </p:sp>
      <p:sp>
        <p:nvSpPr>
          <p:cNvPr id="4" name="Rectangle 3">
            <a:extLst>
              <a:ext uri="{FF2B5EF4-FFF2-40B4-BE49-F238E27FC236}">
                <a16:creationId xmlns:a16="http://schemas.microsoft.com/office/drawing/2014/main" id="{DD3223B9-0F4F-40A0-A877-8ECC49C1BAE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9FB804-28D5-4C20-BB5D-A81B359AC3F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27EBA0D-BD2D-43D6-A5DA-F9CDD597F691}"/>
              </a:ext>
            </a:extLst>
          </p:cNvPr>
          <p:cNvSpPr>
            <a:spLocks noGrp="1" noChangeArrowheads="1"/>
          </p:cNvSpPr>
          <p:nvPr>
            <p:ph idx="1"/>
          </p:nvPr>
        </p:nvSpPr>
        <p:spPr>
          <a:xfrm>
            <a:off x="457200" y="1143000"/>
            <a:ext cx="8229600" cy="51816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commands you to be content.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3:14 - Then some soldiers asked him, “And what should we do?” He replied, “Don’t extort money and don’t accuse people falsely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content with your pay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5149478-6588-4957-BA56-9C81178AE0C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3AF4CE-861D-4AED-BB0C-BB6CE9AD97E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4F1C21-4E01-4816-B17F-5DE4E03D024B}"/>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commands you to be content.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3:14 - Then some soldiers asked him, “And what should we do?” He replied, “Don’t extort money and don’t accuse people falsely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content with your pay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4:11 - I am not saying this because I am in need,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have learned to be content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whatever the circumstances. </a:t>
            </a:r>
          </a:p>
        </p:txBody>
      </p:sp>
      <p:sp>
        <p:nvSpPr>
          <p:cNvPr id="4" name="Rectangle 3">
            <a:extLst>
              <a:ext uri="{FF2B5EF4-FFF2-40B4-BE49-F238E27FC236}">
                <a16:creationId xmlns:a16="http://schemas.microsoft.com/office/drawing/2014/main" id="{BDB37F3D-D4B5-417E-AB52-EA9AE449EA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C7297F-4AB7-4A4B-97D9-ACBF235BE14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D2F1F4-E5BC-4D55-981B-FD7E6DED1B01}"/>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God commands you to be content.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13:5 - Keep your lives free from the love of money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content with what you have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God has said, “Never will I leave you; never will I forsake you.”</a:t>
            </a:r>
          </a:p>
        </p:txBody>
      </p:sp>
      <p:sp>
        <p:nvSpPr>
          <p:cNvPr id="4" name="Rectangle 3">
            <a:extLst>
              <a:ext uri="{FF2B5EF4-FFF2-40B4-BE49-F238E27FC236}">
                <a16:creationId xmlns:a16="http://schemas.microsoft.com/office/drawing/2014/main" id="{8AAFCCAF-4975-40CF-BBC0-CE96AB6D5BC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B8DB3B-D934-4813-A2CE-6AF0DCC08F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DBD17A-4DA8-40DD-992A-20579B00769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5:4-6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Look! The wages you failed to pay the workmen who mowed your fields are crying out against you. The cries of the harvesters have reached the ears of the Lord Almighty. You have lived on earth in luxury and self-indulgence. You have fattened yourselves in the day of slaughter. You have condemned and murdered innocent men, who were not opposing you. </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3DBEE9-8FB9-4FB9-9827-1F978BE5C91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147092-D593-49DF-9B14-DFAA1B085350}"/>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money for?</a:t>
            </a:r>
          </a:p>
        </p:txBody>
      </p:sp>
      <p:sp>
        <p:nvSpPr>
          <p:cNvPr id="4" name="Rectangle 3">
            <a:extLst>
              <a:ext uri="{FF2B5EF4-FFF2-40B4-BE49-F238E27FC236}">
                <a16:creationId xmlns:a16="http://schemas.microsoft.com/office/drawing/2014/main" id="{136CC3C5-706F-4825-ADC6-F997F813A56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5D0A6D-0A19-499D-A862-1E4B89A67C9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C64D2E-4AAE-4388-BADD-078A08AF7358}"/>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money for?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13:6 - This is also why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pay taxes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authorities are God’s servants, who give their full time to governing. </a:t>
            </a:r>
          </a:p>
        </p:txBody>
      </p:sp>
      <p:sp>
        <p:nvSpPr>
          <p:cNvPr id="4" name="Rectangle 3">
            <a:extLst>
              <a:ext uri="{FF2B5EF4-FFF2-40B4-BE49-F238E27FC236}">
                <a16:creationId xmlns:a16="http://schemas.microsoft.com/office/drawing/2014/main" id="{7D8F5021-9197-4D9B-AA65-B4A749BCCB7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B2AE8F-9CFE-4CDE-8E79-366D8BCA5FA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7EBFE2-FD38-49A7-8659-691FB2448191}"/>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money for?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13:6 - This is also why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pay taxes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authorities are God’s servants, who give their full time to governing. </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5:8 - If anyone does not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provide for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relatives, and especially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immediate family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has denied the faith and is worse than an unbeliever. </a:t>
            </a:r>
          </a:p>
        </p:txBody>
      </p:sp>
      <p:sp>
        <p:nvSpPr>
          <p:cNvPr id="4" name="Rectangle 3">
            <a:extLst>
              <a:ext uri="{FF2B5EF4-FFF2-40B4-BE49-F238E27FC236}">
                <a16:creationId xmlns:a16="http://schemas.microsoft.com/office/drawing/2014/main" id="{47B90972-CF67-4FD5-914F-F357A34E5BE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AD4E69-F63F-401A-9B8E-4812B5FB161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78A4AC-7DC7-4A86-B165-19D8E120718E}"/>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money for?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3:10-12 - For even when we were with you, we gave you this rule: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a man will not work, he shall not eat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hear that some among you are idle. They are not busy; they are busybodies. Such people we command and urge in the Lord Jesus Christ to settle down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earn the bread they eat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21110881-36B2-4A4F-9CF6-6A5FA195C72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8BD3F2-996D-4026-A086-CDDD114B034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C93764-585C-41D9-A934-FD50CB8F09FB}"/>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money for?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6:18-19 - Command them to do good, to be rich in good deeds, and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generous and willing to share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this way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will lay up treasure for themselves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a firm foundation for the coming age, so that they may take hold of the life that is truly life. </a:t>
            </a:r>
          </a:p>
        </p:txBody>
      </p:sp>
      <p:sp>
        <p:nvSpPr>
          <p:cNvPr id="4" name="Rectangle 3">
            <a:extLst>
              <a:ext uri="{FF2B5EF4-FFF2-40B4-BE49-F238E27FC236}">
                <a16:creationId xmlns:a16="http://schemas.microsoft.com/office/drawing/2014/main" id="{89AA3CEB-50A0-44AB-B9F5-9322A26C0E9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What’s It Like to Be Content?</a:t>
            </a:r>
            <a:endParaRPr lang="en-US"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6F0911-FE64-4AD5-AA5C-F12C4A5BA9B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9857BB-726C-45CA-AB17-DD42881D1E5F}"/>
              </a:ext>
            </a:extLst>
          </p:cNvPr>
          <p:cNvSpPr>
            <a:spLocks noGrp="1" noChangeArrowheads="1"/>
          </p:cNvSpPr>
          <p:nvPr>
            <p:ph idx="1"/>
          </p:nvPr>
        </p:nvSpPr>
        <p:spPr>
          <a:xfrm>
            <a:off x="457200" y="1143000"/>
            <a:ext cx="8153400" cy="5257800"/>
          </a:xfrm>
        </p:spPr>
        <p:txBody>
          <a:bodyPr>
            <a:noAutofit/>
          </a:bodyPr>
          <a:lstStyle/>
          <a:p>
            <a:pPr algn="ctr">
              <a:buFontTx/>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owns everything &amp; gives to you according to His good pleasure.</a:t>
            </a:r>
          </a:p>
          <a:p>
            <a:pPr algn="ctr">
              <a:buFontTx/>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ct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Be thankful!</a:t>
            </a:r>
          </a:p>
        </p:txBody>
      </p:sp>
      <p:sp>
        <p:nvSpPr>
          <p:cNvPr id="117764" name="Rectangle 3">
            <a:extLst>
              <a:ext uri="{FF2B5EF4-FFF2-40B4-BE49-F238E27FC236}">
                <a16:creationId xmlns:a16="http://schemas.microsoft.com/office/drawing/2014/main" id="{497ED4EB-18C8-47B7-BA52-926B1CA447F1}"/>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B078395-1EAB-46D6-A943-D017E976031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EF14D8-2A31-4F72-B9DF-D4AE221101F7}"/>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has promised to provide your needs, but nothing more.</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Be thankful!</a:t>
            </a:r>
          </a:p>
        </p:txBody>
      </p:sp>
      <p:sp>
        <p:nvSpPr>
          <p:cNvPr id="119812" name="Rectangle 3">
            <a:extLst>
              <a:ext uri="{FF2B5EF4-FFF2-40B4-BE49-F238E27FC236}">
                <a16:creationId xmlns:a16="http://schemas.microsoft.com/office/drawing/2014/main" id="{03F0EB50-04FE-447F-985A-62E788BC866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5015EC-81B8-4B13-ACF9-83B2E001817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BAA062-6862-4E06-895A-5462B7BB6438}"/>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Often God provides more than He promised.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Rejoice!</a:t>
            </a:r>
          </a:p>
        </p:txBody>
      </p:sp>
      <p:sp>
        <p:nvSpPr>
          <p:cNvPr id="121860" name="Rectangle 3">
            <a:extLst>
              <a:ext uri="{FF2B5EF4-FFF2-40B4-BE49-F238E27FC236}">
                <a16:creationId xmlns:a16="http://schemas.microsoft.com/office/drawing/2014/main" id="{DE8578BD-D021-4C72-9164-18F42D1B590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5F7011-FBB8-4C05-812B-6073B833106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CEEF7D-F429-46CD-AC8B-BE7B0630AE7F}"/>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Whatever you receive, you will please the Lord by being content with it!</a:t>
            </a:r>
          </a:p>
        </p:txBody>
      </p:sp>
      <p:sp>
        <p:nvSpPr>
          <p:cNvPr id="123908" name="Rectangle 3">
            <a:extLst>
              <a:ext uri="{FF2B5EF4-FFF2-40B4-BE49-F238E27FC236}">
                <a16:creationId xmlns:a16="http://schemas.microsoft.com/office/drawing/2014/main" id="{18B93438-1C5E-49E8-A504-DF3B91CB2139}"/>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5219167-5E73-4FED-B340-D4821EA97C0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3AEBFF-EB74-4E27-B4D3-1450BB137E63}"/>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000" b="1" dirty="0">
                <a:solidFill>
                  <a:srgbClr val="002060"/>
                </a:solidFill>
                <a:effectLst>
                  <a:outerShdw blurRad="38100" dist="38100" dir="2700000" algn="tl">
                    <a:srgbClr val="000000">
                      <a:alpha val="43137"/>
                    </a:srgbClr>
                  </a:outerShdw>
                </a:effectLst>
                <a:latin typeface="Arial Narrow" pitchFamily="34" charset="0"/>
              </a:rPr>
              <a:t>I. Realize the Poverty of Riches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v10</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69437F-155C-4E8B-A79C-361413A23A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887723-D9E5-4B41-8FC7-F25604EE284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A. The rich are to take pride in their low position</a:t>
            </a:r>
            <a:r>
              <a:rPr lang="en-US" sz="4300" b="1">
                <a:solidFill>
                  <a:srgbClr val="990033"/>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But the one who is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rich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should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take pride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in his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low</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rPr>
              <a:t> position . . . - v10</a:t>
            </a:r>
            <a:r>
              <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sz="2800" b="1" dirty="0">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187E9DF-65BB-49B7-8A56-DF5135B2DB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D83FE6-EAF0-4FE3-8D33-245F5836E9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A59371-DF1C-4CAE-ADFD-E7451B127B3C}"/>
              </a:ext>
            </a:extLst>
          </p:cNvPr>
          <p:cNvSpPr>
            <a:spLocks noGrp="1" noChangeArrowheads="1"/>
          </p:cNvSpPr>
          <p:nvPr>
            <p:ph idx="1"/>
          </p:nvPr>
        </p:nvSpPr>
        <p:spPr>
          <a:xfrm>
            <a:off x="457200" y="1143000"/>
            <a:ext cx="8229600" cy="5410200"/>
          </a:xfrm>
        </p:spPr>
        <p:txBody>
          <a:bodyPr>
            <a:noAutofit/>
          </a:bodyPr>
          <a:lstStyle/>
          <a:p>
            <a:pPr marL="609600" indent="-609600" algn="just" eaLnBrk="1" hangingPunct="1">
              <a:buFont typeface="Wingdings 2" panose="05020102010507070707" pitchFamily="18" charset="2"/>
              <a:buNone/>
              <a:defRPr/>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A. The rich are to take pride in their low position.</a:t>
            </a:r>
          </a:p>
          <a:p>
            <a:pPr marL="609600" indent="-609600" algn="just" eaLnBrk="1" hangingPunct="1">
              <a:buFont typeface="Wingdings 2" panose="05020102010507070707" pitchFamily="18" charset="2"/>
              <a:buNone/>
              <a:defRPr/>
            </a:pP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1. </a:t>
            </a:r>
            <a:r>
              <a:rPr lang="en-US" altLang="en-US" sz="4300" b="1">
                <a:solidFill>
                  <a:srgbClr val="339966"/>
                </a:solidFill>
                <a:effectLst>
                  <a:outerShdw blurRad="38100" dist="38100" dir="2700000" algn="tl">
                    <a:srgbClr val="000000">
                      <a:alpha val="43137"/>
                    </a:srgbClr>
                  </a:outerShdw>
                </a:effectLst>
                <a:latin typeface="Arial Narrow" panose="020B0606020202030204" pitchFamily="34" charset="0"/>
              </a:rPr>
              <a:t>Rich</a:t>
            </a: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a:t>
            </a:r>
            <a:r>
              <a:rPr lang="en-US" altLang="en-US" sz="43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300" b="1">
                <a:solidFill>
                  <a:srgbClr val="990033"/>
                </a:solidFill>
                <a:effectLst>
                  <a:outerShdw blurRad="38100" dist="38100" dir="2700000" algn="tl">
                    <a:srgbClr val="000000">
                      <a:alpha val="43137"/>
                    </a:srgbClr>
                  </a:outerShdw>
                </a:effectLst>
                <a:latin typeface="Arial Narrow" panose="020B0606020202030204" pitchFamily="34" charset="0"/>
              </a:rPr>
              <a:t> = to be full, satisfied, 	have plenty.</a:t>
            </a: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endParaRPr>
          </a:p>
          <a:p>
            <a:pPr marL="609600" indent="-609600" algn="just" eaLnBrk="1" hangingPunct="1">
              <a:buFont typeface="Wingdings 2" panose="05020102010507070707" pitchFamily="18" charset="2"/>
              <a:buNone/>
              <a:defRPr/>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Gentium Plus" pitchFamily="2" charset="0"/>
              </a:rPr>
              <a:t>πλούσιος</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222378F8-A35F-48CC-809F-1934312B0F0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09C343-1688-420D-85AC-19C31CFB16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26AF80-FD53-4B6E-8B38-BD819FA10F3C}"/>
              </a:ext>
            </a:extLst>
          </p:cNvPr>
          <p:cNvSpPr>
            <a:spLocks noGrp="1" noChangeArrowheads="1"/>
          </p:cNvSpPr>
          <p:nvPr>
            <p:ph idx="1"/>
          </p:nvPr>
        </p:nvSpPr>
        <p:spPr>
          <a:xfrm>
            <a:off x="457200" y="1143000"/>
            <a:ext cx="8229600" cy="5410200"/>
          </a:xfrm>
        </p:spPr>
        <p:txBody>
          <a:bodyPr>
            <a:noAutofit/>
          </a:bodyPr>
          <a:lstStyle/>
          <a:p>
            <a:pPr marL="609600" indent="-609600" algn="just" eaLnBrk="1" hangingPunct="1">
              <a:buFont typeface="Wingdings 2" panose="05020102010507070707" pitchFamily="18" charset="2"/>
              <a:buNone/>
            </a:pPr>
            <a:r>
              <a:rPr lang="en-US" altLang="en-US" sz="4300" b="1">
                <a:solidFill>
                  <a:srgbClr val="990033"/>
                </a:solidFill>
                <a:effectLst>
                  <a:outerShdw blurRad="38100" dist="38100" dir="2700000" algn="tl">
                    <a:srgbClr val="C0C0C0"/>
                  </a:outerShdw>
                </a:effectLst>
                <a:latin typeface="Arial Narrow" panose="020B0606020202030204" pitchFamily="34" charset="0"/>
              </a:rPr>
              <a:t>A. The rich are to take pride in their low position.</a:t>
            </a:r>
          </a:p>
          <a:p>
            <a:pPr marL="609600" indent="-609600" algn="just" eaLnBrk="1" hangingPunct="1">
              <a:buFont typeface="Wingdings 2" panose="05020102010507070707" pitchFamily="18" charset="2"/>
              <a:buNone/>
            </a:pPr>
            <a:r>
              <a:rPr lang="en-US" altLang="en-US" sz="4300" b="1">
                <a:solidFill>
                  <a:srgbClr val="990033"/>
                </a:solidFill>
                <a:effectLst>
                  <a:outerShdw blurRad="38100" dist="38100" dir="2700000" algn="tl">
                    <a:srgbClr val="C0C0C0"/>
                  </a:outerShdw>
                </a:effectLst>
                <a:latin typeface="Arial Narrow" panose="020B0606020202030204" pitchFamily="34" charset="0"/>
              </a:rPr>
              <a:t>	1. </a:t>
            </a:r>
            <a:r>
              <a:rPr lang="en-US" altLang="en-US" sz="4300" b="1">
                <a:solidFill>
                  <a:srgbClr val="339966"/>
                </a:solidFill>
                <a:effectLst>
                  <a:outerShdw blurRad="38100" dist="38100" dir="2700000" algn="tl">
                    <a:srgbClr val="C0C0C0"/>
                  </a:outerShdw>
                </a:effectLst>
                <a:latin typeface="Arial Narrow" panose="020B0606020202030204" pitchFamily="34" charset="0"/>
              </a:rPr>
              <a:t>Rich</a:t>
            </a:r>
            <a:r>
              <a:rPr lang="en-US" altLang="en-US" sz="4300" b="1">
                <a:solidFill>
                  <a:srgbClr val="990033"/>
                </a:solidFill>
                <a:effectLst>
                  <a:outerShdw blurRad="38100" dist="38100" dir="2700000" algn="tl">
                    <a:srgbClr val="C0C0C0"/>
                  </a:outerShdw>
                </a:effectLst>
                <a:latin typeface="Arial Narrow" panose="020B0606020202030204" pitchFamily="34" charset="0"/>
              </a:rPr>
              <a:t> </a:t>
            </a:r>
            <a:r>
              <a:rPr lang="en-US" altLang="en-US" sz="4300" b="1">
                <a:solidFill>
                  <a:schemeClr val="tx1"/>
                </a:solidFill>
                <a:effectLst>
                  <a:outerShdw blurRad="38100" dist="38100" dir="2700000" algn="tl">
                    <a:srgbClr val="C0C0C0"/>
                  </a:outerShdw>
                </a:effectLst>
                <a:latin typeface="Arial Narrow" panose="020B0606020202030204" pitchFamily="34" charset="0"/>
              </a:rPr>
              <a:t>*</a:t>
            </a:r>
            <a:r>
              <a:rPr lang="en-US" altLang="en-US" sz="4300" b="1">
                <a:solidFill>
                  <a:srgbClr val="990033"/>
                </a:solidFill>
                <a:effectLst>
                  <a:outerShdw blurRad="38100" dist="38100" dir="2700000" algn="tl">
                    <a:srgbClr val="C0C0C0"/>
                  </a:outerShdw>
                </a:effectLst>
                <a:latin typeface="Arial Narrow" panose="020B0606020202030204" pitchFamily="34" charset="0"/>
              </a:rPr>
              <a:t> = to be full, satisfied, 	have plenty.</a:t>
            </a:r>
          </a:p>
          <a:p>
            <a:pPr marL="609600" indent="-609600" algn="just" eaLnBrk="1" hangingPunct="1">
              <a:buFont typeface="Wingdings 2" panose="05020102010507070707" pitchFamily="18" charset="2"/>
              <a:buNone/>
            </a:pPr>
            <a:r>
              <a:rPr lang="en-US" altLang="en-US" sz="4300" b="1">
                <a:solidFill>
                  <a:srgbClr val="990033"/>
                </a:solidFill>
                <a:effectLst>
                  <a:outerShdw blurRad="38100" dist="38100" dir="2700000" algn="tl">
                    <a:srgbClr val="C0C0C0"/>
                  </a:outerShdw>
                </a:effectLst>
                <a:latin typeface="Arial Narrow" panose="020B0606020202030204" pitchFamily="34" charset="0"/>
              </a:rPr>
              <a:t>	2. </a:t>
            </a:r>
            <a:r>
              <a:rPr lang="en-US" altLang="en-US" sz="4300" b="1">
                <a:solidFill>
                  <a:srgbClr val="339966"/>
                </a:solidFill>
                <a:effectLst>
                  <a:outerShdw blurRad="38100" dist="38100" dir="2700000" algn="tl">
                    <a:srgbClr val="C0C0C0"/>
                  </a:outerShdw>
                </a:effectLst>
                <a:latin typeface="Arial Narrow" panose="020B0606020202030204" pitchFamily="34" charset="0"/>
              </a:rPr>
              <a:t>Take pride </a:t>
            </a:r>
            <a:r>
              <a:rPr lang="en-US" altLang="en-US" sz="4300" b="1">
                <a:solidFill>
                  <a:schemeClr val="tx1"/>
                </a:solidFill>
                <a:effectLst>
                  <a:outerShdw blurRad="38100" dist="38100" dir="2700000" algn="tl">
                    <a:srgbClr val="C0C0C0"/>
                  </a:outerShdw>
                </a:effectLst>
                <a:latin typeface="Arial Narrow" panose="020B0606020202030204" pitchFamily="34" charset="0"/>
              </a:rPr>
              <a:t>**</a:t>
            </a:r>
            <a:r>
              <a:rPr lang="en-US" altLang="en-US" sz="4300" b="1">
                <a:solidFill>
                  <a:srgbClr val="990033"/>
                </a:solidFill>
                <a:effectLst>
                  <a:outerShdw blurRad="38100" dist="38100" dir="2700000" algn="tl">
                    <a:srgbClr val="C0C0C0"/>
                  </a:outerShdw>
                </a:effectLst>
                <a:latin typeface="Arial Narrow" panose="020B0606020202030204" pitchFamily="34" charset="0"/>
              </a:rPr>
              <a:t> = to boast.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Gentium Plus"/>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Gentium Plus"/>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Gentium Plus"/>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Gentium Plus"/>
              </a:rPr>
              <a:t>πλούσιος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Gentium Plus"/>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Gentium Plus"/>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καυχάομαι</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0C46EF0-BBEE-4EA5-85FF-0FF33ED92D3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Realize the Poverty of Riches.</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22372</TotalTime>
  <Words>3055</Words>
  <Application>Microsoft Office PowerPoint</Application>
  <PresentationFormat>On-screen Show (4:3)</PresentationFormat>
  <Paragraphs>316</Paragraphs>
  <Slides>58</Slides>
  <Notes>58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Arial Narrow</vt:lpstr>
      <vt:lpstr>Arial</vt:lpstr>
      <vt:lpstr>Lucida Sans Unicode</vt:lpstr>
      <vt:lpstr>Wingdings 2</vt:lpstr>
      <vt:lpstr>Calibri</vt:lpstr>
      <vt:lpstr>Times New Roman</vt:lpstr>
      <vt:lpstr>Segoe UI Symbol</vt:lpstr>
      <vt:lpstr>Gentium Plus</vt:lpstr>
      <vt:lpstr>Trek</vt:lpstr>
      <vt:lpstr> how  to  be content  with what  you  have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1451</cp:revision>
  <dcterms:created xsi:type="dcterms:W3CDTF">2005-04-23T22:37:40Z</dcterms:created>
  <dcterms:modified xsi:type="dcterms:W3CDTF">2021-02-13T20:35:46Z</dcterms:modified>
</cp:coreProperties>
</file>