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398" r:id="rId2"/>
    <p:sldId id="1610" r:id="rId3"/>
    <p:sldId id="1641" r:id="rId4"/>
    <p:sldId id="1546" r:id="rId5"/>
    <p:sldId id="1468" r:id="rId6"/>
    <p:sldId id="1499" r:id="rId7"/>
    <p:sldId id="1642" r:id="rId8"/>
    <p:sldId id="1643" r:id="rId9"/>
    <p:sldId id="1644" r:id="rId10"/>
    <p:sldId id="1645" r:id="rId11"/>
    <p:sldId id="1646" r:id="rId12"/>
    <p:sldId id="1647" r:id="rId13"/>
    <p:sldId id="1648" r:id="rId14"/>
    <p:sldId id="1649" r:id="rId15"/>
    <p:sldId id="1650" r:id="rId16"/>
    <p:sldId id="1626" r:id="rId17"/>
    <p:sldId id="1531" r:id="rId18"/>
    <p:sldId id="1651" r:id="rId19"/>
    <p:sldId id="1652" r:id="rId20"/>
    <p:sldId id="1656" r:id="rId21"/>
    <p:sldId id="1667" r:id="rId22"/>
    <p:sldId id="1653" r:id="rId23"/>
    <p:sldId id="1654" r:id="rId24"/>
    <p:sldId id="1655" r:id="rId25"/>
    <p:sldId id="1657" r:id="rId26"/>
    <p:sldId id="1658" r:id="rId27"/>
    <p:sldId id="1659" r:id="rId28"/>
    <p:sldId id="1660" r:id="rId29"/>
    <p:sldId id="1661" r:id="rId30"/>
    <p:sldId id="1662" r:id="rId31"/>
    <p:sldId id="1663" r:id="rId32"/>
    <p:sldId id="1664" r:id="rId33"/>
    <p:sldId id="1606" r:id="rId34"/>
    <p:sldId id="1665" r:id="rId35"/>
    <p:sldId id="1666" r:id="rId3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608C040-896C-42E6-B6D6-6F7EBB3DB56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AA5C94EA-0C13-4865-95D0-8A942EA3CE7C}"/>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F8801D3A-C438-47DB-B34F-B9F2FE7F7BB6}"/>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A5E15FF-8B7E-4F58-A5C3-57C8E58392F1}"/>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35210EE2-2AEA-4597-A28D-46AFE55349A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A60E38-2501-47FA-85B4-8739972FF0C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583B4FA0-BAB1-4755-9F3F-F4B891534BD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ECCC0AB-AC4C-40A6-8021-DCDDF6E13F73}"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61BA322B-1AD5-4D9F-8037-CC1A869D85A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D5B0945-CC35-4BF8-84B9-51CC9398FF4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E3BF21F-0093-4832-B9C3-1823B50B1E7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310F93AD-43D2-4C04-9A68-5CF3479934B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3E68932-27AF-4A44-806F-232603A7319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C91C10B-AC35-44E6-A466-37DE3A8A85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252DE54-1E97-4ED5-AD89-6BC8727E9A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1555A184-1FD2-4360-96D7-2CA700325A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C76E65-FF06-473F-BE91-F28BB381A1A7}"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595F359-5584-4300-B89C-5DF5F5A15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4D7E60A-A937-44E6-BE6C-1F4FD2C0F9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865D297-F683-430C-8F35-28183ACEAC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B7D07C-D6F6-4024-9DBB-1D98C69CFC84}"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AD64A9F-5F5C-4A96-862C-0A69F9D572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A854D6E-78C7-4C0E-A4A7-C4535CE6C6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7833A4E5-462D-489A-96CA-C317FFE19E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26CC07-6010-4A35-88A0-3205B968763C}"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1245563-4FA7-43C7-9586-D45061F503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EDDF51E-8327-46DE-86A4-628B361129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2285BCC9-6A4E-4B3F-BAEB-6517B33655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7E3C7B-EDB5-42F0-88C1-2391C8EB2CD5}"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1DA4555-CAA2-45BF-A5A4-827E1B4E13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ED05B0E-916F-4F98-95B3-4ABEF4D9C2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91BF7E7B-722D-4D7F-B750-3DC0614958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63B867-08C8-411D-A19A-32E9C4538E2C}"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CD9D9DC-EF2E-4915-B763-415D54C7BB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D208B07-2735-470D-BE38-DEDC3AF16E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CD30A37-7AA9-48BB-B2E9-7F2A04FE00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21766F-2749-4171-8AAC-E65EEEB1FEFE}"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7C521A-58DB-4213-9314-99D239A709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C39CCF71-E11B-486B-8CBF-FF5F108FB4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22F38931-D856-4C6D-81E2-0A7A38987D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060CBF-0473-4804-AE26-D6A5BC68CF35}"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7AEE855-C2FC-4C83-9CD2-1AC943C4DF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DFAE6BE3-7E88-4242-900A-483D546F50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8C4F59B-B2A6-45E8-A9EB-FE08E537FC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9805BB-663D-4BFE-A8BB-46DAADC1EBFC}"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24C5407-8DF9-460D-8886-2A37082197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228349F-7ECA-4B5A-B4D8-D1AA5D258E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489AC8CD-E0EF-43C7-BA3F-AA90BEAEC6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178D05-80AF-4C99-B1E7-9CF5DE8400DA}"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9809146-0C27-4F46-B1E1-384B458B61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899487D-5B40-489F-8AB5-3DC153AA55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CBCE5191-FF8C-4BA4-8B49-07786927C9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E8CDA9-97A5-4E3E-AB48-7118185A3905}"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1B8D1A5-7EB6-4FAA-A871-F4940BCF5B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D878DD9B-8880-408E-AE29-FD86B44D3C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5B884343-074A-4214-BCD8-842F45FBB5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DE48B3-31E3-4B61-9860-B8871ABAFC61}"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1CB8E2F-D8A5-431F-A75C-209D0FE158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E63C677-B9DD-44F2-B6B2-0255A783F0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3FE15D15-52E6-4D42-887B-DDAA05E772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8E8B09-A015-4BEA-885A-E11E386FFF2F}"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9B7E6537-1EFD-4671-8D1E-73A4697F3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B3074D4-496A-4191-ACDD-4BF539FAD2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87BFBEB6-6C7A-4217-892C-39247F9604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F3BF6B-75C5-4286-A073-AA1BC33CD977}"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0609A94-6968-42C0-86BA-119EB1301D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47BD155-F1C9-4A21-BD64-C7E7DF82ED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BDA6999-2BF5-463B-AD1C-EEF629C765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EA37F1-CF2F-4942-BCA4-BF0149B6FB9B}"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541D5EF1-A4CB-4E87-AA39-A58CE5AE50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51887ED-845F-4710-96D3-8E700F8503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73F46240-B9DA-4F03-84E7-75D77BF182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157448-0C11-412C-9E64-1AFBDC453A55}"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52CADA7-1B7D-4997-8C13-5CD9315EC9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C17D1A74-20B6-47DA-815A-639A253061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F7C3D0F-F2EE-4EDB-876C-86CBEA9A4D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368D11-3789-4D94-86F9-16B5C8EC002B}"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7A408AF-8D9D-442F-A0CE-FEF288257D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C23D31DF-55DC-4C5E-9A88-C25865E7D2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5BD222D-8A8F-4872-9089-1F20B5934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AD9908-051D-4EA3-AB65-BAB3CFCCD21A}"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7C909D2F-A8D0-4045-9075-3BC1C1B0BF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B49ACFB5-73E4-4F26-B1A6-54D8B2305E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7A2A5346-3447-488D-B3AA-D1B189F74B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7CDB11-ADEA-4372-A8F5-849DFAC69590}"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88ABE3E-D0B2-4F60-86D0-8E97A67098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C6A34F7-8C9D-4C62-BF56-6FBA8B8949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3AF39509-D938-4BCD-900B-2CABE0BC76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B7A51E-E2CF-417B-B989-52D4930A7BF8}"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689E8D1-55D2-4DC5-BE07-2F49FF8737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FD20FF9D-A14A-42A0-8A0D-656C4F568F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D94DE361-5DF4-4E82-898C-B50185A3B9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520470-24F2-41DD-998E-90678E914413}"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AEF07C7E-D312-46AA-8F1F-AE77015404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374DE75-B525-459E-812E-B1AE0AB8F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C2552EA0-F350-486C-84C1-BF45AC32BB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32B5B9-06C7-4B4F-A971-29A22938B7A8}"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AB6A1AA-D573-4807-A35E-AB07165D64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87B8515-66C3-482A-89CB-2294FE49CE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5B5E48BC-D080-429F-97DB-A6A651F052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27095E-AE64-4ADC-9C5C-FC7A95D8C960}"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044A098-FA46-4652-873F-3D6EB20DDC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4266628-37E0-468D-A309-4F9D78C0C7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03AAD3F-F6D7-4C2D-A224-897BC2D38C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4F4F04-871C-4461-A1A7-D54402D9628B}"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C88B227-5E9B-4C8B-A5E7-2E2EBFD01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97B5ADF2-E2AE-4FBA-9CF4-DB2E5AE978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D3D3E1A-9820-4808-B844-AC125E3AD9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34C489-1F68-4D20-A690-4A8745868B81}"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4D01CE8-2F85-46B5-9C5C-7D6ACC936B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5E64E9D-C106-4EB1-AF24-F9C627D468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A211B2D-712C-489F-9871-F31E2A0DEE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F31C2D-53C4-40E3-A4F6-3260F44A6ECA}"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751ACDB-35A7-49D8-96E8-6114DD2810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B4B8168-315D-4548-B7F8-D59F446CCF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00511CD7-B547-4BC3-BEA0-258D6121A0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16A7FF-A81B-4A6C-8946-5C0B6ACB861B}"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FA5ED4AB-8918-40A7-9D78-9F0B5392AA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DE38BF84-F817-4DF7-99E6-FF4B59AF8A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7991A3B4-F523-4F16-94E6-C52588A898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0D3618-535D-43C5-AC7B-33EB4D172A69}"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5EE7E990-22EC-45AD-9242-B8802B8D3F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02B55FEF-DF0A-4865-91C9-B965D55E7C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00E10E2-6FD2-4373-B82D-94CCD8118D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185A2A-CD93-4612-AAE9-5CE381DC4B3F}"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F259D52-C2CE-4960-B3FE-E47A80E132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243CFDE0-DEB4-4284-8915-7133D07DBB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B3E528E-1AA6-4164-957E-2257EBD256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A72668-AD62-41AA-972F-D1D98D43CE5D}"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43191BE-B5BD-4185-A7BC-4114C9538B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E585904-E6A7-4389-B088-AF9DD3CFD4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41004A56-0EEB-4ED8-B8EE-57D176857A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4FF121-D23D-4C3F-91D9-60CC3F50E99E}"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82934339-8033-45D4-A06B-6D9CD12A1A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C7AA526-3369-435B-AAAD-794D5D5FEE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B58F08E-7D43-40A0-962F-1E45B0DB2A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82CD2C-3DCF-41CC-B52C-A8C13901C649}"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392A6BB-B304-4D9D-B203-5E3E5D4188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6779834-CF4C-4B93-9CA7-C50BEC0A10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3EF961F-1240-4A11-8C27-A1DE680C78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DBCABD-CDA5-4296-B688-CF0DD938BBDB}"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0DD17AF-BE13-4ADE-9448-6E5671B5AC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F7640AB-BBEB-43F2-BCA8-1D3C544867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3019B485-40CC-48CC-9306-029F240023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5BF9E4-EED3-495B-97DB-5DB3E4120F21}"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79323F0-C830-438C-87AE-663670FA34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6731BB9-28C8-4E78-B4C0-5B46D54BED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95608671-35DD-4830-A0B8-DF670C1CF1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DA36D2-E1D4-40D7-B3DE-16C0A06F9C53}"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319D02C-9856-4326-945B-18BBD15015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C29ACCF-3610-4B33-9342-E37C989A19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FE5BBDE-CE4F-4ACA-94F7-7CB5E94A7C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50E6FB-77F9-4A17-BB88-69B44D310D74}"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A392782-0D70-4766-B380-549719056BA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844339B5-0166-40AD-8E60-84402E62B1D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760FAC18-D329-4B67-9992-19907C4525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703417D-EAF4-4DAF-8F02-0B224FD0623D}"/>
              </a:ext>
            </a:extLst>
          </p:cNvPr>
          <p:cNvSpPr>
            <a:spLocks noGrp="1"/>
          </p:cNvSpPr>
          <p:nvPr>
            <p:ph type="sldNum" sz="quarter" idx="12"/>
          </p:nvPr>
        </p:nvSpPr>
        <p:spPr>
          <a:xfrm>
            <a:off x="8229600" y="6473825"/>
            <a:ext cx="758825" cy="247650"/>
          </a:xfrm>
        </p:spPr>
        <p:txBody>
          <a:bodyPr/>
          <a:lstStyle>
            <a:lvl1pPr>
              <a:defRPr/>
            </a:lvl1pPr>
          </a:lstStyle>
          <a:p>
            <a:pPr>
              <a:defRPr/>
            </a:pPr>
            <a:fld id="{56C05E08-8464-4590-81AB-CB15115FFD76}" type="slidenum">
              <a:rPr lang="en-US" altLang="en-US"/>
              <a:pPr>
                <a:defRPr/>
              </a:pPr>
              <a:t>‹#›</a:t>
            </a:fld>
            <a:endParaRPr lang="en-US" altLang="en-US" dirty="0"/>
          </a:p>
        </p:txBody>
      </p:sp>
    </p:spTree>
    <p:extLst>
      <p:ext uri="{BB962C8B-B14F-4D97-AF65-F5344CB8AC3E}">
        <p14:creationId xmlns:p14="http://schemas.microsoft.com/office/powerpoint/2010/main" val="83658328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92A9D7E-52D1-4A1B-BA83-E6DAEA2BB677}"/>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66FE474B-16D6-4374-9849-48C26FD067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85F8B204-FE39-4D4D-8E41-2463CA2F3D10}"/>
              </a:ext>
            </a:extLst>
          </p:cNvPr>
          <p:cNvSpPr>
            <a:spLocks noGrp="1"/>
          </p:cNvSpPr>
          <p:nvPr>
            <p:ph type="sldNum" sz="quarter" idx="12"/>
          </p:nvPr>
        </p:nvSpPr>
        <p:spPr/>
        <p:txBody>
          <a:bodyPr/>
          <a:lstStyle>
            <a:lvl1pPr>
              <a:defRPr/>
            </a:lvl1pPr>
          </a:lstStyle>
          <a:p>
            <a:pPr>
              <a:defRPr/>
            </a:pPr>
            <a:fld id="{87508E86-703D-4D21-B6A7-1A024354519F}" type="slidenum">
              <a:rPr lang="en-US" altLang="en-US"/>
              <a:pPr>
                <a:defRPr/>
              </a:pPr>
              <a:t>‹#›</a:t>
            </a:fld>
            <a:endParaRPr lang="en-US" altLang="en-US" dirty="0"/>
          </a:p>
        </p:txBody>
      </p:sp>
    </p:spTree>
    <p:extLst>
      <p:ext uri="{BB962C8B-B14F-4D97-AF65-F5344CB8AC3E}">
        <p14:creationId xmlns:p14="http://schemas.microsoft.com/office/powerpoint/2010/main" val="2869071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317C2-5FE4-45D2-BEE1-D402C9919D6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AB94E2C-73AF-4CE2-8B24-2D5E599583E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D15DEB-A8F8-445C-B15B-F6CE1B29DF78}"/>
              </a:ext>
            </a:extLst>
          </p:cNvPr>
          <p:cNvSpPr>
            <a:spLocks noGrp="1"/>
          </p:cNvSpPr>
          <p:nvPr>
            <p:ph type="sldNum" sz="quarter" idx="12"/>
          </p:nvPr>
        </p:nvSpPr>
        <p:spPr/>
        <p:txBody>
          <a:bodyPr/>
          <a:lstStyle>
            <a:lvl1pPr>
              <a:defRPr/>
            </a:lvl1pPr>
          </a:lstStyle>
          <a:p>
            <a:pPr>
              <a:defRPr/>
            </a:pPr>
            <a:fld id="{8DC9FDC1-5A1C-4718-A827-90EC36DDFF04}" type="slidenum">
              <a:rPr lang="en-US" altLang="en-US"/>
              <a:pPr>
                <a:defRPr/>
              </a:pPr>
              <a:t>‹#›</a:t>
            </a:fld>
            <a:endParaRPr lang="en-US" altLang="en-US" dirty="0"/>
          </a:p>
        </p:txBody>
      </p:sp>
    </p:spTree>
    <p:extLst>
      <p:ext uri="{BB962C8B-B14F-4D97-AF65-F5344CB8AC3E}">
        <p14:creationId xmlns:p14="http://schemas.microsoft.com/office/powerpoint/2010/main" val="326265344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F94F288-AB89-42A9-9A99-0630697B803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2B2E8AF-D1EA-4477-859F-B96C190A980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2097622-64C5-4622-9C76-CE0B84B2AEF1}"/>
              </a:ext>
            </a:extLst>
          </p:cNvPr>
          <p:cNvSpPr>
            <a:spLocks noGrp="1"/>
          </p:cNvSpPr>
          <p:nvPr>
            <p:ph type="sldNum" sz="quarter" idx="12"/>
          </p:nvPr>
        </p:nvSpPr>
        <p:spPr>
          <a:xfrm>
            <a:off x="8229600" y="6473825"/>
            <a:ext cx="758825" cy="247650"/>
          </a:xfrm>
        </p:spPr>
        <p:txBody>
          <a:bodyPr/>
          <a:lstStyle>
            <a:lvl1pPr>
              <a:defRPr/>
            </a:lvl1pPr>
          </a:lstStyle>
          <a:p>
            <a:pPr>
              <a:defRPr/>
            </a:pPr>
            <a:fld id="{582C2DA2-96EB-4BD4-AC32-627ACAB2EF8E}" type="slidenum">
              <a:rPr lang="en-US" altLang="en-US"/>
              <a:pPr>
                <a:defRPr/>
              </a:pPr>
              <a:t>‹#›</a:t>
            </a:fld>
            <a:endParaRPr lang="en-US" altLang="en-US" dirty="0"/>
          </a:p>
        </p:txBody>
      </p:sp>
    </p:spTree>
    <p:extLst>
      <p:ext uri="{BB962C8B-B14F-4D97-AF65-F5344CB8AC3E}">
        <p14:creationId xmlns:p14="http://schemas.microsoft.com/office/powerpoint/2010/main" val="388699850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47BC921-9654-4C1C-95BE-C72920002FC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AF260F12-7B62-4066-8149-0EADF5B375E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7941DD42-5C6F-40BB-A5A0-B3527663AEB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757239B9-8B55-4009-AFD9-533B8B1F843F}"/>
              </a:ext>
            </a:extLst>
          </p:cNvPr>
          <p:cNvSpPr>
            <a:spLocks noGrp="1"/>
          </p:cNvSpPr>
          <p:nvPr>
            <p:ph type="sldNum" sz="quarter" idx="12"/>
          </p:nvPr>
        </p:nvSpPr>
        <p:spPr/>
        <p:txBody>
          <a:bodyPr/>
          <a:lstStyle>
            <a:lvl1pPr>
              <a:defRPr/>
            </a:lvl1pPr>
          </a:lstStyle>
          <a:p>
            <a:pPr>
              <a:defRPr/>
            </a:pPr>
            <a:fld id="{37393AA9-4703-45EE-9F46-7DED204DCBA8}" type="slidenum">
              <a:rPr lang="en-US" altLang="en-US"/>
              <a:pPr>
                <a:defRPr/>
              </a:pPr>
              <a:t>‹#›</a:t>
            </a:fld>
            <a:endParaRPr lang="en-US" altLang="en-US" dirty="0"/>
          </a:p>
        </p:txBody>
      </p:sp>
    </p:spTree>
    <p:extLst>
      <p:ext uri="{BB962C8B-B14F-4D97-AF65-F5344CB8AC3E}">
        <p14:creationId xmlns:p14="http://schemas.microsoft.com/office/powerpoint/2010/main" val="773998877"/>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DF6CCEF-AF78-499B-8C8E-6C51BC028DB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B57895E4-4D32-451D-9C2D-49AC7A3EB52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21063CA7-6B41-4A20-A302-1BDBF54A40FC}"/>
              </a:ext>
            </a:extLst>
          </p:cNvPr>
          <p:cNvSpPr>
            <a:spLocks noGrp="1"/>
          </p:cNvSpPr>
          <p:nvPr>
            <p:ph type="sldNum" sz="quarter" idx="12"/>
          </p:nvPr>
        </p:nvSpPr>
        <p:spPr/>
        <p:txBody>
          <a:bodyPr/>
          <a:lstStyle>
            <a:lvl1pPr>
              <a:defRPr/>
            </a:lvl1pPr>
          </a:lstStyle>
          <a:p>
            <a:pPr>
              <a:defRPr/>
            </a:pPr>
            <a:fld id="{BD94B9B3-969A-40E3-B5E7-90583A12B41C}" type="slidenum">
              <a:rPr lang="en-US" altLang="en-US"/>
              <a:pPr>
                <a:defRPr/>
              </a:pPr>
              <a:t>‹#›</a:t>
            </a:fld>
            <a:endParaRPr lang="en-US" altLang="en-US" dirty="0"/>
          </a:p>
        </p:txBody>
      </p:sp>
    </p:spTree>
    <p:extLst>
      <p:ext uri="{BB962C8B-B14F-4D97-AF65-F5344CB8AC3E}">
        <p14:creationId xmlns:p14="http://schemas.microsoft.com/office/powerpoint/2010/main" val="311310290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8BD8B7C-EBDA-4112-AAF2-EC011A0DF197}"/>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18C9A0E-B557-4775-952F-0234B91F79F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47B4F780-6EB2-4EE2-B5BD-FEC5512F592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CAAF3FD-3355-42EB-8B71-615C18AE165F}"/>
              </a:ext>
            </a:extLst>
          </p:cNvPr>
          <p:cNvSpPr>
            <a:spLocks noGrp="1"/>
          </p:cNvSpPr>
          <p:nvPr>
            <p:ph type="sldNum" sz="quarter" idx="12"/>
          </p:nvPr>
        </p:nvSpPr>
        <p:spPr>
          <a:xfrm>
            <a:off x="8229600" y="6477000"/>
            <a:ext cx="762000" cy="247650"/>
          </a:xfrm>
        </p:spPr>
        <p:txBody>
          <a:bodyPr/>
          <a:lstStyle>
            <a:lvl1pPr>
              <a:defRPr/>
            </a:lvl1pPr>
          </a:lstStyle>
          <a:p>
            <a:pPr>
              <a:defRPr/>
            </a:pPr>
            <a:fld id="{DECF93E2-F9D2-4BD7-85D8-3F9192BBD128}" type="slidenum">
              <a:rPr lang="en-US" altLang="en-US"/>
              <a:pPr>
                <a:defRPr/>
              </a:pPr>
              <a:t>‹#›</a:t>
            </a:fld>
            <a:endParaRPr lang="en-US" altLang="en-US" dirty="0"/>
          </a:p>
        </p:txBody>
      </p:sp>
    </p:spTree>
    <p:extLst>
      <p:ext uri="{BB962C8B-B14F-4D97-AF65-F5344CB8AC3E}">
        <p14:creationId xmlns:p14="http://schemas.microsoft.com/office/powerpoint/2010/main" val="143563136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ABEE78E-5748-495A-8445-155195149716}"/>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FE62756-CD8C-4CA3-92B6-1CF00F95A3C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A653211-C50F-495F-928D-053FF12EE4B1}"/>
              </a:ext>
            </a:extLst>
          </p:cNvPr>
          <p:cNvSpPr>
            <a:spLocks noGrp="1"/>
          </p:cNvSpPr>
          <p:nvPr>
            <p:ph type="sldNum" sz="quarter" idx="12"/>
          </p:nvPr>
        </p:nvSpPr>
        <p:spPr/>
        <p:txBody>
          <a:bodyPr/>
          <a:lstStyle>
            <a:lvl1pPr>
              <a:defRPr/>
            </a:lvl1pPr>
          </a:lstStyle>
          <a:p>
            <a:pPr>
              <a:defRPr/>
            </a:pPr>
            <a:fld id="{9296423B-6DC2-490D-8896-B4F67F965E8F}" type="slidenum">
              <a:rPr lang="en-US" altLang="en-US"/>
              <a:pPr>
                <a:defRPr/>
              </a:pPr>
              <a:t>‹#›</a:t>
            </a:fld>
            <a:endParaRPr lang="en-US" altLang="en-US" dirty="0"/>
          </a:p>
        </p:txBody>
      </p:sp>
    </p:spTree>
    <p:extLst>
      <p:ext uri="{BB962C8B-B14F-4D97-AF65-F5344CB8AC3E}">
        <p14:creationId xmlns:p14="http://schemas.microsoft.com/office/powerpoint/2010/main" val="251827899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83B3445-1159-4D7E-8577-85D84F5242F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219A078-7285-4642-9115-DFC1276047D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4C775ADF-0CB4-4E52-984E-BDC1F2C821EE}"/>
              </a:ext>
            </a:extLst>
          </p:cNvPr>
          <p:cNvSpPr>
            <a:spLocks noGrp="1"/>
          </p:cNvSpPr>
          <p:nvPr>
            <p:ph type="sldNum" sz="quarter" idx="12"/>
          </p:nvPr>
        </p:nvSpPr>
        <p:spPr/>
        <p:txBody>
          <a:bodyPr/>
          <a:lstStyle>
            <a:lvl1pPr>
              <a:defRPr/>
            </a:lvl1pPr>
          </a:lstStyle>
          <a:p>
            <a:pPr>
              <a:defRPr/>
            </a:pPr>
            <a:fld id="{BE31A6EA-D0F5-47D3-8371-CE7F15B2A289}" type="slidenum">
              <a:rPr lang="en-US" altLang="en-US"/>
              <a:pPr>
                <a:defRPr/>
              </a:pPr>
              <a:t>‹#›</a:t>
            </a:fld>
            <a:endParaRPr lang="en-US" altLang="en-US" dirty="0"/>
          </a:p>
        </p:txBody>
      </p:sp>
    </p:spTree>
    <p:extLst>
      <p:ext uri="{BB962C8B-B14F-4D97-AF65-F5344CB8AC3E}">
        <p14:creationId xmlns:p14="http://schemas.microsoft.com/office/powerpoint/2010/main" val="186648641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09CDC41-ECA8-4683-9425-68F33B163A5C}"/>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C4346125-AB8C-41F3-804B-F39313620959}"/>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DA51F9A-1783-4CC6-A445-393F179F887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3672562-3358-4DD7-966B-60B491E43697}"/>
              </a:ext>
            </a:extLst>
          </p:cNvPr>
          <p:cNvSpPr>
            <a:spLocks noGrp="1"/>
          </p:cNvSpPr>
          <p:nvPr>
            <p:ph type="sldNum" sz="quarter" idx="12"/>
          </p:nvPr>
        </p:nvSpPr>
        <p:spPr/>
        <p:txBody>
          <a:bodyPr/>
          <a:lstStyle>
            <a:lvl1pPr>
              <a:defRPr/>
            </a:lvl1pPr>
          </a:lstStyle>
          <a:p>
            <a:pPr>
              <a:defRPr/>
            </a:pPr>
            <a:fld id="{1B1D1214-CE73-47C8-84E7-769B02BC2F47}" type="slidenum">
              <a:rPr lang="en-US" altLang="en-US"/>
              <a:pPr>
                <a:defRPr/>
              </a:pPr>
              <a:t>‹#›</a:t>
            </a:fld>
            <a:endParaRPr lang="en-US" altLang="en-US" dirty="0"/>
          </a:p>
        </p:txBody>
      </p:sp>
    </p:spTree>
    <p:extLst>
      <p:ext uri="{BB962C8B-B14F-4D97-AF65-F5344CB8AC3E}">
        <p14:creationId xmlns:p14="http://schemas.microsoft.com/office/powerpoint/2010/main" val="151398514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88480232-1E5A-41F5-AEAF-14E6CCDF648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1FA89FB-1374-4AC3-9908-BA984544F92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54AB2DCF-DC9C-42D4-B856-6AC1996D5EE4}"/>
              </a:ext>
            </a:extLst>
          </p:cNvPr>
          <p:cNvSpPr>
            <a:spLocks noGrp="1"/>
          </p:cNvSpPr>
          <p:nvPr>
            <p:ph type="sldNum" sz="quarter" idx="12"/>
          </p:nvPr>
        </p:nvSpPr>
        <p:spPr/>
        <p:txBody>
          <a:bodyPr/>
          <a:lstStyle>
            <a:lvl1pPr>
              <a:defRPr/>
            </a:lvl1pPr>
          </a:lstStyle>
          <a:p>
            <a:pPr>
              <a:defRPr/>
            </a:pPr>
            <a:fld id="{D21E42D4-2DBB-4739-855B-5FEED9EEB0A1}" type="slidenum">
              <a:rPr lang="en-US" altLang="en-US"/>
              <a:pPr>
                <a:defRPr/>
              </a:pPr>
              <a:t>‹#›</a:t>
            </a:fld>
            <a:endParaRPr lang="en-US" altLang="en-US" dirty="0"/>
          </a:p>
        </p:txBody>
      </p:sp>
    </p:spTree>
    <p:extLst>
      <p:ext uri="{BB962C8B-B14F-4D97-AF65-F5344CB8AC3E}">
        <p14:creationId xmlns:p14="http://schemas.microsoft.com/office/powerpoint/2010/main" val="255993182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58BC1D4-7AB6-4A81-AD43-A3ABD667231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5988573A-B273-43BB-A14B-DFA88898CB4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7CC01678-D3CC-43EA-A75C-069D69706B29}"/>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46713C65-C34E-481D-A19A-3EB4CB4D9063}"/>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FF3CEF00-5997-4082-8605-89AE3491445B}"/>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AF7BD1F7-265F-43F5-9076-1BE5D9DAA31C}" type="slidenum">
              <a:rPr lang="en-US" altLang="en-US"/>
              <a:pPr>
                <a:defRPr/>
              </a:pPr>
              <a:t>‹#›</a:t>
            </a:fld>
            <a:endParaRPr lang="en-US" altLang="en-US" dirty="0"/>
          </a:p>
        </p:txBody>
      </p:sp>
      <p:sp>
        <p:nvSpPr>
          <p:cNvPr id="10" name="Title Placeholder 9">
            <a:extLst>
              <a:ext uri="{FF2B5EF4-FFF2-40B4-BE49-F238E27FC236}">
                <a16:creationId xmlns:a16="http://schemas.microsoft.com/office/drawing/2014/main" id="{16B27FB0-84BD-4E24-BE66-CD97C95463BB}"/>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707C7CF8-4E43-418E-9A4C-9BBEBFB1CCF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7ADD463-7082-4240-AE59-1BE1F39A0DE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1235B928-DF6C-44A1-8840-7951D698FDA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become  smart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398BD9-E833-404E-94C1-7DEE1B6152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2F1592-978B-412E-A7D1-C6648AD415C2}"/>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B. God’s way to get smart.</a:t>
            </a:r>
          </a:p>
        </p:txBody>
      </p:sp>
      <p:sp>
        <p:nvSpPr>
          <p:cNvPr id="4" name="Rectangle 3">
            <a:extLst>
              <a:ext uri="{FF2B5EF4-FFF2-40B4-BE49-F238E27FC236}">
                <a16:creationId xmlns:a16="http://schemas.microsoft.com/office/drawing/2014/main" id="{87EB3FE8-87EE-44F5-9F44-16C84DE7D8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A28A99-EEB3-4C0F-8912-B0B888053E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222936-0688-4A62-ACB8-E9CFAE429E65}"/>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B. God’s way to get smart.</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1. Study the word of God.</a:t>
            </a:r>
          </a:p>
          <a:p>
            <a:pPr marL="0" indent="0"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Timothy 3:14-17 - But as for you, continue in what you have learned and have become convinced of, because you know those from whom you learned it, and how from infancy you have known the holy Scriptures, which are able to make you wise for salvation through faith in Christ Jesus. All Scripture is God-breathed and is useful for teaching, rebuking, correcting and training in righteousness, so that the man of God may be thoroughly equipped for every good work.</a:t>
            </a:r>
          </a:p>
        </p:txBody>
      </p:sp>
      <p:sp>
        <p:nvSpPr>
          <p:cNvPr id="4" name="Rectangle 3">
            <a:extLst>
              <a:ext uri="{FF2B5EF4-FFF2-40B4-BE49-F238E27FC236}">
                <a16:creationId xmlns:a16="http://schemas.microsoft.com/office/drawing/2014/main" id="{3295D3DF-EB90-4149-B874-24F02159AF0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9F5D86-DDEB-4268-8FEA-053F508EF1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7ED9D5-9C7D-4183-88F2-13EBEE223AC8}"/>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B. God’s way to get smart.</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2. Ask God for wisdom.</a:t>
            </a:r>
          </a:p>
          <a:p>
            <a:pPr marL="0" indent="0"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any of you lacks wisdom, he should ask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gives generously to all without finding fault, and it will be given to him. - v5</a:t>
            </a:r>
          </a:p>
        </p:txBody>
      </p:sp>
      <p:sp>
        <p:nvSpPr>
          <p:cNvPr id="4" name="Rectangle 3">
            <a:extLst>
              <a:ext uri="{FF2B5EF4-FFF2-40B4-BE49-F238E27FC236}">
                <a16:creationId xmlns:a16="http://schemas.microsoft.com/office/drawing/2014/main" id="{3881920E-ECC3-4644-9989-C57A543BCEF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5415F6-E084-44C0-A31D-EF59E71367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CDA832-3E91-4C0A-81C5-410B48E83E8B}"/>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B. God’s way to get smart.</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2. Ask God for wisdom.</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a. Solomon asked for it &amp; 			became the smartest man 		who ever lived.</a:t>
            </a:r>
          </a:p>
          <a:p>
            <a:pPr marL="609600" indent="-609600" algn="just" eaLnBrk="1" hangingPunct="1">
              <a:buFont typeface="Wingdings 2" panose="05020102010507070707" pitchFamily="18" charset="2"/>
              <a:buNone/>
              <a:defRPr/>
            </a:pPr>
            <a:endPar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endParaRPr>
          </a:p>
          <a:p>
            <a:pPr marL="0" indent="0"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Chronicles 1:6-12</a:t>
            </a:r>
          </a:p>
        </p:txBody>
      </p:sp>
      <p:sp>
        <p:nvSpPr>
          <p:cNvPr id="4" name="Rectangle 3">
            <a:extLst>
              <a:ext uri="{FF2B5EF4-FFF2-40B4-BE49-F238E27FC236}">
                <a16:creationId xmlns:a16="http://schemas.microsoft.com/office/drawing/2014/main" id="{9F530F28-B511-4FB6-A729-9B2575990F9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1923A0-2ADA-4041-B7B4-AC6AA08BDB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09AF49-0147-416F-8698-518772A79BC5}"/>
              </a:ext>
            </a:extLst>
          </p:cNvPr>
          <p:cNvSpPr>
            <a:spLocks noGrp="1" noChangeArrowheads="1"/>
          </p:cNvSpPr>
          <p:nvPr>
            <p:ph idx="1"/>
          </p:nvPr>
        </p:nvSpPr>
        <p:spPr>
          <a:xfrm>
            <a:off x="465138" y="558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B. God’s way to get smart.</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2. Ask God for wisdom.</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b. Wisdom was given to Daniel.</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Daniel 9:20-22 - While I was speaking and praying, confessing my sin and the sin of my people Israel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making my request to the Lord my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his holy hill — while I was still in prayer, Gabriel, the man I had seen in the earlier vision, came to me in swift flight about the time of the evening sacrifice.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instructed me and said to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Daniel, I have now come to give you insight and understanding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0" indent="0"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7A9B7CE-910C-4E46-844A-DAAF4AFE56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987BC7-7B7F-4179-B95D-7FE9B868C8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0F2AA7-6B2E-481A-8044-805D5D61B1B6}"/>
              </a:ext>
            </a:extLst>
          </p:cNvPr>
          <p:cNvSpPr>
            <a:spLocks noGrp="1" noChangeArrowheads="1"/>
          </p:cNvSpPr>
          <p:nvPr>
            <p:ph idx="1"/>
          </p:nvPr>
        </p:nvSpPr>
        <p:spPr>
          <a:xfrm>
            <a:off x="465138" y="558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B. God’s way to get smart.</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2. Ask God for wisdom.</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c. Paul asked God to grant 			wisdom to the Ephesians.</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1:15-17 - For this reason, ever since I heard about your faith in the Lord Jesus and your love for all the saints, I have not stopped giving thanks for you, remembering you in my prayers.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keep asking that the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our Lord Jesus Christ, the glorious Father,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may give you the Spirit of wisdom and revelation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0" indent="0"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D135D13-71FC-4ED8-818D-D4AA25FFA9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87BEB2-A3DE-49A1-AA36-4AE5A42043A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EEC8C2-48B9-4005-9D62-26024DEB7F91}"/>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Ways to Get Smart.</a:t>
            </a:r>
            <a:endPar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Remember How the Giver Gives </a:t>
            </a:r>
            <a:r>
              <a:rPr lang="en-US" sz="2800" b="1" dirty="0">
                <a:solidFill>
                  <a:srgbClr val="002060"/>
                </a:solidFill>
                <a:effectLst>
                  <a:outerShdw blurRad="38100" dist="38100" dir="2700000" algn="tl">
                    <a:srgbClr val="000000">
                      <a:alpha val="43137"/>
                    </a:srgbClr>
                  </a:outerShdw>
                </a:effectLst>
                <a:latin typeface="Arial Narrow" pitchFamily="34" charset="0"/>
              </a:rPr>
              <a:t>- v5</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96D3BE-9398-4D58-B8D0-BD14B597593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1F2855-4165-46E5-8AB3-5F68F3EB316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If any of you lacks wisdom, he should ask God,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who gives generously</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to all without finding fault, and it will be given to him. - v5</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gives generously.</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8:32 - He who did not spare his own Son, but gave him up for us all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will he not also, along with him, graciously give us all things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33D453F3-216B-476D-A482-DF761CB26F13}"/>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Remember How the Giver Gives - v5</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55789A-C138-496D-B038-20FB9F18EC9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B2966A-C668-4E02-96D7-A3037FE936F6}"/>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If any of you lacks wisdom, he should ask God,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who gives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generously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to all</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without finding fault, and it will be given to him. - v5</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gives to all who asks.</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4:2 - You want something but don’t get it. You kill and covet, but you cannot have what you want. You quarrel and fight.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do not have, because you do not ask</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God.</a:t>
            </a:r>
          </a:p>
        </p:txBody>
      </p:sp>
      <p:sp>
        <p:nvSpPr>
          <p:cNvPr id="4" name="Rectangle 3">
            <a:extLst>
              <a:ext uri="{FF2B5EF4-FFF2-40B4-BE49-F238E27FC236}">
                <a16:creationId xmlns:a16="http://schemas.microsoft.com/office/drawing/2014/main" id="{C18CD7EB-FB87-4976-8985-E5F7CE1CD1B3}"/>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Remember How the Giver Gives - v5</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22C798-F3A3-4780-AD4C-D2BCC4F8E73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2F82EA-3673-4864-BC24-35C5C791512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 of you lacks wisdom, he should ask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gives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generously to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without finding fault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it will be given to him. - v5</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gives without any expectation of </a:t>
            </a:r>
            <a:r>
              <a:rPr lang="en-US" sz="4400" b="1">
                <a:solidFill>
                  <a:srgbClr val="990033"/>
                </a:solidFill>
                <a:effectLst>
                  <a:outerShdw blurRad="38100" dist="38100" dir="2700000" algn="tl">
                    <a:srgbClr val="000000">
                      <a:alpha val="43137"/>
                    </a:srgbClr>
                  </a:outerShdw>
                </a:effectLst>
                <a:latin typeface="Arial Narrow" pitchFamily="34" charset="0"/>
              </a:rPr>
              <a:t>return.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5D40C20-BFF4-4F89-9063-BE9D23488D29}"/>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Remember How the Giver Gives - v5</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A362B7-F19A-4862-94AF-447DF26870B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272F8B-8F3B-465E-BF36-17547A08C7BA}"/>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12:3</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by the grace given me I say to every one of you: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not think of yourself more highly than you ought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rather think of yourself with sober judgment, in accordance with the measure of faith God has given you.</a:t>
            </a:r>
          </a:p>
        </p:txBody>
      </p:sp>
      <p:sp>
        <p:nvSpPr>
          <p:cNvPr id="14340" name="Rectangle 3">
            <a:extLst>
              <a:ext uri="{FF2B5EF4-FFF2-40B4-BE49-F238E27FC236}">
                <a16:creationId xmlns:a16="http://schemas.microsoft.com/office/drawing/2014/main" id="{B0279700-6558-4C6B-B0BA-1D3D44E1B47C}"/>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7A8709-ACCB-45C0-A016-53B9837D7D6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98FB9E-2FBA-44C5-8B22-8BFCC458F7FA}"/>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If any of you lacks wisdom, he should ask God,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who gives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generously to all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without finding fault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and it will be given to him. - v5</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gives without any expectation of </a:t>
            </a:r>
            <a:r>
              <a:rPr lang="en-US" sz="4400" b="1">
                <a:solidFill>
                  <a:srgbClr val="990033"/>
                </a:solidFill>
                <a:effectLst>
                  <a:outerShdw blurRad="38100" dist="38100" dir="2700000" algn="tl">
                    <a:srgbClr val="000000">
                      <a:alpha val="43137"/>
                    </a:srgbClr>
                  </a:outerShdw>
                </a:effectLst>
                <a:latin typeface="Arial Narrow" pitchFamily="34" charset="0"/>
              </a:rPr>
              <a:t>return.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Some </a:t>
            </a:r>
            <a:r>
              <a:rPr lang="en-US" sz="4400" b="1" dirty="0">
                <a:solidFill>
                  <a:srgbClr val="990033"/>
                </a:solidFill>
                <a:effectLst>
                  <a:outerShdw blurRad="38100" dist="38100" dir="2700000" algn="tl">
                    <a:srgbClr val="000000">
                      <a:alpha val="43137"/>
                    </a:srgbClr>
                  </a:outerShdw>
                </a:effectLst>
                <a:latin typeface="Arial Narrow" pitchFamily="34" charset="0"/>
              </a:rPr>
              <a:t>give &amp; </a:t>
            </a:r>
            <a:r>
              <a:rPr lang="en-US" sz="4400" b="1">
                <a:solidFill>
                  <a:srgbClr val="990033"/>
                </a:solidFill>
                <a:effectLst>
                  <a:outerShdw blurRad="38100" dist="38100" dir="2700000" algn="tl">
                    <a:srgbClr val="000000">
                      <a:alpha val="43137"/>
                    </a:srgbClr>
                  </a:outerShdw>
                </a:effectLst>
                <a:latin typeface="Arial Narrow" pitchFamily="34" charset="0"/>
              </a:rPr>
              <a:t>then keep 			reminding </a:t>
            </a:r>
            <a:r>
              <a:rPr lang="en-US" sz="4400" b="1" dirty="0">
                <a:solidFill>
                  <a:srgbClr val="990033"/>
                </a:solidFill>
                <a:effectLst>
                  <a:outerShdw blurRad="38100" dist="38100" dir="2700000" algn="tl">
                    <a:srgbClr val="000000">
                      <a:alpha val="43137"/>
                    </a:srgbClr>
                  </a:outerShdw>
                </a:effectLst>
                <a:latin typeface="Arial Narrow" pitchFamily="34" charset="0"/>
              </a:rPr>
              <a:t>you of the gift.</a:t>
            </a:r>
          </a:p>
        </p:txBody>
      </p:sp>
      <p:sp>
        <p:nvSpPr>
          <p:cNvPr id="4" name="Rectangle 3">
            <a:extLst>
              <a:ext uri="{FF2B5EF4-FFF2-40B4-BE49-F238E27FC236}">
                <a16:creationId xmlns:a16="http://schemas.microsoft.com/office/drawing/2014/main" id="{970E122C-A073-4C56-8ABE-4EFFEDBF94F4}"/>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Remember How the Giver Gives - v5</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372CAB-0F09-4C27-9D28-1D3B9CDF38E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3EC35B-6935-4489-93EC-F9AF9C3478B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If any of you lacks wisdom, he should ask God,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who gives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generously to all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without finding fault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and it will be given to him. - v5</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gives without any expectation of </a:t>
            </a:r>
            <a:r>
              <a:rPr lang="en-US" sz="4400" b="1">
                <a:solidFill>
                  <a:srgbClr val="990033"/>
                </a:solidFill>
                <a:effectLst>
                  <a:outerShdw blurRad="38100" dist="38100" dir="2700000" algn="tl">
                    <a:srgbClr val="000000">
                      <a:alpha val="43137"/>
                    </a:srgbClr>
                  </a:outerShdw>
                </a:effectLst>
                <a:latin typeface="Arial Narrow" pitchFamily="34" charset="0"/>
              </a:rPr>
              <a:t>return.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King James Version: </a:t>
            </a:r>
            <a:r>
              <a:rPr lang="en-US" sz="4400" b="1">
                <a:solidFill>
                  <a:srgbClr val="339966"/>
                </a:solidFill>
                <a:effectLst>
                  <a:outerShdw blurRad="38100" dist="38100" dir="2700000" algn="tl">
                    <a:srgbClr val="000000">
                      <a:alpha val="43137"/>
                    </a:srgbClr>
                  </a:outerShdw>
                </a:effectLst>
                <a:latin typeface="Arial Narrow" pitchFamily="34" charset="0"/>
              </a:rPr>
              <a:t>God 			upbraideth not</a:t>
            </a:r>
            <a:r>
              <a:rPr lang="en-US" sz="4400" b="1">
                <a:solidFill>
                  <a:srgbClr val="990033"/>
                </a:solidFill>
                <a:effectLst>
                  <a:outerShdw blurRad="38100" dist="38100" dir="2700000" algn="tl">
                    <a:srgbClr val="000000">
                      <a:alpha val="43137"/>
                    </a:srgbClr>
                  </a:outerShdw>
                </a:effectLst>
                <a:latin typeface="Arial Narrow" pitchFamily="34" charset="0"/>
              </a:rPr>
              <a:t> - He doesn’t 		keep reminding you!</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ACE5950-6A55-4A32-99A9-7D55FCA9BF63}"/>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Remember How the Giver Gives - v5</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8BFC44-3864-4A2C-BF0D-8C512FD3859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8670F3-4FCF-4C87-99B9-A9B07DAB4101}"/>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If any of you lacks wisdom, he should ask God, who gives generously to all without finding fault,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it will be given to him</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 v5</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He promises that askers will receive.</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7:7-8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Ask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it will be given to you</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seek and you will find; knock and the door will be opened to you. For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everyone who asks receives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 who seeks finds; and to him who knocks, the door will be opened.</a:t>
            </a:r>
          </a:p>
        </p:txBody>
      </p:sp>
      <p:sp>
        <p:nvSpPr>
          <p:cNvPr id="4" name="Rectangle 3">
            <a:extLst>
              <a:ext uri="{FF2B5EF4-FFF2-40B4-BE49-F238E27FC236}">
                <a16:creationId xmlns:a16="http://schemas.microsoft.com/office/drawing/2014/main" id="{B57FF721-E480-47B5-9695-5E3A87C5F437}"/>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Remember How the Giver Gives - v5</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D60350-95A9-4090-B1BE-E41B90D6C9B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87CDC6-6F37-4C76-A847-2D49395B96B3}"/>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Ways to Get Smart.</a:t>
            </a:r>
            <a:endPar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Remember How the Giver Gives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v5</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Remember How the Asker Asks </a:t>
            </a:r>
            <a:r>
              <a:rPr lang="en-US" sz="2800" b="1" dirty="0">
                <a:solidFill>
                  <a:srgbClr val="002060"/>
                </a:solidFill>
                <a:effectLst>
                  <a:outerShdw blurRad="38100" dist="38100" dir="2700000" algn="tl">
                    <a:srgbClr val="000000">
                      <a:alpha val="43137"/>
                    </a:srgbClr>
                  </a:outerShdw>
                </a:effectLst>
                <a:latin typeface="Arial Narrow" pitchFamily="34" charset="0"/>
              </a:rPr>
              <a:t>- v6-8</a:t>
            </a:r>
          </a:p>
          <a:p>
            <a:pPr marL="609600" indent="-609600" algn="just" eaLnBrk="1" fontAlgn="auto" hangingPunct="1">
              <a:spcAft>
                <a:spcPts val="0"/>
              </a:spcAft>
              <a:buFont typeface="Wingdings 2" panose="05020102010507070707" pitchFamily="18" charset="2"/>
              <a:buNone/>
              <a:defRPr/>
            </a:pP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2678BE-2187-46E4-AF04-CA88FE29CE6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481493-FB67-4B1F-93F3-E17B8F614AB2}"/>
              </a:ext>
            </a:extLst>
          </p:cNvPr>
          <p:cNvSpPr>
            <a:spLocks noGrp="1" noChangeArrowheads="1"/>
          </p:cNvSpPr>
          <p:nvPr>
            <p:ph idx="1"/>
          </p:nvPr>
        </p:nvSpPr>
        <p:spPr>
          <a:xfrm>
            <a:off x="533400" y="1219200"/>
            <a:ext cx="8229600" cy="51816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he must believe and not doubt, because he who doubts is like a wave of the sea, blown and tossed by the wind. That man should not think he will receive anything from the Lord; he is a double-minded man, unstable in all he does. - v6-8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Ask in faith.</a:t>
            </a:r>
          </a:p>
        </p:txBody>
      </p:sp>
      <p:sp>
        <p:nvSpPr>
          <p:cNvPr id="4" name="Rectangle 3">
            <a:extLst>
              <a:ext uri="{FF2B5EF4-FFF2-40B4-BE49-F238E27FC236}">
                <a16:creationId xmlns:a16="http://schemas.microsoft.com/office/drawing/2014/main" id="{2415433F-585A-46D8-8413-CB017D7A17D6}"/>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D76232-09CE-4E7D-865E-A5ABBF4101C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E19335-8543-4F3D-9ADB-C5C0FD0C9E0D}"/>
              </a:ext>
            </a:extLst>
          </p:cNvPr>
          <p:cNvSpPr>
            <a:spLocks noGrp="1" noChangeArrowheads="1"/>
          </p:cNvSpPr>
          <p:nvPr>
            <p:ph idx="1"/>
          </p:nvPr>
        </p:nvSpPr>
        <p:spPr>
          <a:xfrm>
            <a:off x="533400" y="1219200"/>
            <a:ext cx="8229600" cy="51816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he must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not doubt, because he who doubts is like a wave of the sea, blown and tossed by the wind. That man should not think he will receive anything from the Lord; he is a double-minded man, unstable in all he does. - v6-8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Ask in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trust, believe, don’t 	doubt.</a:t>
            </a:r>
          </a:p>
          <a:p>
            <a:pPr marL="609600" indent="-609600" algn="just" eaLnBrk="1" fontAlgn="auto" hangingPunct="1">
              <a:spcAft>
                <a:spcPts val="0"/>
              </a:spcAft>
              <a:buFont typeface="Wingdings 2" panose="05020102010507070707" pitchFamily="18" charset="2"/>
              <a:buNone/>
              <a:defRPr/>
            </a:pPr>
            <a:r>
              <a:rPr lang="en-US" sz="2800" b="1" kern="1400" dirty="0">
                <a:solidFill>
                  <a:schemeClr val="tx1"/>
                </a:solidFill>
                <a:effectLst>
                  <a:outerShdw blurRad="38100" dist="38100" dir="2700000" algn="tl">
                    <a:srgbClr val="000000">
                      <a:alpha val="43137"/>
                    </a:srgbClr>
                  </a:outerShdw>
                </a:effectLst>
                <a:latin typeface="Segoe UI Symbol" panose="020B0502040204020203" pitchFamily="34" charset="0"/>
              </a:rPr>
              <a:t>* </a:t>
            </a:r>
            <a:r>
              <a:rPr lang="el-GR" sz="2800" b="1" kern="1400">
                <a:solidFill>
                  <a:schemeClr val="tx1"/>
                </a:solidFill>
                <a:effectLst>
                  <a:outerShdw blurRad="38100" dist="38100" dir="2700000" algn="tl">
                    <a:srgbClr val="000000">
                      <a:alpha val="43137"/>
                    </a:srgbClr>
                  </a:outerShdw>
                </a:effectLst>
                <a:latin typeface="Segoe UI Symbol" panose="020B0502040204020203" pitchFamily="34" charset="0"/>
              </a:rPr>
              <a:t>πιστεύω</a:t>
            </a:r>
            <a:endParaRPr lang="el-GR" sz="2800" kern="1400">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40D84F85-7B47-4D1A-9BE0-ABFB4DD8D4AC}"/>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91DB38-F9C3-45BB-BE4F-B574CE55D02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D02EA1-F354-4974-BC1F-AB43B785EFF2}"/>
              </a:ext>
            </a:extLst>
          </p:cNvPr>
          <p:cNvSpPr>
            <a:spLocks noGrp="1" noChangeArrowheads="1"/>
          </p:cNvSpPr>
          <p:nvPr>
            <p:ph idx="1"/>
          </p:nvPr>
        </p:nvSpPr>
        <p:spPr>
          <a:xfrm>
            <a:off x="533400" y="1219200"/>
            <a:ext cx="8229600" cy="51816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must believe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not doubt, because he who doubts is like a wave of the sea, blown and tossed by the wind. That man should not think he will receive anything from the Lord; he is a double-minded man, unstable in all he does. - v6-8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Ask in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Examples - </a:t>
            </a:r>
            <a:r>
              <a:rPr lang="en-US" sz="4400" b="1" dirty="0">
                <a:solidFill>
                  <a:srgbClr val="339966"/>
                </a:solidFill>
                <a:effectLst>
                  <a:outerShdw blurRad="38100" dist="38100" dir="2700000" algn="tl">
                    <a:srgbClr val="000000">
                      <a:alpha val="43137"/>
                    </a:srgbClr>
                  </a:outerShdw>
                </a:effectLst>
                <a:latin typeface="Arial Narrow" pitchFamily="34" charset="0"/>
              </a:rPr>
              <a:t>Centurion’s Servant</a:t>
            </a:r>
          </a:p>
          <a:p>
            <a:pPr marL="0" indent="0" algn="just">
              <a:spcBef>
                <a:spcPts val="0"/>
              </a:spcBef>
              <a:spcAft>
                <a:spcPts val="0"/>
              </a:spcAft>
              <a:buFont typeface="Wingdings 2" panose="05020102010507070707" pitchFamily="18" charset="2"/>
              <a:buNone/>
              <a:defRPr/>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rPr>
              <a:t>Matthew 8:10 </a:t>
            </a:r>
            <a:r>
              <a:rPr lang="en-US" sz="2800" b="1" kern="1400" dirty="0">
                <a:solidFill>
                  <a:schemeClr val="tx1"/>
                </a:solidFill>
                <a:effectLst>
                  <a:outerShdw blurRad="38100" dist="38100" dir="2700000" algn="tl">
                    <a:srgbClr val="000000">
                      <a:alpha val="43137"/>
                    </a:srgbClr>
                  </a:outerShdw>
                </a:effectLst>
                <a:latin typeface="Arial" panose="020B0604020202020204" pitchFamily="34" charset="0"/>
              </a:rPr>
              <a:t>- I tell you the truth, </a:t>
            </a:r>
            <a:r>
              <a:rPr lang="en-US" sz="2800" b="1" u="sng" kern="1400" dirty="0">
                <a:solidFill>
                  <a:schemeClr val="tx1"/>
                </a:solidFill>
                <a:effectLst>
                  <a:outerShdw blurRad="38100" dist="38100" dir="2700000" algn="tl">
                    <a:srgbClr val="000000">
                      <a:alpha val="43137"/>
                    </a:srgbClr>
                  </a:outerShdw>
                </a:effectLst>
                <a:latin typeface="Arial" panose="020B0604020202020204" pitchFamily="34" charset="0"/>
              </a:rPr>
              <a:t>I have not found anyone in Israel with such great faith</a:t>
            </a:r>
            <a:r>
              <a:rPr lang="en-US" sz="2800" b="1" kern="1400" dirty="0">
                <a:solidFill>
                  <a:schemeClr val="tx1"/>
                </a:solidFill>
                <a:effectLst>
                  <a:outerShdw blurRad="38100" dist="38100" dir="2700000" algn="tl">
                    <a:srgbClr val="000000">
                      <a:alpha val="43137"/>
                    </a:srgbClr>
                  </a:outerShdw>
                </a:effectLst>
                <a:latin typeface="Arial" panose="020B0604020202020204" pitchFamily="34" charset="0"/>
              </a:rPr>
              <a:t>.</a:t>
            </a:r>
            <a:endParaRPr lang="en-US" sz="2800" b="1" kern="1400" dirty="0">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C141F81-032D-43EE-92B4-F0ECE2A39007}"/>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9339A2-423E-4021-BD0A-3DFFFA20B52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B007F9-6EBC-4A31-BDBC-ED326F9009B8}"/>
              </a:ext>
            </a:extLst>
          </p:cNvPr>
          <p:cNvSpPr>
            <a:spLocks noGrp="1" noChangeArrowheads="1"/>
          </p:cNvSpPr>
          <p:nvPr>
            <p:ph idx="1"/>
          </p:nvPr>
        </p:nvSpPr>
        <p:spPr>
          <a:xfrm>
            <a:off x="533400" y="1219200"/>
            <a:ext cx="8229600" cy="51816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must believe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not doubt, because he who doubts is like a wave of the sea, blown and tossed by the wind. That man should not think he will receive anything from the Lord; he is a double-minded man, unstable in all he does. - v6-8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Ask in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Examples - </a:t>
            </a:r>
            <a:r>
              <a:rPr lang="en-US" sz="4400" b="1" dirty="0">
                <a:solidFill>
                  <a:srgbClr val="339966"/>
                </a:solidFill>
                <a:effectLst>
                  <a:outerShdw blurRad="38100" dist="38100" dir="2700000" algn="tl">
                    <a:srgbClr val="000000">
                      <a:alpha val="43137"/>
                    </a:srgbClr>
                  </a:outerShdw>
                </a:effectLst>
                <a:latin typeface="Arial Narrow" pitchFamily="34" charset="0"/>
              </a:rPr>
              <a:t>Canaanite Woman</a:t>
            </a:r>
          </a:p>
          <a:p>
            <a:pPr marL="0" indent="0" algn="just">
              <a:spcBef>
                <a:spcPts val="0"/>
              </a:spcBef>
              <a:spcAft>
                <a:spcPts val="0"/>
              </a:spcAft>
              <a:buFont typeface="Wingdings 2" panose="05020102010507070707" pitchFamily="18" charset="2"/>
              <a:buNone/>
              <a:defRPr/>
            </a:pPr>
            <a:r>
              <a:rPr lang="en-US" sz="2800" b="1" kern="1400" dirty="0">
                <a:solidFill>
                  <a:schemeClr val="tx1"/>
                </a:solidFill>
                <a:effectLst>
                  <a:outerShdw blurRad="38100" dist="38100" dir="2700000" algn="tl">
                    <a:srgbClr val="000000">
                      <a:alpha val="43137"/>
                    </a:srgbClr>
                  </a:outerShdw>
                </a:effectLst>
                <a:latin typeface="Arial" panose="020B0604020202020204" pitchFamily="34" charset="0"/>
              </a:rPr>
              <a:t>Matthew 15:28 - Woman, you have great faith!</a:t>
            </a:r>
            <a:endParaRPr lang="en-US" sz="2800" b="1" kern="1400" dirty="0">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EB4F129-D27B-4F8A-A2D3-DCBE24067368}"/>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52C72C-D375-4086-B09B-8DD4A2ADA08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BC3DC9-A434-43D9-BA43-803D55972574}"/>
              </a:ext>
            </a:extLst>
          </p:cNvPr>
          <p:cNvSpPr>
            <a:spLocks noGrp="1" noChangeArrowheads="1"/>
          </p:cNvSpPr>
          <p:nvPr>
            <p:ph idx="1"/>
          </p:nvPr>
        </p:nvSpPr>
        <p:spPr>
          <a:xfrm>
            <a:off x="533400" y="1219200"/>
            <a:ext cx="8229600" cy="51816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he must believe and not doubt, because he who doubts is like a wave of the sea, blown and tossed by the wind. That man should not think he will receive anything from the Lord; he is a double-minded man, unstable in all he does. - v6-8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does God think of you when you don’t trust Him?</a:t>
            </a:r>
          </a:p>
        </p:txBody>
      </p:sp>
      <p:sp>
        <p:nvSpPr>
          <p:cNvPr id="4" name="Rectangle 3">
            <a:extLst>
              <a:ext uri="{FF2B5EF4-FFF2-40B4-BE49-F238E27FC236}">
                <a16:creationId xmlns:a16="http://schemas.microsoft.com/office/drawing/2014/main" id="{117F213C-DF40-4C90-BA2E-009A3C52FEB4}"/>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7B57B3-26F8-49DF-B515-4456D46AC48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AF1987-1262-4132-AAFF-CA663259110F}"/>
              </a:ext>
            </a:extLst>
          </p:cNvPr>
          <p:cNvSpPr>
            <a:spLocks noGrp="1" noChangeArrowheads="1"/>
          </p:cNvSpPr>
          <p:nvPr>
            <p:ph idx="1"/>
          </p:nvPr>
        </p:nvSpPr>
        <p:spPr>
          <a:xfrm>
            <a:off x="533400" y="1219200"/>
            <a:ext cx="8229600" cy="51816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he must believe and not doubt, because he who doubts is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 a wave of the sea, blown and tossed by the wind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man should not think he will receive anything from the Lord; he is a double-minded man, unstable in all he does. - v6-8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does God think of you when you don’t trust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are like </a:t>
            </a:r>
            <a:r>
              <a:rPr lang="en-US" sz="4400" b="1" dirty="0">
                <a:solidFill>
                  <a:srgbClr val="339966"/>
                </a:solidFill>
                <a:effectLst>
                  <a:outerShdw blurRad="38100" dist="38100" dir="2700000" algn="tl">
                    <a:srgbClr val="000000">
                      <a:alpha val="43137"/>
                    </a:srgbClr>
                  </a:outerShdw>
                </a:effectLst>
                <a:latin typeface="Arial Narrow" pitchFamily="34" charset="0"/>
              </a:rPr>
              <a:t>a wave of the sea</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E8AA1CF2-4635-45EE-8D39-B9B6624DFD39}"/>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34935B-55C8-4BB0-B7AC-8B67A7E6305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8D48CA-C96B-4614-AB91-119D14CBC535}"/>
              </a:ext>
            </a:extLst>
          </p:cNvPr>
          <p:cNvSpPr>
            <a:spLocks noGrp="1" noChangeArrowheads="1"/>
          </p:cNvSpPr>
          <p:nvPr>
            <p:ph idx="1"/>
          </p:nvPr>
        </p:nvSpPr>
        <p:spPr>
          <a:xfrm>
            <a:off x="381000" y="1143000"/>
            <a:ext cx="8153400" cy="57150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God provides a remedy for dumbness &amp; we are told what to do about it right here!</a:t>
            </a:r>
          </a:p>
        </p:txBody>
      </p:sp>
      <p:sp>
        <p:nvSpPr>
          <p:cNvPr id="16388" name="Rectangle 3">
            <a:extLst>
              <a:ext uri="{FF2B5EF4-FFF2-40B4-BE49-F238E27FC236}">
                <a16:creationId xmlns:a16="http://schemas.microsoft.com/office/drawing/2014/main" id="{7E832442-BDC8-433E-BAC5-E3F1CD4634C9}"/>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95D109-E3CA-4141-BC56-34F0B992408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955036-016D-4167-A6CC-D6AE1A9CC48B}"/>
              </a:ext>
            </a:extLst>
          </p:cNvPr>
          <p:cNvSpPr>
            <a:spLocks noGrp="1" noChangeArrowheads="1"/>
          </p:cNvSpPr>
          <p:nvPr>
            <p:ph idx="1"/>
          </p:nvPr>
        </p:nvSpPr>
        <p:spPr>
          <a:xfrm>
            <a:off x="533400" y="1219200"/>
            <a:ext cx="8229600" cy="51816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he must believe and not doubt, because he who doubts is like a wave of the sea, blown and tossed by the wind. That man should not think he will receive anything from the Lord;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is a double-minded man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unstable in all he does. - v6-8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does God think of you when you don’t trust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are </a:t>
            </a:r>
            <a:r>
              <a:rPr lang="en-US" sz="4400" b="1" dirty="0">
                <a:solidFill>
                  <a:srgbClr val="339966"/>
                </a:solidFill>
                <a:effectLst>
                  <a:outerShdw blurRad="38100" dist="38100" dir="2700000" algn="tl">
                    <a:srgbClr val="000000">
                      <a:alpha val="43137"/>
                    </a:srgbClr>
                  </a:outerShdw>
                </a:effectLst>
                <a:latin typeface="Arial Narrow" pitchFamily="34" charset="0"/>
              </a:rPr>
              <a:t>double minded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A44EC954-7243-44E1-AB40-43FD19955B8F}"/>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B6DCBF-B22C-4D2F-9BB8-8D97872B98C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EA3BB9-50C8-4963-9DCA-3DACEA2D0CEC}"/>
              </a:ext>
            </a:extLst>
          </p:cNvPr>
          <p:cNvSpPr>
            <a:spLocks noGrp="1" noChangeArrowheads="1"/>
          </p:cNvSpPr>
          <p:nvPr>
            <p:ph idx="1"/>
          </p:nvPr>
        </p:nvSpPr>
        <p:spPr>
          <a:xfrm>
            <a:off x="533400" y="1219200"/>
            <a:ext cx="8229600" cy="51816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he must believe and not doubt, because he who doubts is like a wave of the sea, blown and tossed by the wind. That man should not think he will receive anything from the Lord;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is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 double-minded man,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unstable in all he does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v6-8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does God think of you when you don’t trust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 are </a:t>
            </a:r>
            <a:r>
              <a:rPr lang="en-US" sz="4400" b="1" dirty="0">
                <a:solidFill>
                  <a:srgbClr val="339966"/>
                </a:solidFill>
                <a:effectLst>
                  <a:outerShdw blurRad="38100" dist="38100" dir="2700000" algn="tl">
                    <a:srgbClr val="000000">
                      <a:alpha val="43137"/>
                    </a:srgbClr>
                  </a:outerShdw>
                </a:effectLst>
                <a:latin typeface="Arial Narrow" pitchFamily="34" charset="0"/>
              </a:rPr>
              <a:t>unstable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20E8AC1-1D98-46BF-B7FC-43A99FF94C06}"/>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C7C75B-D635-4EF9-9FB9-BF4627EF884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E7CBE7-7E17-4757-BB97-534DD734C36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Trust in the Lord’s </a:t>
            </a:r>
            <a:r>
              <a:rPr lang="en-US" sz="4400" b="1" u="sng" dirty="0">
                <a:solidFill>
                  <a:srgbClr val="990033"/>
                </a:solidFill>
                <a:effectLst>
                  <a:outerShdw blurRad="38100" dist="38100" dir="2700000" algn="tl">
                    <a:srgbClr val="000000">
                      <a:alpha val="43137"/>
                    </a:srgbClr>
                  </a:outerShdw>
                </a:effectLst>
                <a:latin typeface="Arial Narrow" pitchFamily="34" charset="0"/>
              </a:rPr>
              <a:t>willingness</a:t>
            </a:r>
            <a:r>
              <a:rPr lang="en-US" sz="4400" b="1" dirty="0">
                <a:solidFill>
                  <a:srgbClr val="990033"/>
                </a:solidFill>
                <a:effectLst>
                  <a:outerShdw blurRad="38100" dist="38100" dir="2700000" algn="tl">
                    <a:srgbClr val="000000">
                      <a:alpha val="43137"/>
                    </a:srgbClr>
                  </a:outerShdw>
                </a:effectLst>
                <a:latin typeface="Arial Narrow" pitchFamily="34" charset="0"/>
              </a:rPr>
              <a:t> &amp; His </a:t>
            </a:r>
            <a:r>
              <a:rPr lang="en-US" sz="4400" b="1" u="sng" dirty="0">
                <a:solidFill>
                  <a:srgbClr val="990033"/>
                </a:solidFill>
                <a:effectLst>
                  <a:outerShdw blurRad="38100" dist="38100" dir="2700000" algn="tl">
                    <a:srgbClr val="000000">
                      <a:alpha val="43137"/>
                    </a:srgbClr>
                  </a:outerShdw>
                </a:effectLst>
                <a:latin typeface="Arial Narrow"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rPr>
              <a:t> to give to you.</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8:1-3 - When he came down from the mountainside, large crowds followed him. A man with leprosy came and knelt before him and said, “Lord, if you are willing, you can make me clean.” Jesus reached out his hand and touched the man. “I am willing,” he said. “Be clean!” Immediately he was cured of his leprosy.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1B81018-A0E1-43E7-8B2D-E715FB456BCF}"/>
              </a:ext>
            </a:extLst>
          </p:cNvPr>
          <p:cNvSpPr/>
          <p:nvPr/>
        </p:nvSpPr>
        <p:spPr>
          <a:xfrm>
            <a:off x="762000" y="152400"/>
            <a:ext cx="8001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Remember How the Asker Asks - v6-8</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F34E7E-C6EC-4E46-962E-6C155025CDA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36AB4F-5623-4820-8FE6-4B06B01C66C0}"/>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next time you are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feeling real dumb</a:t>
            </a:r>
          </a:p>
        </p:txBody>
      </p:sp>
      <p:sp>
        <p:nvSpPr>
          <p:cNvPr id="77828" name="Rectangle 3">
            <a:extLst>
              <a:ext uri="{FF2B5EF4-FFF2-40B4-BE49-F238E27FC236}">
                <a16:creationId xmlns:a16="http://schemas.microsoft.com/office/drawing/2014/main" id="{859DDDC9-3EC8-4582-8066-6C087C266956}"/>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7A420A-1030-450E-A7A4-64A94A7D423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30EDD7-28BD-4368-B283-21709AA0346D}"/>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next time you are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feeling real dumb</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Talk to the Lord about it</a:t>
            </a:r>
          </a:p>
        </p:txBody>
      </p:sp>
      <p:sp>
        <p:nvSpPr>
          <p:cNvPr id="79876" name="Rectangle 3">
            <a:extLst>
              <a:ext uri="{FF2B5EF4-FFF2-40B4-BE49-F238E27FC236}">
                <a16:creationId xmlns:a16="http://schemas.microsoft.com/office/drawing/2014/main" id="{16BE2C0A-3C74-4875-8AF7-F8759A903A6F}"/>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53CB1D-82D0-4274-88BF-8F8A2E5FA3E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707FE4-0553-46E1-B330-BB2902D72152}"/>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next time you are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feeling real dumb</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Talk to the Lord about it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Then start trusting!</a:t>
            </a:r>
          </a:p>
        </p:txBody>
      </p:sp>
      <p:sp>
        <p:nvSpPr>
          <p:cNvPr id="81924" name="Rectangle 3">
            <a:extLst>
              <a:ext uri="{FF2B5EF4-FFF2-40B4-BE49-F238E27FC236}">
                <a16:creationId xmlns:a16="http://schemas.microsoft.com/office/drawing/2014/main" id="{8A5E0B96-C421-4F44-99C5-814BFC3D7074}"/>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424B8E-AD7E-4576-BCCB-9A4162CD11E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BB1CCF-A278-4607-81FE-7C20C201642D}"/>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1:5-8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 of you lacks wisdom, he should ask God, who gives generously to all without finding fault, and it will be given to him. But when he asks, he must believe and not doubt, because he who doubts is like a wave of the sea, blown and tossed by the wind. That man should not think he will receive anything from the Lord; he is a double-minded man, unstable in all he does.</a:t>
            </a:r>
          </a:p>
          <a:p>
            <a:pPr marL="0" indent="0"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Font typeface="Wingdings 2" panose="05020102010507070707" pitchFamily="18" charset="2"/>
              <a:buNone/>
              <a:defRPr/>
            </a:pPr>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8436" name="Rectangle 3">
            <a:extLst>
              <a:ext uri="{FF2B5EF4-FFF2-40B4-BE49-F238E27FC236}">
                <a16:creationId xmlns:a16="http://schemas.microsoft.com/office/drawing/2014/main" id="{45AEEFE6-BDEB-4C47-9823-2BAB6BB250BD}"/>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AAD682-2F1D-4DD7-8CA6-F5C6C52609C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650121-7F64-495D-B006-C4424B7BED77}"/>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I. Ways to Get Smart.</a:t>
            </a: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CF7AF6-C95B-4720-A977-C726039469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CAC1FC-ED47-43FB-9697-979A92CE088C}"/>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A. The popular ways to get smart. </a:t>
            </a:r>
            <a:endParaRPr lang="en-US" alt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899A9AF-DEBF-4556-A351-12173CB07E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562457-4BD1-45AB-B04C-20F2A3ABB4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23F582-9BB4-4A33-9AF6-72B1DD54AA25}"/>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A. The popular ways to get smart.</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1. Get an education.</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a:t>
            </a:r>
            <a:endParaRPr lang="en-US" alt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6EFAB0C-7A9C-4052-BC4E-B48D45190F4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4D1448-9A60-4DEE-BD53-ACE5386328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3BA39B-CE00-4548-914B-605E260BE616}"/>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A. The popular ways to get smart.</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1. Get an education.</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2. Learn by experience.</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a:t>
            </a:r>
            <a:endParaRPr lang="en-US" alt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B105AEF-B10C-476F-ADC0-69AD65DAE85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10D1B5-07F6-489B-B1F3-E274AE6F81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57505A-432B-4AC9-A2FF-5A030A2F5C19}"/>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A. The popular ways to get smart.</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1. Get an education.</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2. Learn by experience.</a:t>
            </a:r>
          </a:p>
          <a:p>
            <a:pPr marL="609600" indent="-609600" algn="just" eaLnBrk="1" hangingPunct="1">
              <a:buFont typeface="Wingdings 2" panose="05020102010507070707" pitchFamily="18" charset="2"/>
              <a:buNone/>
              <a:defRPr/>
            </a:pPr>
            <a:r>
              <a:rPr lang="en-US" altLang="en-US" sz="4400" b="1" dirty="0">
                <a:solidFill>
                  <a:srgbClr val="990033"/>
                </a:solidFill>
                <a:effectLst>
                  <a:outerShdw blurRad="38100" dist="38100" dir="2700000" algn="tl">
                    <a:srgbClr val="000000">
                      <a:alpha val="43137"/>
                    </a:srgbClr>
                  </a:outerShdw>
                </a:effectLst>
                <a:latin typeface="Arial Narrow" panose="020B0606020202030204" pitchFamily="34" charset="0"/>
              </a:rPr>
              <a:t>	3. Associate with wise people. </a:t>
            </a:r>
            <a:endParaRPr lang="en-US" alt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E6ABDE3-F69A-459D-8DAC-AF60FCE1EF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Ways to Get Smart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23878</TotalTime>
  <Words>2143</Words>
  <Application>Microsoft Office PowerPoint</Application>
  <PresentationFormat>On-screen Show (4:3)</PresentationFormat>
  <Paragraphs>196</Paragraphs>
  <Slides>35</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 Narrow</vt:lpstr>
      <vt:lpstr>Arial</vt:lpstr>
      <vt:lpstr>Lucida Sans Unicode</vt:lpstr>
      <vt:lpstr>Wingdings 2</vt:lpstr>
      <vt:lpstr>Calibri</vt:lpstr>
      <vt:lpstr>Times New Roman</vt:lpstr>
      <vt:lpstr>Segoe UI Symbol</vt:lpstr>
      <vt:lpstr>Trek</vt:lpstr>
      <vt:lpstr>how  to   become  smart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1436</cp:revision>
  <dcterms:created xsi:type="dcterms:W3CDTF">2005-04-23T22:37:40Z</dcterms:created>
  <dcterms:modified xsi:type="dcterms:W3CDTF">2021-02-13T20:32:50Z</dcterms:modified>
</cp:coreProperties>
</file>