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handoutMasterIdLst>
    <p:handoutMasterId r:id="rId43"/>
  </p:handoutMasterIdLst>
  <p:sldIdLst>
    <p:sldId id="398" r:id="rId2"/>
    <p:sldId id="1610" r:id="rId3"/>
    <p:sldId id="1641" r:id="rId4"/>
    <p:sldId id="1546" r:id="rId5"/>
    <p:sldId id="1608" r:id="rId6"/>
    <p:sldId id="1609" r:id="rId7"/>
    <p:sldId id="1611" r:id="rId8"/>
    <p:sldId id="1468" r:id="rId9"/>
    <p:sldId id="1499" r:id="rId10"/>
    <p:sldId id="1615" r:id="rId11"/>
    <p:sldId id="1612" r:id="rId12"/>
    <p:sldId id="1613" r:id="rId13"/>
    <p:sldId id="1614" r:id="rId14"/>
    <p:sldId id="1616" r:id="rId15"/>
    <p:sldId id="1617" r:id="rId16"/>
    <p:sldId id="1618" r:id="rId17"/>
    <p:sldId id="1619" r:id="rId18"/>
    <p:sldId id="1620" r:id="rId19"/>
    <p:sldId id="1621" r:id="rId20"/>
    <p:sldId id="1622" r:id="rId21"/>
    <p:sldId id="1640" r:id="rId22"/>
    <p:sldId id="1623" r:id="rId23"/>
    <p:sldId id="1624" r:id="rId24"/>
    <p:sldId id="1625" r:id="rId25"/>
    <p:sldId id="1626" r:id="rId26"/>
    <p:sldId id="1531" r:id="rId27"/>
    <p:sldId id="1627" r:id="rId28"/>
    <p:sldId id="1628" r:id="rId29"/>
    <p:sldId id="1629" r:id="rId30"/>
    <p:sldId id="1630" r:id="rId31"/>
    <p:sldId id="1631" r:id="rId32"/>
    <p:sldId id="1632" r:id="rId33"/>
    <p:sldId id="1633" r:id="rId34"/>
    <p:sldId id="1634" r:id="rId35"/>
    <p:sldId id="1635" r:id="rId36"/>
    <p:sldId id="1636" r:id="rId37"/>
    <p:sldId id="1637" r:id="rId38"/>
    <p:sldId id="1638" r:id="rId39"/>
    <p:sldId id="1639" r:id="rId40"/>
    <p:sldId id="1606" r:id="rId4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41B50A3-5A12-4028-8387-F1209D7139D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0A35DD54-5183-46A5-9F7F-5EE1BA0F9D8E}"/>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3B27FA12-595A-4BDC-8205-1D4970DD89EB}"/>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BEAD751F-D5CF-4EE2-9625-A408B1E351D8}"/>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6466F4FB-618F-41F1-98B3-049726E1237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43FBA7-41B7-433C-8513-9EF2E639B8B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3C4FDDB-A28D-4A61-B035-91F98883384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AA340F82-7A89-4BAF-B7D5-3CEB79205127}" type="datetimeFigureOut">
              <a:rPr lang="en-US"/>
              <a:pPr>
                <a:defRPr/>
              </a:pPr>
              <a:t>2/13/2021</a:t>
            </a:fld>
            <a:endParaRPr lang="en-US" dirty="0"/>
          </a:p>
        </p:txBody>
      </p:sp>
      <p:sp>
        <p:nvSpPr>
          <p:cNvPr id="4" name="Slide Image Placeholder 3">
            <a:extLst>
              <a:ext uri="{FF2B5EF4-FFF2-40B4-BE49-F238E27FC236}">
                <a16:creationId xmlns:a16="http://schemas.microsoft.com/office/drawing/2014/main" id="{C6F6EFF4-9CEA-423B-BA76-AAA7514540F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9565CC7-1737-49A9-A9AD-FB1897B8722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4E65248-449D-485A-85CA-FCD55C976D3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2EBCFA1E-AAC9-4FD9-BF35-92A510EBA0D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A4F933A-50F3-4D18-B376-3CC505D9222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0C5C7882-94A8-4668-9663-E9898FC2BA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B9DA3353-0B32-4493-9711-49EE5190EB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D27E75A-E4D1-47E7-BA57-C902963D42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05D8F7-6F50-4307-8310-AE5E41354A8B}"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57954B5-7BCD-4F3A-95FF-BA10C8E885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46BDF512-F833-4EC1-BB74-331831D64A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74CFC7A3-47AC-49CD-A419-CA657BBA79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3B0B85-2C8E-446A-8B55-D63A3FE350B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EF72E931-5036-4155-A23B-2F872B2A38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5214855-D4BD-497B-A306-EC8E2895C4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229807D-C14E-4164-BB34-8C0C8A1650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748A2C-268C-4B44-9F5F-31B7CE95D88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DC96366-5146-4810-A5AD-477DB0C7C5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4B1EAB69-E397-4438-AEAB-96093401EF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0370019E-20E5-46D8-AAB2-5AB7791B95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CDC630-C880-4047-8DF9-203024BEA5EA}"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66B8383C-1888-4735-94DA-0EE4E4A73F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BD64EA85-ABBE-4091-AB80-F8CA6A9EEA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37BF0139-6227-4CBB-8F04-7D3309A647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6A87EB-7455-4442-83D3-9F59F584C86A}"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ED09D28-B905-4CEC-BF68-3320C0A518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B110C1A-A613-4940-8CC7-8EF6385C23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0DF18982-00F6-494F-9313-1FBD9A3A99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FFFF6D-832F-4AD8-9580-2A265C03106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6FEF551-E667-4547-AA66-2F8B520AC5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E1DFB40-3709-4885-9412-DE911B7DA5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B15974DF-1F49-4BF8-A97B-86361DFB07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0B04D4-A94F-4FF0-ACDA-1996FAD1C2E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B5D5741-C3BA-45F4-996D-FEB13FE52F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72C1E56B-1FAD-4D59-8045-640B842DA9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241F83BC-1CFD-49C2-A726-3C09D05F4A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124682-689E-4282-8609-B21C9639D608}"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9487919-6188-472C-8552-657610BD5A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32B48DE-4B05-4D8A-96A3-CA31FD7D70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EC0FEDC7-9B4C-4155-B0FE-3CBA2C6FB7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234776-D34B-4531-B3E2-2A0C35B8CFEF}"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7A82EA52-0B5F-4D06-97BB-0BE5107E14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79C8910-477E-4652-830A-2DBAE79C77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7FF543ED-8A00-4D6E-A516-E91A0B3C87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89106C-7D55-42ED-9C7B-37901F59947F}"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8F392AC-E4EF-49B6-855B-58D0663622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46BBCD5-A932-4B88-9D72-84EAAE6942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B4B33A4-E6D5-4611-B670-C2A1944692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D742E8-A32A-4D16-8B70-944CCB8E339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722ACE3-DCA9-4A8E-B8CE-982776647E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5837F23-EFD0-4D23-98AB-A04917C328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9584402-CC47-432D-AF8B-F8964131B5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87187E-5E0C-45B5-B9BD-09BB13737CF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2B7064E-2551-4B21-8F09-507F8D98A3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F311F68-B9F8-4290-B4B6-CEE75BC559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4B7C9A2-C885-45CD-B9DB-DE437C229E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DE3DAD-B715-4E77-BC21-8B94ACEC5784}"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9E33332F-D5F1-47FF-97E3-AC65DDC333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B71D780C-4435-4F90-A607-348FBBC37A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651D8DC-8B78-41AE-ABE5-B39219E30E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8A13C9-404C-4C4A-85FD-E480FE35085B}"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093E34F-FAAB-42B1-BB4D-C6A9A44C31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D0EA94D-353C-4980-813A-EFD83D69A8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D5662BD-9A0A-4C42-9776-01C55BFF09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4939A7-CB7E-4095-8EC6-CF64EC14C979}"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AF06DD4A-2CA4-44CF-87E4-56C9556357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E736020-39B0-4B8F-88A7-1227D43CE5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DBA95E1-ED30-47FB-AE88-FB58F33725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EA69E04-8495-4F35-B03B-8B0A628C8D62}"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A59B29F-EF9D-48D3-8F3E-4DFA92643B7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F7ED02E-A917-40A6-AECB-745227B8E4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60EDCE0-D3FB-4575-A33E-DFEB855168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0B247B-1CF2-4EA4-A033-6A9B7DDE58BA}"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C4CAFCEB-7F1E-4423-8E1F-D3F3975C96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9CBE254-B363-4FC7-BDF6-ABA4F8A4F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CE64CF1-7E64-4694-84EB-DFFE9EA875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0E666A-DBEA-44EA-BD04-2DB99669C20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C658455A-EE36-4838-A2AF-30B285E22D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95533ED4-CAA0-44FB-83DC-C04ABFD685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1C70C61-FB98-41AA-B8BD-BC796BA17E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0AFBC4-0FA0-4CB4-88D4-E810EEB21E91}"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073B7821-3D63-4F13-97E6-D9C0AA8BD3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CB4E3FD-E264-412C-ACED-A9C54B5AFF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91D901D-9177-4F64-8391-8828E2AA2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C8B5D2-C715-4B3E-BA9B-277602E7D7E8}"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3AAD601-49CD-40AA-BE97-8A7F5728BC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D31EA9CF-DC20-4795-A84D-8B281F08216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CD8D0703-6861-474C-9D05-1A3B8D04E7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9D2AB1-B05A-43BD-A221-AA2A0D09B730}"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2786B4B2-6559-4FB8-9A9C-7FDB63274E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6400D06-8BD1-4E1E-B29C-13C0C06D83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2352177-AF3E-4A94-9337-7DB2F30B74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FAB4BF-D4A7-49E3-8255-45CAFA1B608E}"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EE20D7B-D59D-4CBF-9AFE-A16DD307A1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6198F0F5-1070-4413-B092-AA2BE4FA9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38065AF-B741-4A8A-B87F-1D8CB4462C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7E6B87-7332-45C3-8BE9-B4B175B7F67C}"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5E02120-7DAF-4378-8D06-F8230EEF7B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16AEA548-E385-4296-8930-D72A6182D6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8BACD15-6537-41E9-87D8-5C26F177301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11981D-47AC-41FC-8A9F-2F50EF75BBC4}"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9952804-F685-415A-B5B6-0A5EA1E71B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6EA6D42E-47BF-471F-88BD-C1D9133F8C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46DD2E44-78DA-403C-9CC5-295C85F8EA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3495E5-26B6-45DC-A549-95D7AE41F3D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83014B3-81AA-451D-9A10-3BFB1D53B6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82A157B2-4536-4A28-8C56-D17457ADA8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1339D4BD-16AA-4B3C-B797-1C5534BDB7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F616A4-BF1F-4CC4-88B8-B835360469B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3D3254F-B7B2-43B1-9327-073CE352F8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52894A9B-F7A1-477D-9389-DE3870837A2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26230BDC-76DE-45FB-B18F-B080E7F527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2D45817-B65E-4A8F-8758-7CFD05D6305F}"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37DD5F8E-A351-4886-8054-BC10C9F62C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DCC666E-08E3-4F72-9A00-00CBA047AC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6C828CDC-B6DF-4721-92C7-960035D8E7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74B6EA1-625D-4B07-98CF-CCA8F836BE8D}"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7C1A151-B14D-4AF0-B777-00DFD9723C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653B88A-1AEC-4088-8DCF-148396275B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E1E5E3D2-B1BD-4B0D-B8BD-C4E3FE5655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F25F17-24A5-4028-BAA2-5937D202312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605C8695-B585-4FED-BB43-71EDBDCF6D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1EA4B24-6C02-4011-B14C-4AD386E7D0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8A0D03E-8B8F-4BEA-A9FE-6FD7DFBD53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5811B7-7BEB-45D7-861C-9A902A0EAF54}"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A00F1EF-9989-403C-AE25-B4E2834BD6E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2CEABF5-51D1-441B-8605-427476C5FD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04CC1E2B-27EB-4D24-A2DB-F87AA5A3B8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7D4357-BB50-4A00-B35A-B40B61E62290}"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409AE76-7D7A-496F-B10A-ACD8A31B1D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7845488-BCCB-4813-AA79-7550ADF8C0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12A781E5-5A04-4806-A0CC-063B995EF0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DEC68A-C26B-4700-ADCF-FC563AE74DDC}"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73CB604-2692-4E26-BC54-09016D186B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B9B6E805-FD31-4FD9-85F5-A504F0C1F9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A1A1C668-2C3A-4EE7-BB0D-E4B328755B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2628B4E-7FA6-424C-B94C-336C89C38FEC}"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A260A19E-6E92-4697-A53F-1A09C81BB3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66220205-527B-44F8-ACC5-7E5CD608B3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150DD426-263B-4F16-B22B-7950695F8B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ABAFC6-ABEC-4E41-BF0C-0CC7F235079F}"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DF635AD-90EC-489D-BBD3-69C300CDB8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D0696CF-46A0-4BB8-94E6-43781976DC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D00C7962-BF41-4FDE-B84A-24EE68EAA7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374B45F-67BB-4E73-95DE-0FDF3707B034}"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AF08C71-1245-4A64-BD36-2F0D904157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60512E1-45A8-4495-804F-024B1560E0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091413A-7D37-42A8-8099-E706013E39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9145B9E-5D94-4904-B30E-474E3D5ED705}"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EB287F4-887B-44C9-8388-ABAAA961E2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C84EF1A9-271F-4390-BBB2-B3E3B28B38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7611C904-DF4A-4A12-8A81-EEB30ACC22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5C1428-8C1C-47F5-8AB0-09E39EEEC2C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0366E49E-EC81-4CB4-9F14-CBFE7C1ED6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18C874C-D173-4F1B-8C09-71868F3DFA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FEFDFA4-14C9-41CF-BF79-BF8D769A05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307F03-DACF-462E-AD2A-99309C7591F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33D7FC8-29FD-461D-B562-E01A6570B2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215294D-6327-4359-9E3D-12349EE019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972FDCF1-2948-476B-82CB-3D76F281B4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81C492-011D-4167-B41B-001E83AC9888}"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3C62F244-2850-4C52-BC3A-6F22A8FC9B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3EF85DF-79B7-4EB7-8793-602FF9D8CD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CBF709E7-86A0-4C0B-918B-7B69D45AC4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AC3F7C-1803-4DEE-B4A4-0CF4F326E8F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7E0F6A05-0A1A-43C9-AE1C-D5C1E13F40A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3526A02F-9834-4586-9D10-04861AE6DCB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8EB1DE6-C29A-4866-91BC-1F63C8DC345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484BF6F-E62D-43DA-A3DA-3BDB2EBDCF3D}"/>
              </a:ext>
            </a:extLst>
          </p:cNvPr>
          <p:cNvSpPr>
            <a:spLocks noGrp="1"/>
          </p:cNvSpPr>
          <p:nvPr>
            <p:ph type="sldNum" sz="quarter" idx="12"/>
          </p:nvPr>
        </p:nvSpPr>
        <p:spPr>
          <a:xfrm>
            <a:off x="8229600" y="6473825"/>
            <a:ext cx="758825" cy="247650"/>
          </a:xfrm>
        </p:spPr>
        <p:txBody>
          <a:bodyPr/>
          <a:lstStyle>
            <a:lvl1pPr>
              <a:defRPr smtClean="0"/>
            </a:lvl1pPr>
          </a:lstStyle>
          <a:p>
            <a:pPr>
              <a:defRPr/>
            </a:pPr>
            <a:fld id="{3A59771D-F5D4-407E-B9F6-88EB7B64E6A3}" type="slidenum">
              <a:rPr lang="en-US" altLang="en-US"/>
              <a:pPr>
                <a:defRPr/>
              </a:pPr>
              <a:t>‹#›</a:t>
            </a:fld>
            <a:endParaRPr lang="en-US" altLang="en-US"/>
          </a:p>
        </p:txBody>
      </p:sp>
    </p:spTree>
    <p:extLst>
      <p:ext uri="{BB962C8B-B14F-4D97-AF65-F5344CB8AC3E}">
        <p14:creationId xmlns:p14="http://schemas.microsoft.com/office/powerpoint/2010/main" val="32977367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7EEE26A8-1DC8-4938-A271-F46C41D5D729}"/>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E1879C2-4C8D-4BF4-A338-A89911D9622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0BF400F-AA46-4364-A5A0-AC487DCC176B}"/>
              </a:ext>
            </a:extLst>
          </p:cNvPr>
          <p:cNvSpPr>
            <a:spLocks noGrp="1"/>
          </p:cNvSpPr>
          <p:nvPr>
            <p:ph type="sldNum" sz="quarter" idx="12"/>
          </p:nvPr>
        </p:nvSpPr>
        <p:spPr/>
        <p:txBody>
          <a:bodyPr/>
          <a:lstStyle>
            <a:lvl1pPr>
              <a:defRPr/>
            </a:lvl1pPr>
          </a:lstStyle>
          <a:p>
            <a:pPr>
              <a:defRPr/>
            </a:pPr>
            <a:fld id="{B060DC43-0049-4B05-9CBA-A5F733D27594}" type="slidenum">
              <a:rPr lang="en-US" altLang="en-US"/>
              <a:pPr>
                <a:defRPr/>
              </a:pPr>
              <a:t>‹#›</a:t>
            </a:fld>
            <a:endParaRPr lang="en-US" altLang="en-US"/>
          </a:p>
        </p:txBody>
      </p:sp>
    </p:spTree>
    <p:extLst>
      <p:ext uri="{BB962C8B-B14F-4D97-AF65-F5344CB8AC3E}">
        <p14:creationId xmlns:p14="http://schemas.microsoft.com/office/powerpoint/2010/main" val="14858497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8EC049-ACB0-41A1-8151-B28B746824F6}"/>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D8EFCC-0D49-49B2-AB60-13EA9896FDF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AAD3AEC-91F2-4CAD-914B-76B464B78BAE}"/>
              </a:ext>
            </a:extLst>
          </p:cNvPr>
          <p:cNvSpPr>
            <a:spLocks noGrp="1"/>
          </p:cNvSpPr>
          <p:nvPr>
            <p:ph type="sldNum" sz="quarter" idx="12"/>
          </p:nvPr>
        </p:nvSpPr>
        <p:spPr/>
        <p:txBody>
          <a:bodyPr/>
          <a:lstStyle>
            <a:lvl1pPr>
              <a:defRPr smtClean="0"/>
            </a:lvl1pPr>
          </a:lstStyle>
          <a:p>
            <a:pPr>
              <a:defRPr/>
            </a:pPr>
            <a:fld id="{85CCC8F8-2C59-47E1-AB84-290349C30A42}" type="slidenum">
              <a:rPr lang="en-US" altLang="en-US"/>
              <a:pPr>
                <a:defRPr/>
              </a:pPr>
              <a:t>‹#›</a:t>
            </a:fld>
            <a:endParaRPr lang="en-US" altLang="en-US"/>
          </a:p>
        </p:txBody>
      </p:sp>
    </p:spTree>
    <p:extLst>
      <p:ext uri="{BB962C8B-B14F-4D97-AF65-F5344CB8AC3E}">
        <p14:creationId xmlns:p14="http://schemas.microsoft.com/office/powerpoint/2010/main" val="48242368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B4B0261-EF3A-4458-A95B-0FCCF8F2777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DC964CE2-143D-4DA9-ACD6-CA8BB1FEA04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A9D97604-39A3-4CF8-B7CF-2AEAA98557DC}"/>
              </a:ext>
            </a:extLst>
          </p:cNvPr>
          <p:cNvSpPr>
            <a:spLocks noGrp="1"/>
          </p:cNvSpPr>
          <p:nvPr>
            <p:ph type="sldNum" sz="quarter" idx="12"/>
          </p:nvPr>
        </p:nvSpPr>
        <p:spPr>
          <a:xfrm>
            <a:off x="8229600" y="6473825"/>
            <a:ext cx="758825" cy="247650"/>
          </a:xfrm>
        </p:spPr>
        <p:txBody>
          <a:bodyPr/>
          <a:lstStyle>
            <a:lvl1pPr>
              <a:defRPr smtClean="0"/>
            </a:lvl1pPr>
          </a:lstStyle>
          <a:p>
            <a:pPr>
              <a:defRPr/>
            </a:pPr>
            <a:fld id="{DE5F85ED-BA24-49BA-8F7D-014557F572EA}" type="slidenum">
              <a:rPr lang="en-US" altLang="en-US"/>
              <a:pPr>
                <a:defRPr/>
              </a:pPr>
              <a:t>‹#›</a:t>
            </a:fld>
            <a:endParaRPr lang="en-US" altLang="en-US"/>
          </a:p>
        </p:txBody>
      </p:sp>
    </p:spTree>
    <p:extLst>
      <p:ext uri="{BB962C8B-B14F-4D97-AF65-F5344CB8AC3E}">
        <p14:creationId xmlns:p14="http://schemas.microsoft.com/office/powerpoint/2010/main" val="260733418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3198454-D242-48A2-B61D-622D6330F37B}"/>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18CD3EF-52F0-479A-881D-FF361F544BF5}"/>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8A6127EF-2BEB-4542-975D-1C3B9775761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9FD24BB-ABB7-4191-AADF-8021C3B83ADD}"/>
              </a:ext>
            </a:extLst>
          </p:cNvPr>
          <p:cNvSpPr>
            <a:spLocks noGrp="1"/>
          </p:cNvSpPr>
          <p:nvPr>
            <p:ph type="sldNum" sz="quarter" idx="12"/>
          </p:nvPr>
        </p:nvSpPr>
        <p:spPr/>
        <p:txBody>
          <a:bodyPr/>
          <a:lstStyle>
            <a:lvl1pPr>
              <a:defRPr smtClean="0"/>
            </a:lvl1pPr>
          </a:lstStyle>
          <a:p>
            <a:pPr>
              <a:defRPr/>
            </a:pPr>
            <a:fld id="{70C67388-2567-49FC-8432-C2A420E722BD}" type="slidenum">
              <a:rPr lang="en-US" altLang="en-US"/>
              <a:pPr>
                <a:defRPr/>
              </a:pPr>
              <a:t>‹#›</a:t>
            </a:fld>
            <a:endParaRPr lang="en-US" altLang="en-US"/>
          </a:p>
        </p:txBody>
      </p:sp>
    </p:spTree>
    <p:extLst>
      <p:ext uri="{BB962C8B-B14F-4D97-AF65-F5344CB8AC3E}">
        <p14:creationId xmlns:p14="http://schemas.microsoft.com/office/powerpoint/2010/main" val="3802419646"/>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DFD92BD-BA95-4441-BF10-49D8F3054D2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FB60B63-299B-4A17-A945-F9BFC9F3C8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B60FD76-8E8F-4C94-B2B1-6FB20932593B}"/>
              </a:ext>
            </a:extLst>
          </p:cNvPr>
          <p:cNvSpPr>
            <a:spLocks noGrp="1"/>
          </p:cNvSpPr>
          <p:nvPr>
            <p:ph type="sldNum" sz="quarter" idx="12"/>
          </p:nvPr>
        </p:nvSpPr>
        <p:spPr/>
        <p:txBody>
          <a:bodyPr/>
          <a:lstStyle>
            <a:lvl1pPr>
              <a:defRPr/>
            </a:lvl1pPr>
          </a:lstStyle>
          <a:p>
            <a:pPr>
              <a:defRPr/>
            </a:pPr>
            <a:fld id="{D244C0E5-D2B6-45F4-91F4-E6188A44C3FE}" type="slidenum">
              <a:rPr lang="en-US" altLang="en-US"/>
              <a:pPr>
                <a:defRPr/>
              </a:pPr>
              <a:t>‹#›</a:t>
            </a:fld>
            <a:endParaRPr lang="en-US" altLang="en-US"/>
          </a:p>
        </p:txBody>
      </p:sp>
    </p:spTree>
    <p:extLst>
      <p:ext uri="{BB962C8B-B14F-4D97-AF65-F5344CB8AC3E}">
        <p14:creationId xmlns:p14="http://schemas.microsoft.com/office/powerpoint/2010/main" val="1337823228"/>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CE550D5-B191-4D72-8737-BA56B0FBE6FD}"/>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648DA45-60B0-480C-A170-98EA24AC04BB}"/>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2409A67-D2A0-4E6D-9838-9939ABECE0FD}"/>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4332457-2A99-40EC-ACD9-BAC1D96D607F}"/>
              </a:ext>
            </a:extLst>
          </p:cNvPr>
          <p:cNvSpPr>
            <a:spLocks noGrp="1"/>
          </p:cNvSpPr>
          <p:nvPr>
            <p:ph type="sldNum" sz="quarter" idx="12"/>
          </p:nvPr>
        </p:nvSpPr>
        <p:spPr>
          <a:xfrm>
            <a:off x="8229600" y="6477000"/>
            <a:ext cx="762000" cy="247650"/>
          </a:xfrm>
        </p:spPr>
        <p:txBody>
          <a:bodyPr/>
          <a:lstStyle>
            <a:lvl1pPr>
              <a:defRPr smtClean="0"/>
            </a:lvl1pPr>
          </a:lstStyle>
          <a:p>
            <a:pPr>
              <a:defRPr/>
            </a:pPr>
            <a:fld id="{0A845C29-F455-4C7F-B76D-0D4419736213}" type="slidenum">
              <a:rPr lang="en-US" altLang="en-US"/>
              <a:pPr>
                <a:defRPr/>
              </a:pPr>
              <a:t>‹#›</a:t>
            </a:fld>
            <a:endParaRPr lang="en-US" altLang="en-US"/>
          </a:p>
        </p:txBody>
      </p:sp>
    </p:spTree>
    <p:extLst>
      <p:ext uri="{BB962C8B-B14F-4D97-AF65-F5344CB8AC3E}">
        <p14:creationId xmlns:p14="http://schemas.microsoft.com/office/powerpoint/2010/main" val="200460316"/>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9F7B5F3-E616-4A58-948F-ECAE6C65FFEF}"/>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D2F8F9C-FFC6-480B-9481-D92AF1E83FD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9AD1C82E-E3E8-43E7-9B0D-2BD3BD515857}"/>
              </a:ext>
            </a:extLst>
          </p:cNvPr>
          <p:cNvSpPr>
            <a:spLocks noGrp="1"/>
          </p:cNvSpPr>
          <p:nvPr>
            <p:ph type="sldNum" sz="quarter" idx="12"/>
          </p:nvPr>
        </p:nvSpPr>
        <p:spPr/>
        <p:txBody>
          <a:bodyPr/>
          <a:lstStyle>
            <a:lvl1pPr>
              <a:defRPr/>
            </a:lvl1pPr>
          </a:lstStyle>
          <a:p>
            <a:pPr>
              <a:defRPr/>
            </a:pPr>
            <a:fld id="{A38A5508-D3FD-4E6A-914A-FAE1C71E0BD9}" type="slidenum">
              <a:rPr lang="en-US" altLang="en-US"/>
              <a:pPr>
                <a:defRPr/>
              </a:pPr>
              <a:t>‹#›</a:t>
            </a:fld>
            <a:endParaRPr lang="en-US" altLang="en-US"/>
          </a:p>
        </p:txBody>
      </p:sp>
    </p:spTree>
    <p:extLst>
      <p:ext uri="{BB962C8B-B14F-4D97-AF65-F5344CB8AC3E}">
        <p14:creationId xmlns:p14="http://schemas.microsoft.com/office/powerpoint/2010/main" val="1222727402"/>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81DBBBF1-BD45-4032-91BB-4F2F46B62078}"/>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23DE3C6E-FFE2-4629-81A3-471A97661ED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38AE199C-1CB9-49EC-8345-96A98405E510}"/>
              </a:ext>
            </a:extLst>
          </p:cNvPr>
          <p:cNvSpPr>
            <a:spLocks noGrp="1"/>
          </p:cNvSpPr>
          <p:nvPr>
            <p:ph type="sldNum" sz="quarter" idx="12"/>
          </p:nvPr>
        </p:nvSpPr>
        <p:spPr/>
        <p:txBody>
          <a:bodyPr/>
          <a:lstStyle>
            <a:lvl1pPr>
              <a:defRPr smtClean="0"/>
            </a:lvl1pPr>
          </a:lstStyle>
          <a:p>
            <a:pPr>
              <a:defRPr/>
            </a:pPr>
            <a:fld id="{3173B241-1EC5-4FAF-B491-993D86041655}" type="slidenum">
              <a:rPr lang="en-US" altLang="en-US"/>
              <a:pPr>
                <a:defRPr/>
              </a:pPr>
              <a:t>‹#›</a:t>
            </a:fld>
            <a:endParaRPr lang="en-US" altLang="en-US"/>
          </a:p>
        </p:txBody>
      </p:sp>
    </p:spTree>
    <p:extLst>
      <p:ext uri="{BB962C8B-B14F-4D97-AF65-F5344CB8AC3E}">
        <p14:creationId xmlns:p14="http://schemas.microsoft.com/office/powerpoint/2010/main" val="294186143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28B7E42-8BAB-403F-9B4E-681DE79B363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62F0E9F-C1D8-491B-8884-531C3FC73EBA}"/>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2024C67-A381-4630-9653-49470C04D611}"/>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BD66F0B-BC71-4D17-A4E9-C41D52852507}"/>
              </a:ext>
            </a:extLst>
          </p:cNvPr>
          <p:cNvSpPr>
            <a:spLocks noGrp="1"/>
          </p:cNvSpPr>
          <p:nvPr>
            <p:ph type="sldNum" sz="quarter" idx="12"/>
          </p:nvPr>
        </p:nvSpPr>
        <p:spPr/>
        <p:txBody>
          <a:bodyPr/>
          <a:lstStyle>
            <a:lvl1pPr>
              <a:defRPr smtClean="0"/>
            </a:lvl1pPr>
          </a:lstStyle>
          <a:p>
            <a:pPr>
              <a:defRPr/>
            </a:pPr>
            <a:fld id="{952D60BA-6CE3-4060-9FCF-6F66E7262C88}" type="slidenum">
              <a:rPr lang="en-US" altLang="en-US"/>
              <a:pPr>
                <a:defRPr/>
              </a:pPr>
              <a:t>‹#›</a:t>
            </a:fld>
            <a:endParaRPr lang="en-US" altLang="en-US"/>
          </a:p>
        </p:txBody>
      </p:sp>
    </p:spTree>
    <p:extLst>
      <p:ext uri="{BB962C8B-B14F-4D97-AF65-F5344CB8AC3E}">
        <p14:creationId xmlns:p14="http://schemas.microsoft.com/office/powerpoint/2010/main" val="2375522650"/>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24518F3-9263-4AB2-8364-6DD5FD74473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7A90567-3514-4762-8EF2-746985DD65D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0607879-E1C2-4149-8F9E-D23379239BCC}"/>
              </a:ext>
            </a:extLst>
          </p:cNvPr>
          <p:cNvSpPr>
            <a:spLocks noGrp="1"/>
          </p:cNvSpPr>
          <p:nvPr>
            <p:ph type="sldNum" sz="quarter" idx="12"/>
          </p:nvPr>
        </p:nvSpPr>
        <p:spPr/>
        <p:txBody>
          <a:bodyPr/>
          <a:lstStyle>
            <a:lvl1pPr>
              <a:defRPr smtClean="0"/>
            </a:lvl1pPr>
          </a:lstStyle>
          <a:p>
            <a:pPr>
              <a:defRPr/>
            </a:pPr>
            <a:fld id="{A9CB33DC-AB99-4703-A872-6B5CA601BDFD}" type="slidenum">
              <a:rPr lang="en-US" altLang="en-US"/>
              <a:pPr>
                <a:defRPr/>
              </a:pPr>
              <a:t>‹#›</a:t>
            </a:fld>
            <a:endParaRPr lang="en-US" altLang="en-US"/>
          </a:p>
        </p:txBody>
      </p:sp>
    </p:spTree>
    <p:extLst>
      <p:ext uri="{BB962C8B-B14F-4D97-AF65-F5344CB8AC3E}">
        <p14:creationId xmlns:p14="http://schemas.microsoft.com/office/powerpoint/2010/main" val="166267414"/>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AC41876-7CEE-4552-BCD5-1DA68E03645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58FB56CE-166F-4085-B295-C3C55393BEBA}"/>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CE571D0F-EF30-47A3-8DF3-D64D3764072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CC563492-BDBA-412D-8EFC-1EB5D1546018}"/>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D1A9693-39D6-49FE-9464-1BD5F271E216}"/>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29EEF6A5-FE7D-452A-944A-89816884EC2F}"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83A5804-D15F-4057-8F5B-AF3F8321CFCC}"/>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F21B3D6-DA45-4743-9F2E-91BF1D77B4D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4A9627AC-0EAF-4F5C-B69B-66438ED3925E}"/>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272" r:id="rId1"/>
    <p:sldLayoutId id="2147485273" r:id="rId2"/>
    <p:sldLayoutId id="2147485274" r:id="rId3"/>
    <p:sldLayoutId id="2147485269" r:id="rId4"/>
    <p:sldLayoutId id="2147485275" r:id="rId5"/>
    <p:sldLayoutId id="2147485270" r:id="rId6"/>
    <p:sldLayoutId id="2147485276" r:id="rId7"/>
    <p:sldLayoutId id="2147485277" r:id="rId8"/>
    <p:sldLayoutId id="2147485278" r:id="rId9"/>
    <p:sldLayoutId id="2147485271" r:id="rId10"/>
    <p:sldLayoutId id="214748527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2A0055C-7E4B-434E-9E91-E7FC1F5A7598}"/>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Temptations Satan’s  Flaming Arrows!</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42770C-C1A5-404C-B231-B46C7A5254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71FAAF-46EF-4E0E-8E2F-AB6F68BBE22B}"/>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 (Temptation)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rPr>
              <a:t>= a test, a 	thought designed to produce 	evil.</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E584C99-5742-4228-BB66-EF88A82ADE2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1DE380-58E1-4504-BEC3-9FD64DC68F2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B6F14D-DF59-46F1-899A-E192981C0C3E}"/>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 (Temptation)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test, a 	thought designed to produce 	evil.</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For God cannot be tempted by evil,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nor does he tempt anyone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but each one is tempted when, by his own evil desire, he is dragged away and enticed. - v13</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E1ED5C-306F-4894-8C53-5D8AE0756C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47B3ED6-7978-4371-9E99-3AD69305F2E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B40E20-7794-4405-A603-5507AAA7BD70}"/>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 (Temptation)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test, a 	thought designed to produce 	evil.</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Job’s Trials</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(Job 1 &amp; 2)</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D2CF54D-D4ED-45A7-944B-45234C0170A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25476D-241A-45DA-84D2-9212239A6EF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D949A9-566A-4A82-8A8F-6BFA411891D2}"/>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Trial (Temptation)</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 test, a 	thought designed to produce 	evil.</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ctr"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Jesus’ Temptations</a:t>
            </a:r>
          </a:p>
          <a:p>
            <a:pPr marL="609600" indent="-609600" algn="ctr"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(Matthew 4:1-11)</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πειράζω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C7DF389-24FA-48E1-AD4F-A5595879FF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6A9AD6-717C-423E-8443-277ECEEF2E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9A8312-3CA6-426C-A3C4-E612EA469B0A}"/>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Satan uses your own attitudes 	as ammunition against you.</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 but each one is tempted when, by his own evil desire, he is dragged away and enticed. - v14</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437BC51-DAE3-45F5-96A5-BC7A703923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C0ED0B-ABB7-4996-9FD5-491AB0808B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04370F-84A1-4292-805C-9236023A177F}"/>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Satan uses your own attitudes 	as ammunition against you.</a:t>
            </a:r>
            <a:endParaRPr lang="en-US" altLang="en-US" sz="4400" b="1">
              <a:solidFill>
                <a:srgbClr val="339966"/>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but each one is tempted when, by his own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evil desire</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he is dragged away and enticed. - v14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Evil desire</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lust.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ἐπιθῡμία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7183889A-22B5-48D1-AE61-65C808EF552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518E42-D7C6-4661-8972-B10C5512A6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4CE501-A848-4F5A-A7A4-799BA41F1D02}"/>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Satan uses your own attitudes 	as ammunition against you.</a:t>
            </a:r>
            <a:endParaRPr lang="en-US" altLang="en-US" sz="4400" b="1">
              <a:solidFill>
                <a:srgbClr val="339966"/>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but each one is tempted when, by his own evil desire, he is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dragged away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enticed. - v14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b.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Dragged away</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lured, to 	draw out by beating a bush.</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ἐξέλκω</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4E4CD81-2C21-4C96-A464-0D835F2988F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A91EB8-E2EC-4A41-AFB1-ED9ED2386B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1F9BF1-AD29-40F9-8B91-981ED169B091}"/>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Satan uses your own attitudes 	as ammunition against you.</a:t>
            </a:r>
            <a:endParaRPr lang="en-US" altLang="en-US" sz="4400" b="1">
              <a:solidFill>
                <a:srgbClr val="339966"/>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but each one is tempted when, by his own evil desire, he is dragged away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enticed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v14</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c. </a:t>
            </a: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Enticed</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to lure with bait.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δελεάζω</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926FC3F-30BF-47A7-858F-48F68435E6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FA7BB1-4B37-4640-8010-1C91886AD0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5C69FE-6AB5-495F-A9DD-683BBB63FE31}"/>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When these thoughts persist, 	they produce bad conduct.</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after desire has conceived,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 gives birth to sin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and sin, when it is full-grown, gives birth to death. - v15</a:t>
            </a:r>
          </a:p>
        </p:txBody>
      </p:sp>
      <p:sp>
        <p:nvSpPr>
          <p:cNvPr id="4" name="Rectangle 3">
            <a:extLst>
              <a:ext uri="{FF2B5EF4-FFF2-40B4-BE49-F238E27FC236}">
                <a16:creationId xmlns:a16="http://schemas.microsoft.com/office/drawing/2014/main" id="{1903756E-E0E7-40D8-ABF9-2DFC5589D7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434E24-C823-4749-968B-43D8C3910D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00372E-B8D2-488F-B7B9-DC2F6C851539}"/>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4. As this sin continues, it 	produces death.</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Then, after desire has conceived, it gives birth to sin;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sin, when it is full-grown, gives birth to death</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 v15</a:t>
            </a:r>
          </a:p>
        </p:txBody>
      </p:sp>
      <p:sp>
        <p:nvSpPr>
          <p:cNvPr id="4" name="Rectangle 3">
            <a:extLst>
              <a:ext uri="{FF2B5EF4-FFF2-40B4-BE49-F238E27FC236}">
                <a16:creationId xmlns:a16="http://schemas.microsoft.com/office/drawing/2014/main" id="{BAFA2BDA-A2F8-49A1-A6E8-E7C8F803BF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713316-7DE4-4AB8-89C2-BDDFD58EDC6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02079C9-A0CF-4F28-BF63-02048FC18F26}"/>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Ephesians 6:16</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Take up the shield of faith, with which you can extinguish all the flaming arrows of the evil one.</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4340" name="Rectangle 3">
            <a:extLst>
              <a:ext uri="{FF2B5EF4-FFF2-40B4-BE49-F238E27FC236}">
                <a16:creationId xmlns:a16="http://schemas.microsoft.com/office/drawing/2014/main" id="{5C99A618-8A13-4243-BAF4-F89FE3BF6C7B}"/>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7E2B90-E867-45BF-9D46-CD4694223C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B4D86E-146B-4F2B-A51B-818E7CA7381B}"/>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4. As this sin continues, it 	produces death.</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 6:23 - For the wages of sin is death.</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5C67F84-21E2-4471-84CB-36CE84F758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8122E7-5311-4BF0-9202-E5FEDFF34A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999F89-96FB-4A7D-8BF2-FEAEC17FB4E7}"/>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B. God doesn’t provide temptations, He motivates us by His goodness.</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 2:4 - do you show contempt for the riches of his kindness, tolerance and patience, not realizing that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God’s kindness leads you toward repentance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1004AC20-41F7-4C62-BD9D-DA4B633305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F90E82-0190-47AC-B8C8-A53B2772E1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06EF92-2708-4EB4-91D7-00E7C43C555E}"/>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1. Good isn’t provided by Satan.</a:t>
            </a:r>
          </a:p>
          <a:p>
            <a:pPr marL="609600" indent="-609600" algn="just" eaLnBrk="1" hangingPunct="1">
              <a:buFont typeface="Wingdings 2" panose="05020102010507070707" pitchFamily="18" charset="2"/>
              <a:buNone/>
              <a:defRPr/>
            </a:pPr>
            <a:endPar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endParaRPr>
          </a:p>
          <a:p>
            <a:pPr marL="609600" indent="-609600" algn="ctr" eaLnBrk="1" hangingPunct="1">
              <a:buFont typeface="Wingdings 2" panose="05020102010507070707" pitchFamily="18" charset="2"/>
              <a:buNone/>
              <a:defRPr/>
            </a:pP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The Unpardonable Sin</a:t>
            </a:r>
          </a:p>
          <a:p>
            <a:pPr marL="609600" indent="-609600" algn="ctr"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12:22-32)</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088EB9B-E177-4A3C-923B-C8BD69169C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9829E9-4631-471E-B169-D4DB95EF70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18CF8F-3183-4F0A-84A2-B1730D9B76BC}"/>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2. God is the provider of every 	good &amp; perfect gift.</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Every good and perfect gift is from above, coming down from the Father of the heavenly lights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 does not change like shifting shadows. - 17</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47428C2E-F536-4DF2-AC5A-DB8A7070B0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D8FDB5-E12B-42BA-BAE4-3E53B517BF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BF998A-0696-4F2F-995A-929472D95AFD}"/>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3. God’s goal is to use His Word 	to produce </a:t>
            </a:r>
            <a:r>
              <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rPr>
              <a:t>us</a:t>
            </a: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 as the first fruit of 	His creatures!</a:t>
            </a:r>
            <a:endParaRPr lang="en-US" altLang="en-US" sz="4400" b="1">
              <a:solidFill>
                <a:srgbClr val="339966"/>
              </a:solidFill>
              <a:effectLst>
                <a:outerShdw blurRad="38100" dist="38100" dir="2700000" algn="tl">
                  <a:srgbClr val="000000">
                    <a:alpha val="43137"/>
                  </a:srgbClr>
                </a:outerShdw>
              </a:effectLst>
              <a:latin typeface="Arial Narrow" panose="020B0606020202030204" pitchFamily="34" charset="0"/>
            </a:endParaRP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chose to give us birth through the word of truth, that we might be a kind of firstfruits of all he created. - v18</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F5F1A7A-F885-417B-913D-EBD549A7B58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98ACF5-20F2-4FF3-86D1-A14C1CAAF79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A6E495-78B4-4751-9C4F-C48320B2CDA9}"/>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Where Do Temptations Come From? </a:t>
            </a:r>
            <a:r>
              <a:rPr lang="en-US" sz="2800" b="1">
                <a:solidFill>
                  <a:schemeClr val="bg1">
                    <a:lumMod val="65000"/>
                  </a:schemeClr>
                </a:solidFill>
                <a:effectLst>
                  <a:outerShdw blurRad="38100" dist="38100" dir="2700000" algn="tl">
                    <a:srgbClr val="000000">
                      <a:alpha val="43137"/>
                    </a:srgbClr>
                  </a:outerShdw>
                </a:effectLst>
                <a:latin typeface="Arial Narrow" pitchFamily="34" charset="0"/>
              </a:rPr>
              <a:t>- v13-18</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How are You to React to Temptation When It Comes? </a:t>
            </a:r>
            <a:r>
              <a:rPr lang="en-US" sz="2800" b="1">
                <a:solidFill>
                  <a:srgbClr val="002060"/>
                </a:solidFill>
                <a:effectLst>
                  <a:outerShdw blurRad="38100" dist="38100" dir="2700000" algn="tl">
                    <a:srgbClr val="000000">
                      <a:alpha val="43137"/>
                    </a:srgbClr>
                  </a:outerShdw>
                </a:effectLst>
                <a:latin typeface="Arial Narrow" pitchFamily="34" charset="0"/>
              </a:rPr>
              <a:t>- v2-12</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478AF8-91E5-4BF0-BB12-3C2D0B8BCE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746367-EC10-43E8-BCE4-C8A97B944E7A}"/>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You are </a:t>
            </a:r>
            <a:r>
              <a:rPr lang="en-US" sz="4400" b="1">
                <a:solidFill>
                  <a:srgbClr val="339966"/>
                </a:solidFill>
                <a:effectLst>
                  <a:outerShdw blurRad="38100" dist="38100" dir="2700000" algn="tl">
                    <a:srgbClr val="000000">
                      <a:alpha val="43137"/>
                    </a:srgbClr>
                  </a:outerShdw>
                </a:effectLst>
                <a:latin typeface="Arial Narrow" pitchFamily="34" charset="0"/>
              </a:rPr>
              <a:t>to consider it pure joy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my brothers, whenever you face trials of many kinds, because you know that the testing of your faith develops perseverance. Perseverance must finish its work so that you may be mature and complete, not lacking anything. v2-4</a:t>
            </a:r>
          </a:p>
        </p:txBody>
      </p:sp>
      <p:sp>
        <p:nvSpPr>
          <p:cNvPr id="4" name="Rectangle 3">
            <a:extLst>
              <a:ext uri="{FF2B5EF4-FFF2-40B4-BE49-F238E27FC236}">
                <a16:creationId xmlns:a16="http://schemas.microsoft.com/office/drawing/2014/main" id="{1B8FDAC2-1208-410C-9D08-4CE8B4646272}"/>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C26504-3093-4BDB-BDCF-BCF5C87CEE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E6E233-1EAA-44F6-A33B-81BD639AB15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You are </a:t>
            </a:r>
            <a:r>
              <a:rPr lang="en-US" sz="4400" b="1">
                <a:solidFill>
                  <a:srgbClr val="339966"/>
                </a:solidFill>
                <a:effectLst>
                  <a:outerShdw blurRad="38100" dist="38100" dir="2700000" algn="tl">
                    <a:srgbClr val="000000">
                      <a:alpha val="43137"/>
                    </a:srgbClr>
                  </a:outerShdw>
                </a:effectLst>
                <a:latin typeface="Arial Narrow" pitchFamily="34" charset="0"/>
              </a:rPr>
              <a:t>to consider it pure joy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of many kinds, because you know that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testing of your faith develops perseverance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Perseverance must finish its work so that you may be mature and complete, not lacking anything. v2-4</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1. Because the testing of your 	faith produces perseverance.</a:t>
            </a:r>
          </a:p>
        </p:txBody>
      </p:sp>
      <p:sp>
        <p:nvSpPr>
          <p:cNvPr id="4" name="Rectangle 3">
            <a:extLst>
              <a:ext uri="{FF2B5EF4-FFF2-40B4-BE49-F238E27FC236}">
                <a16:creationId xmlns:a16="http://schemas.microsoft.com/office/drawing/2014/main" id="{F573F02C-7813-439B-86C4-38B06648E930}"/>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36C84D-CDBD-42F3-91CB-F34C9E1DDF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E92143-730A-4ABE-8D0D-FFC33974EDC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You are </a:t>
            </a:r>
            <a:r>
              <a:rPr lang="en-US" sz="4400" b="1">
                <a:solidFill>
                  <a:srgbClr val="339966"/>
                </a:solidFill>
                <a:effectLst>
                  <a:outerShdw blurRad="38100" dist="38100" dir="2700000" algn="tl">
                    <a:srgbClr val="000000">
                      <a:alpha val="43137"/>
                    </a:srgbClr>
                  </a:outerShdw>
                </a:effectLst>
                <a:latin typeface="Arial Narrow" pitchFamily="34" charset="0"/>
              </a:rPr>
              <a:t>to consider it pure joy</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of many kinds, because you know that the testing of your faith develops perseverance.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Perseverance must finish its work so that you may be mature and complete, not lacking anything</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v2-4</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2. Because when perseverance 	matures you become a complete 	Christian.</a:t>
            </a:r>
          </a:p>
        </p:txBody>
      </p:sp>
      <p:sp>
        <p:nvSpPr>
          <p:cNvPr id="4" name="Rectangle 3">
            <a:extLst>
              <a:ext uri="{FF2B5EF4-FFF2-40B4-BE49-F238E27FC236}">
                <a16:creationId xmlns:a16="http://schemas.microsoft.com/office/drawing/2014/main" id="{E46813C8-DA75-4745-BA5B-BE05D090F73F}"/>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61936C-C3C2-432F-8DED-CFFBF81C251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BA97EA-B7F8-4D6A-8611-807000903ED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How can temptation be transformed into this blessing?</a:t>
            </a:r>
          </a:p>
        </p:txBody>
      </p:sp>
      <p:sp>
        <p:nvSpPr>
          <p:cNvPr id="4" name="Rectangle 3">
            <a:extLst>
              <a:ext uri="{FF2B5EF4-FFF2-40B4-BE49-F238E27FC236}">
                <a16:creationId xmlns:a16="http://schemas.microsoft.com/office/drawing/2014/main" id="{C7205594-1255-4D74-9DC2-2CFEA9DB6D4F}"/>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96911F-800A-4527-B06F-26EC99C22D0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D6F7BA-3841-4B65-BFE3-046BB20908AA}"/>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1:2-4</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Consider it pure joy, my brothers, whenever you face trials of many kinds, because you know that the testing of your faith develops perseverance. Perseverance must finish its work so that you may be mature and complete, not lacking anything.</a:t>
            </a:r>
          </a:p>
        </p:txBody>
      </p:sp>
      <p:sp>
        <p:nvSpPr>
          <p:cNvPr id="16388" name="Rectangle 3">
            <a:extLst>
              <a:ext uri="{FF2B5EF4-FFF2-40B4-BE49-F238E27FC236}">
                <a16:creationId xmlns:a16="http://schemas.microsoft.com/office/drawing/2014/main" id="{F8A9D277-2955-4710-AAF9-48C86D586E40}"/>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F835B4-A19C-4C67-A396-83CECC7086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9549E0-5992-418F-9045-73A728ADE1B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Through prayer.</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any of you lacks wisdom,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should ask 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 gives generously to all without finding fault, and it will be given to him. But when he asks, he must believe and not doubt, because he who doubts is like a wave of the sea, blown and tossed by the wind. That man should not think he will receive anything from the Lord; he is a double-minded man, unstable in all he does. -v5-8</a:t>
            </a:r>
          </a:p>
        </p:txBody>
      </p:sp>
      <p:sp>
        <p:nvSpPr>
          <p:cNvPr id="4" name="Rectangle 3">
            <a:extLst>
              <a:ext uri="{FF2B5EF4-FFF2-40B4-BE49-F238E27FC236}">
                <a16:creationId xmlns:a16="http://schemas.microsoft.com/office/drawing/2014/main" id="{2D335886-E71B-4A20-9983-A4C0CF4BF3F1}"/>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F44E816-B7BB-4C22-8731-3BA56F39DEC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C81C5F-AF9D-4EF9-8DF8-BC2A72692BB5}"/>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Through prayer.</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any of you lacks wisdom, he should ask God,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gives generously to all without finding fault, and it will be given to him</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But when he asks, he must believe and not doubt, because he who doubts is like a wave of the sea, blown and tossed by the wind. That man should not think he will receive anything from the Lord; he is a double-minded man, unstable in all he does. - v5-8</a:t>
            </a:r>
          </a:p>
        </p:txBody>
      </p:sp>
      <p:sp>
        <p:nvSpPr>
          <p:cNvPr id="4" name="Rectangle 3">
            <a:extLst>
              <a:ext uri="{FF2B5EF4-FFF2-40B4-BE49-F238E27FC236}">
                <a16:creationId xmlns:a16="http://schemas.microsoft.com/office/drawing/2014/main" id="{0007DA14-DE93-4107-9C6B-C6EA20CFBB43}"/>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939FD59-2013-45F3-B854-04E0497BBA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7105BA-9B74-4576-89E3-7598AB6630C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 Through prayer.</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If any of you lacks wisdom, he should ask God, who gives generously to all without finding fault, and it will be given to him.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when he asks, he must believe and not doubt, because he who doubts is like a wave of the sea, blown and tossed by the wind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man should not think he will receive anything from the Lord; he is a double-minded man, unstable in all he does. - v5-8</a:t>
            </a:r>
          </a:p>
        </p:txBody>
      </p:sp>
      <p:sp>
        <p:nvSpPr>
          <p:cNvPr id="4" name="Rectangle 3">
            <a:extLst>
              <a:ext uri="{FF2B5EF4-FFF2-40B4-BE49-F238E27FC236}">
                <a16:creationId xmlns:a16="http://schemas.microsoft.com/office/drawing/2014/main" id="{5DA6F5C7-302B-404F-AF8C-79410B146CC5}"/>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F1B12A-F7DA-4525-A301-336CF36683F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CF4E1F-6CB4-4FEE-8266-D14C409EC014}"/>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609600" indent="-609600" algn="just" eaLnBrk="1" fontAlgn="auto" hangingPunct="1">
              <a:spcAft>
                <a:spcPts val="0"/>
              </a:spcAft>
              <a:buFont typeface="Wingdings 2" panose="05020102010507070707" pitchFamily="18" charset="2"/>
              <a:buNone/>
              <a:defRPr/>
            </a:pP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brother in humble circumstances ought to take pride in his high position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But the one who is rich should take pride in his low position</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he will pass away like a wild flower. For the sun rises with scorching heat and withers the plant; its blossom falls and its beauty is destroyed. In the same way, the rich man will fade away even while he goes about his business. - v9-11</a:t>
            </a:r>
          </a:p>
        </p:txBody>
      </p:sp>
      <p:sp>
        <p:nvSpPr>
          <p:cNvPr id="4" name="Rectangle 3">
            <a:extLst>
              <a:ext uri="{FF2B5EF4-FFF2-40B4-BE49-F238E27FC236}">
                <a16:creationId xmlns:a16="http://schemas.microsoft.com/office/drawing/2014/main" id="{507DB6BB-344C-4F67-948E-0C8FF3C3AA0B}"/>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9EFA78-79EA-4E33-BF64-DFB339DD181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A63762-594B-4751-93C7-293F346499F8}"/>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Proverbs 15:16 - Better a little with the fear of the LORD than great wealth with turmoil.</a:t>
            </a:r>
            <a:endParaRPr lang="en-US" sz="28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40AEC39-94DC-4A28-AD4D-73DAE985A467}"/>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D564662-AA85-4F03-B04F-7F952AD1288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431647-979E-4502-AEDF-0A355B5D2A0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3:14 - Then some soldiers asked him, “And what should we do?” He replied, “Don’t extort money and don’t accuse people falsely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content with your pay</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38C23362-6F7D-454C-A6BA-9BE067701397}"/>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B47506-7CFE-4E2B-A55A-F3BE9596C2D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55C2322-4262-4796-841B-60EE0A7A3980}"/>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Philippians 4:11 - I am not saying this because I am in need, for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have learned to be content whatever the circumstances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61DE71CA-9BF0-483A-ABFC-44E4E13B987F}"/>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030F8A-823B-49D3-8A4C-791D8776FE9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55FE3F-4631-4BE8-A9D7-DFCA02223CD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Hebrews 13:5 - Keep your lives free from the love of money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 content with what you have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because God has said, “Never will I leave you; never will I forsake you.”</a:t>
            </a:r>
          </a:p>
        </p:txBody>
      </p:sp>
      <p:sp>
        <p:nvSpPr>
          <p:cNvPr id="4" name="Rectangle 3">
            <a:extLst>
              <a:ext uri="{FF2B5EF4-FFF2-40B4-BE49-F238E27FC236}">
                <a16:creationId xmlns:a16="http://schemas.microsoft.com/office/drawing/2014/main" id="{8D568BD9-30E0-4467-97C6-0F3DAA013F0A}"/>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D09CAE-DB2A-460D-BD0D-12B2596FC18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AA076E-C9F3-44F5-804C-08303B448E5B}"/>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 Through being content.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So - accept the testing </a:t>
            </a:r>
            <a:r>
              <a:rPr lang="en-US" sz="4400" b="1">
                <a:solidFill>
                  <a:srgbClr val="339966"/>
                </a:solidFill>
                <a:effectLst>
                  <a:outerShdw blurRad="38100" dist="38100" dir="2700000" algn="tl">
                    <a:srgbClr val="000000">
                      <a:alpha val="43137"/>
                    </a:srgbClr>
                  </a:outerShdw>
                </a:effectLst>
                <a:latin typeface="Arial Narrow" pitchFamily="34" charset="0"/>
              </a:rPr>
              <a:t>with pure joy</a:t>
            </a:r>
            <a:r>
              <a:rPr lang="en-US" sz="4400" b="1">
                <a:solidFill>
                  <a:srgbClr val="990033"/>
                </a:solidFill>
                <a:effectLst>
                  <a:outerShdw blurRad="38100" dist="38100" dir="2700000" algn="tl">
                    <a:srgbClr val="000000">
                      <a:alpha val="43137"/>
                    </a:srgbClr>
                  </a:outerShdw>
                </a:effectLst>
                <a:latin typeface="Arial Narrow" pitchFamily="34" charset="0"/>
              </a:rPr>
              <a:t> - whether through temptation or affliction - </a:t>
            </a:r>
            <a:r>
              <a:rPr lang="en-US" sz="4400" b="1">
                <a:solidFill>
                  <a:srgbClr val="339966"/>
                </a:solidFill>
                <a:effectLst>
                  <a:outerShdw blurRad="38100" dist="38100" dir="2700000" algn="tl">
                    <a:srgbClr val="000000">
                      <a:alpha val="43137"/>
                    </a:srgbClr>
                  </a:outerShdw>
                </a:effectLst>
                <a:latin typeface="Arial Narrow" pitchFamily="34" charset="0"/>
              </a:rPr>
              <a:t>with grace &amp; discernment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1000678-5287-4CBF-ACA8-65CD9A659085}"/>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0B9C3C-6F82-4EA9-B0FB-E630E212697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57AEDD-2B13-42C6-A67D-0B7AA86097F2}"/>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3. Through the hope that when 	you endure the testing you will 	be rewarded.</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Blessed is the man who perseveres under trial, because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he has stood the test, he will receive the crown of life</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that God has promised to those who love him. - v12</a:t>
            </a:r>
          </a:p>
        </p:txBody>
      </p:sp>
      <p:sp>
        <p:nvSpPr>
          <p:cNvPr id="4" name="Rectangle 3">
            <a:extLst>
              <a:ext uri="{FF2B5EF4-FFF2-40B4-BE49-F238E27FC236}">
                <a16:creationId xmlns:a16="http://schemas.microsoft.com/office/drawing/2014/main" id="{B7ADA82C-4CFA-4814-BC77-F65283D377D5}"/>
              </a:ext>
            </a:extLst>
          </p:cNvPr>
          <p:cNvSpPr/>
          <p:nvPr/>
        </p:nvSpPr>
        <p:spPr>
          <a:xfrm>
            <a:off x="762000" y="152400"/>
            <a:ext cx="80010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How are You to React to Temptation When It Comes ?</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062AC8-658E-46EE-A6DB-AB5ACD5C7F3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81EFDE-B2C3-4B6E-8CFB-84DEC89E3364}"/>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1:5-8</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If any of you lacks wisdom, he should ask God, who gives generously to all without finding fault, and it will be given to him. But when he asks, he must believe and not doubt, because he who doubts is like a wave of the sea, blown and tossed by the wind. That man should not think he will receive anything from the Lord; he is a double-minded man, unstable in all he does.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indent="0" algn="just">
              <a:buFont typeface="Wingdings 2" panose="05020102010507070707" pitchFamily="18" charset="2"/>
              <a:buNone/>
              <a:defRPr/>
            </a:pP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8436" name="Rectangle 3">
            <a:extLst>
              <a:ext uri="{FF2B5EF4-FFF2-40B4-BE49-F238E27FC236}">
                <a16:creationId xmlns:a16="http://schemas.microsoft.com/office/drawing/2014/main" id="{E8D0CF79-77BC-4D49-A33B-F89A546B59F7}"/>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0B9E7D6-21C7-4DF6-A11F-7F8F6297A07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D4B791-02FE-47BD-9338-543A86090797}"/>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Each </a:t>
            </a:r>
            <a:r>
              <a:rPr lang="en-US" sz="4400" b="1">
                <a:solidFill>
                  <a:srgbClr val="990033"/>
                </a:solidFill>
                <a:effectLst>
                  <a:outerShdw blurRad="38100" dist="38100" dir="2700000" algn="tl">
                    <a:srgbClr val="000000">
                      <a:alpha val="43137"/>
                    </a:srgbClr>
                  </a:outerShdw>
                </a:effectLst>
                <a:latin typeface="Arial Narrow" pitchFamily="34" charset="0"/>
              </a:rPr>
              <a:t>trial makes </a:t>
            </a:r>
            <a:r>
              <a:rPr lang="en-US" sz="4400" b="1" dirty="0">
                <a:solidFill>
                  <a:srgbClr val="990033"/>
                </a:solidFill>
                <a:effectLst>
                  <a:outerShdw blurRad="38100" dist="38100" dir="2700000" algn="tl">
                    <a:srgbClr val="000000">
                      <a:alpha val="43137"/>
                    </a:srgbClr>
                  </a:outerShdw>
                </a:effectLst>
                <a:latin typeface="Arial Narrow" pitchFamily="34" charset="0"/>
              </a:rPr>
              <a:t>you a winner!</a:t>
            </a:r>
          </a:p>
        </p:txBody>
      </p:sp>
      <p:sp>
        <p:nvSpPr>
          <p:cNvPr id="92164" name="Rectangle 3">
            <a:extLst>
              <a:ext uri="{FF2B5EF4-FFF2-40B4-BE49-F238E27FC236}">
                <a16:creationId xmlns:a16="http://schemas.microsoft.com/office/drawing/2014/main" id="{26E78277-4271-405B-B0F9-19E5E63AC46A}"/>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0FDEFD-CE37-486D-9275-2E9ECEE1E33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17F887-9AB8-4AEA-9141-BF30B325F413}"/>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1:9-11</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brother in humble circumstances ought to take pride in his high position. But the one who is rich should take pride in his low position, because he will pass away like a wild flower. For the sun rises with scorching heat and withers the plant; its blossom falls and its beauty is destroyed. In the same way, the rich man will fade away even while he goes about his business.</a:t>
            </a:r>
          </a:p>
        </p:txBody>
      </p:sp>
      <p:sp>
        <p:nvSpPr>
          <p:cNvPr id="20484" name="Rectangle 3">
            <a:extLst>
              <a:ext uri="{FF2B5EF4-FFF2-40B4-BE49-F238E27FC236}">
                <a16:creationId xmlns:a16="http://schemas.microsoft.com/office/drawing/2014/main" id="{41EED81E-CE67-4F79-A711-753325EDEF04}"/>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0321D1-141A-4755-9FE4-56657A94E67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DC9F91-A64F-4747-A459-395B1B28CE54}"/>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1:12-15</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Blessed is the man who perseveres under trial, because when he has stood the test, he will receive the crown of life that God has promised to those who love him. When tempted, no one should say, “God is tempting me.” For God cannot be tempted by evil, nor does he tempt anyone; but each one is tempted when, by his own evil desire, he is dragged away and enticed. Then, after desire has conceived, it gives birth to sin; and sin, when it is full-grown, gives birth to death.</a:t>
            </a:r>
          </a:p>
        </p:txBody>
      </p:sp>
      <p:sp>
        <p:nvSpPr>
          <p:cNvPr id="22532" name="Rectangle 3">
            <a:extLst>
              <a:ext uri="{FF2B5EF4-FFF2-40B4-BE49-F238E27FC236}">
                <a16:creationId xmlns:a16="http://schemas.microsoft.com/office/drawing/2014/main" id="{DF037295-2014-4CDD-9BAC-99F88BF4FE26}"/>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67A8A0-F436-413E-9D56-734BA89F278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100272-0FCA-4B53-94B0-3F3A030D9CF0}"/>
              </a:ext>
            </a:extLst>
          </p:cNvPr>
          <p:cNvSpPr>
            <a:spLocks noGrp="1" noChangeArrowheads="1"/>
          </p:cNvSpPr>
          <p:nvPr>
            <p:ph idx="1"/>
          </p:nvPr>
        </p:nvSpPr>
        <p:spPr>
          <a:xfrm>
            <a:off x="381000" y="1143000"/>
            <a:ext cx="81534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1:16-18</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Don’t be deceived, my dear brothers. Every good and perfect gift is from above, coming down from the Father of the heavenly lights, who does not change like shifting shadows. He chose to give us birth through the word of truth, that we might be a kind of firstfruits of all he created.</a:t>
            </a:r>
          </a:p>
          <a:p>
            <a:pPr marL="0" indent="0" algn="just">
              <a:buFont typeface="Wingdings 2" panose="05020102010507070707" pitchFamily="18" charset="2"/>
              <a:buNone/>
              <a:defRPr/>
            </a:pPr>
            <a:endParaRPr lang="en-US"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4580" name="Rectangle 3">
            <a:extLst>
              <a:ext uri="{FF2B5EF4-FFF2-40B4-BE49-F238E27FC236}">
                <a16:creationId xmlns:a16="http://schemas.microsoft.com/office/drawing/2014/main" id="{85781512-F571-4597-8385-720B504C8115}"/>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5FC176-98F9-49AD-8624-02995704B4F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B74F43-BC50-46C2-A89E-23C52391E6BA}"/>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a:t>
            </a:r>
            <a:r>
              <a:rPr lang="en-US" sz="4400" b="1">
                <a:solidFill>
                  <a:srgbClr val="002060"/>
                </a:solidFill>
                <a:effectLst>
                  <a:outerShdw blurRad="38100" dist="38100" dir="2700000" algn="tl">
                    <a:srgbClr val="000000">
                      <a:alpha val="43137"/>
                    </a:srgbClr>
                  </a:outerShdw>
                </a:effectLst>
                <a:latin typeface="Arial Narrow" pitchFamily="34" charset="0"/>
              </a:rPr>
              <a:t>. Where Do Temptations Come From? </a:t>
            </a:r>
            <a:r>
              <a:rPr lang="en-US" sz="2800" b="1">
                <a:solidFill>
                  <a:srgbClr val="002060"/>
                </a:solidFill>
                <a:effectLst>
                  <a:outerShdw blurRad="38100" dist="38100" dir="2700000" algn="tl">
                    <a:srgbClr val="000000">
                      <a:alpha val="43137"/>
                    </a:srgbClr>
                  </a:outerShdw>
                </a:effectLst>
                <a:latin typeface="Arial Narrow" pitchFamily="34" charset="0"/>
              </a:rPr>
              <a:t>- v13-18</a:t>
            </a:r>
            <a:endParaRPr lang="en-US" sz="28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274177-20B9-4351-994C-E23C31BD16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EA4AB5-C274-4659-9F6A-4514CCF33A4D}"/>
              </a:ext>
            </a:extLst>
          </p:cNvPr>
          <p:cNvSpPr>
            <a:spLocks noGrp="1" noChangeArrowheads="1"/>
          </p:cNvSpPr>
          <p:nvPr>
            <p:ph idx="1"/>
          </p:nvPr>
        </p:nvSpPr>
        <p:spPr>
          <a:xfrm>
            <a:off x="457200" y="1066800"/>
            <a:ext cx="8229600" cy="53340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000000">
                      <a:alpha val="43137"/>
                    </a:srgbClr>
                  </a:outerShdw>
                </a:effectLst>
                <a:latin typeface="Arial Narrow" panose="020B0606020202030204" pitchFamily="34" charset="0"/>
              </a:rPr>
              <a:t>A. Satan produces temptations.</a:t>
            </a:r>
          </a:p>
          <a:p>
            <a:pPr marL="609600" indent="-609600" algn="just" eaLnBrk="1" hangingPunct="1">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When tempted, no one should say, “God is tempting me.” For God cannot be tempted by evil, nor does he tempt anyone; but each one is tempted when, by his own evil desire, he is dragged away and enticed. Then, after desire has conceived, it gives birth to sin; and sin, when it is full-grown, gives birth to death. - v13-15</a:t>
            </a:r>
            <a:endParaRPr lang="en-US" alt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2A905FAA-F65D-469F-B736-7E3A740CDDA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Where Do Temptations Come From?</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23637</TotalTime>
  <Words>2334</Words>
  <Application>Microsoft Office PowerPoint</Application>
  <PresentationFormat>On-screen Show (4:3)</PresentationFormat>
  <Paragraphs>218</Paragraphs>
  <Slides>40</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 Narrow</vt:lpstr>
      <vt:lpstr>Arial</vt:lpstr>
      <vt:lpstr>Lucida Sans Unicode</vt:lpstr>
      <vt:lpstr>Wingdings 2</vt:lpstr>
      <vt:lpstr>Calibri</vt:lpstr>
      <vt:lpstr>Times New Roman</vt:lpstr>
      <vt:lpstr>Segoe UI Symbol</vt:lpstr>
      <vt:lpstr>Trek</vt:lpstr>
      <vt:lpstr>Temptations Satan’s  Flaming Arrows!</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1405</cp:revision>
  <dcterms:created xsi:type="dcterms:W3CDTF">2005-04-23T22:37:40Z</dcterms:created>
  <dcterms:modified xsi:type="dcterms:W3CDTF">2021-02-13T20:29:18Z</dcterms:modified>
</cp:coreProperties>
</file>