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handoutMasterIdLst>
    <p:handoutMasterId r:id="rId33"/>
  </p:handoutMasterIdLst>
  <p:sldIdLst>
    <p:sldId id="398" r:id="rId2"/>
    <p:sldId id="1546" r:id="rId3"/>
    <p:sldId id="1468" r:id="rId4"/>
    <p:sldId id="1499" r:id="rId5"/>
    <p:sldId id="1585" r:id="rId6"/>
    <p:sldId id="1586" r:id="rId7"/>
    <p:sldId id="1587" r:id="rId8"/>
    <p:sldId id="1588" r:id="rId9"/>
    <p:sldId id="1589" r:id="rId10"/>
    <p:sldId id="1590" r:id="rId11"/>
    <p:sldId id="1591" r:id="rId12"/>
    <p:sldId id="1592" r:id="rId13"/>
    <p:sldId id="1593" r:id="rId14"/>
    <p:sldId id="1594" r:id="rId15"/>
    <p:sldId id="1595" r:id="rId16"/>
    <p:sldId id="1507" r:id="rId17"/>
    <p:sldId id="1596" r:id="rId18"/>
    <p:sldId id="1597" r:id="rId19"/>
    <p:sldId id="1531" r:id="rId20"/>
    <p:sldId id="1598" r:id="rId21"/>
    <p:sldId id="1599" r:id="rId22"/>
    <p:sldId id="1600" r:id="rId23"/>
    <p:sldId id="1601" r:id="rId24"/>
    <p:sldId id="1602" r:id="rId25"/>
    <p:sldId id="1603" r:id="rId26"/>
    <p:sldId id="1604" r:id="rId27"/>
    <p:sldId id="1605" r:id="rId28"/>
    <p:sldId id="1607" r:id="rId29"/>
    <p:sldId id="1025" r:id="rId30"/>
    <p:sldId id="1606" r:id="rId31"/>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71E868A9-557D-4F79-A13E-0D646790BEB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C4965FBC-3EC7-41B1-AD94-708B0F411920}"/>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B12574A5-9EDA-4CD1-89DD-F99946729C4C}"/>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9FD11A40-D928-466B-B193-41A0D39AC881}"/>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64AC915D-4F07-4720-BD1A-F67FC2B9D1C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CE1598D-7E82-48F9-B914-CBB2493A10D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99408BC9-4862-49AF-B612-5C809838D86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ED1F3BF5-4785-4216-AFEA-FF0634F83640}" type="datetimeFigureOut">
              <a:rPr lang="en-US"/>
              <a:pPr>
                <a:defRPr/>
              </a:pPr>
              <a:t>2/13/2021</a:t>
            </a:fld>
            <a:endParaRPr lang="en-US" dirty="0"/>
          </a:p>
        </p:txBody>
      </p:sp>
      <p:sp>
        <p:nvSpPr>
          <p:cNvPr id="4" name="Slide Image Placeholder 3">
            <a:extLst>
              <a:ext uri="{FF2B5EF4-FFF2-40B4-BE49-F238E27FC236}">
                <a16:creationId xmlns:a16="http://schemas.microsoft.com/office/drawing/2014/main" id="{FAF4B92F-25AE-4C3C-8812-84CD585E525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0D12E69D-9B12-4D9F-AABE-7CF19E8CF9A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05D2DDB-DD26-47AB-8299-8B4424B714A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686D0F62-37D0-4B6C-8115-4B1113CCE78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D905730-BF34-4870-BAE4-DDAB70F0F2A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6C4ACAED-95E8-4A80-A326-4241C1CEE5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3EF5385A-3D32-4D25-A663-B38BA0EB60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AC7AB503-22BB-4616-8D73-99A4C0784B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54A9EC-BA30-40D7-861D-53B225A6B2DE}" type="slidenum">
              <a:rPr lang="en-US" altLang="en-US" smtClean="0">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071E13D9-7E54-4178-80E1-A0E67B2997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8FF535B3-3B06-4DB4-A515-10EF5578A7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410FB081-5F31-4B81-9D7E-99CDC7A4EE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898DD2-D2F7-4E3E-B6D6-E113C460FD37}" type="slidenum">
              <a:rPr lang="en-US" altLang="en-US" smtClean="0">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BD4DF34-EBCB-46DE-8FAB-0E6774FC2B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4CBACD20-8EBF-4499-B0E2-BE46499166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85FFD60B-3979-4AC6-B6FE-787DEAD7B9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979826-CE5E-4B4F-8B8B-1E77E1C7BAB0}" type="slidenum">
              <a:rPr lang="en-US" altLang="en-US" smtClean="0">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9BAE4D90-E654-4C1E-9E96-E3F7DAD25D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4AD0374A-9339-4D29-8259-DE765C7A2B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28368059-13EE-4869-A7BA-03F3DA8C97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26EBD5-223C-4B67-BD3E-88541586028D}" type="slidenum">
              <a:rPr lang="en-US" altLang="en-US" smtClean="0">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B543548A-B263-4E40-8C8B-06B9C116E5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C761804B-1B9A-403A-95E3-ECAA3AB5A1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494919BB-8CB1-4A56-A404-B8198DA9FF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93780A-96B8-4E84-BACE-DEA3E63DD391}" type="slidenum">
              <a:rPr lang="en-US" altLang="en-US" smtClean="0">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8A757DE4-8CF7-4874-844A-7A31A44B19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4CDB435C-B203-4F4D-8496-2C4CA05646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2C3A0F68-587D-406C-B84B-978494CBA7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11599D-F0CE-4143-A921-EADD6D88D872}" type="slidenum">
              <a:rPr lang="en-US" altLang="en-US" smtClean="0">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B077AB1-B6AF-484B-8469-B6DB97165F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827E7345-F0EA-4A68-AA75-EC47AA7E4A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27A303FB-E883-4209-885A-36AE7EB01D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5DB6EA-5D8C-44DC-8D4F-995595E9D9AA}" type="slidenum">
              <a:rPr lang="en-US" altLang="en-US" smtClean="0">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6ABFCCBB-A043-421D-91B3-86165402BE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FB1C51AB-2C5E-4515-8C64-1B7377FB6F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F70F2669-64CC-4B96-BB7C-81917EF15C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48578E-6BCC-430D-9118-DE49359DDB95}" type="slidenum">
              <a:rPr lang="en-US" altLang="en-US" smtClean="0">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BE46DE16-F6DB-4756-B96E-16B592BEFC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A29BA4E2-C93F-4F26-89C7-21531A62E9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D6E96C22-4568-46FA-AC89-36D469E74D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11C9B7-743D-46BE-9E84-716118B3307E}" type="slidenum">
              <a:rPr lang="en-US" altLang="en-US" smtClean="0">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19B371C5-606F-4D52-8612-48133C4C2B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F43A5862-AF3D-4BE4-A905-6E76F06BB1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8296B466-D1C2-47CE-9945-59A7799FA9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B1D6D4-3454-4BF3-B184-89BEE1206BA1}" type="slidenum">
              <a:rPr lang="en-US" altLang="en-US" smtClean="0">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E0723870-88D9-44A4-9AE3-5BEB56D573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932B6D4B-A959-46CF-AFFE-AB092B11A5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693D2680-F823-4074-8E7B-D9D406AD6B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28916D-2D97-4529-B4E0-61EB2154E30D}" type="slidenum">
              <a:rPr lang="en-US" altLang="en-US" smtClean="0">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9AB7948-DBB0-4B5B-ADC1-01A933607B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FEEBC801-8216-4F37-8B69-E0C18DA884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D51D0A58-5B0D-43A2-A626-286D1D99F0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13FBFB-0145-4103-BBB4-3E89CEF0DBFC}" type="slidenum">
              <a:rPr lang="en-US" altLang="en-US" smtClean="0">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7C5D93E6-E639-42F7-9A6C-6A0CC232FB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118C2A71-3F54-4718-B088-19C946B423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74D3A3A7-6DF0-4E43-A567-A5B688DEB1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80CBAF-2395-4D10-A51C-AE0667BA40EE}" type="slidenum">
              <a:rPr lang="en-US" altLang="en-US" smtClean="0">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990566F0-1351-4C0C-9098-6A7F2A188B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1DE10812-BA2C-499E-A4BA-33DC5CF5CA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3A819288-F917-4951-A397-58F3A31BF3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7F6023-AD92-43E3-AE8A-B90EA1ACD41C}" type="slidenum">
              <a:rPr lang="en-US" altLang="en-US" smtClean="0">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2CBA1D01-2FF0-4CE9-A395-3D8A39A79D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5A0FCB35-82EB-4151-897D-EF1BBBC2B0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DA087644-EDD7-4C95-9AEA-39058B3949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F3D943-16AF-4995-B1B8-476B930FDA5D}" type="slidenum">
              <a:rPr lang="en-US" altLang="en-US" smtClean="0">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83117928-C773-4ABD-BD62-88F9E5C42A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4EA0C303-4CE9-462A-8A93-8D22F8556D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C1BD8599-664B-48B5-8F68-E765B7B9E9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72C1BB-55CD-4132-8296-AC0E25F54079}" type="slidenum">
              <a:rPr lang="en-US" altLang="en-US" smtClean="0">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2CA8825C-FBD7-43DA-BF8C-067B334927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F035B590-8CC4-46ED-A5F0-D073BD5E3B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44672BCB-875C-4894-9D44-8F1B5CCD3E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601771-04C2-44CD-8A96-4443C6B0DB1A}" type="slidenum">
              <a:rPr lang="en-US" altLang="en-US" smtClean="0">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3EBF9CC3-6DAF-4DF3-9C13-6A11FE727F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587902D8-AE90-4B8E-87EE-91B3EFD532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E045A920-122D-4D7F-8F95-3399CDC529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EB8CF6-D25B-4FB4-920C-04B7D25F62E6}" type="slidenum">
              <a:rPr lang="en-US" altLang="en-US" smtClean="0">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01334C04-263E-4809-A03B-F71B633C43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89DB2C72-C9E2-4B6E-9654-A032006BB0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AD6D1ADA-719C-425E-953C-298588DF3C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BD3327-1222-4672-A3ED-8AF809B5A5E7}" type="slidenum">
              <a:rPr lang="en-US" altLang="en-US" smtClean="0">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F8EC874F-9C50-494A-B2E9-174D638BF2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666B79EC-5B8C-4BB0-AEFC-AA23E09A7E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4D273779-5690-45BF-ABC5-59CAB1D1FA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F103BD7-C39C-4886-8BF3-1F994BC38AD6}" type="slidenum">
              <a:rPr lang="en-US" altLang="en-US" smtClean="0">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0680FC8D-CF78-4E67-A5EF-BB0014AC3D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C6DB21B1-2E3C-41DF-BB79-22504968D2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5BBB9B5B-120D-4828-8AF3-8BA3A6A6B7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F099DE-0095-467B-8BB1-EE492B0F9496}" type="slidenum">
              <a:rPr lang="en-US" altLang="en-US" smtClean="0">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B4C56452-135E-4BBB-9124-DA58D46951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93A2C6A7-E860-4188-836B-33C66797AB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4C3CA93B-D61F-483A-831D-BDB72FB7A7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AE54FF-D10D-4BE3-B61C-1CBCBCE58AB3}" type="slidenum">
              <a:rPr lang="en-US" altLang="en-US" smtClean="0">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074184CB-D186-4C53-A969-9359CF16A8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7FE6B4AE-D438-4B62-A157-F2FD61CE63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6CA55A42-AD94-4A18-8209-D9501C901A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D6E1BA-0228-4CD0-B6E1-4239A5D65F6E}" type="slidenum">
              <a:rPr lang="en-US" altLang="en-US" smtClean="0">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9D8DA2CD-DF0E-4042-BFBB-C6778593E3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657EBF69-9F3F-4259-9F93-D544644885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F137DF69-09A2-4E00-910F-0352D65544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094916A-FF73-460C-BCD8-CB0035243E32}" type="slidenum">
              <a:rPr lang="en-US" altLang="en-US" smtClean="0">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67FD7D54-4F84-4FB8-877D-F88CA51DB5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9BAFFDFD-E770-459E-B913-0896348029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EFBF572A-783C-46FE-912F-7C3CCE73B1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F19489-1FC7-4065-B30D-7B4916F769CC}" type="slidenum">
              <a:rPr lang="en-US" altLang="en-US" smtClean="0">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3FF5FA36-BC33-41F3-8786-D8B3240372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D26F81EA-751F-4A09-B76B-E96CBCA5AA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DB93FAAE-9379-4F11-90BC-C270F6E785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88C9D4-13AB-4820-BBB7-C790302241EE}" type="slidenum">
              <a:rPr lang="en-US" altLang="en-US" smtClean="0">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4973733-8483-4246-B3F1-C105FB5035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87513E0D-5676-4A43-B0E8-09BB7D3A2D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DAAFE40E-2D97-4908-B801-45FDE00EC3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75A0F8-713A-4FD0-8AF8-D838D26F1A28}" type="slidenum">
              <a:rPr lang="en-US" altLang="en-US" smtClean="0">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7368F87-338E-42A0-A8A0-2EE936FE96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DC4BBFE2-CB1D-47D0-8F04-35C33D533C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A9FCFB66-38B2-47E6-BF28-25248F64CA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365257-8559-4802-9F95-60DB78BA17BD}" type="slidenum">
              <a:rPr lang="en-US" altLang="en-US" smtClean="0">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C22FD40-82B3-45AC-AAC9-B2E6C2715E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E24B4B3-3F9F-4B0B-B341-175B21D091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2CF2E9D2-CBE1-4D59-95FB-AD4B9B1579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E73709-3394-4B62-899E-B01A3D1A0379}" type="slidenum">
              <a:rPr lang="en-US" altLang="en-US" smtClean="0">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8EEB695-EC48-40C0-98FD-11F842E4C4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CB2761B9-75AF-4A43-A99F-D903AEABF7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300B33A3-8E91-42EE-AB26-D374600085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DF3055-D99B-42BD-8785-2528E02963FF}" type="slidenum">
              <a:rPr lang="en-US" altLang="en-US" smtClean="0">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D4EE46C0-CA7F-45C8-9FAA-6659B158DB0E}"/>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9483592A-323E-4D66-BC45-CC67CC1D0FE6}"/>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67D6B8C5-0646-45AB-97B9-A11D341C109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7493419A-A3D7-415E-A58E-7318452D2FAB}"/>
              </a:ext>
            </a:extLst>
          </p:cNvPr>
          <p:cNvSpPr>
            <a:spLocks noGrp="1"/>
          </p:cNvSpPr>
          <p:nvPr>
            <p:ph type="sldNum" sz="quarter" idx="12"/>
          </p:nvPr>
        </p:nvSpPr>
        <p:spPr>
          <a:xfrm>
            <a:off x="8229600" y="6473825"/>
            <a:ext cx="758825" cy="247650"/>
          </a:xfrm>
        </p:spPr>
        <p:txBody>
          <a:bodyPr/>
          <a:lstStyle>
            <a:lvl1pPr>
              <a:defRPr/>
            </a:lvl1pPr>
          </a:lstStyle>
          <a:p>
            <a:pPr>
              <a:defRPr/>
            </a:pPr>
            <a:fld id="{0D090CA3-DF42-4723-A180-040A0FFB09FB}" type="slidenum">
              <a:rPr lang="en-US" altLang="en-US"/>
              <a:pPr>
                <a:defRPr/>
              </a:pPr>
              <a:t>‹#›</a:t>
            </a:fld>
            <a:endParaRPr lang="en-US" altLang="en-US"/>
          </a:p>
        </p:txBody>
      </p:sp>
    </p:spTree>
    <p:extLst>
      <p:ext uri="{BB962C8B-B14F-4D97-AF65-F5344CB8AC3E}">
        <p14:creationId xmlns:p14="http://schemas.microsoft.com/office/powerpoint/2010/main" val="3879009585"/>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591347A4-EC5F-4BC7-88B9-7F6DDE64F2EE}"/>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13A171FF-48B7-4DE8-8248-F52024C329D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049306A3-C761-4E0C-8BBC-8357B68E6B91}"/>
              </a:ext>
            </a:extLst>
          </p:cNvPr>
          <p:cNvSpPr>
            <a:spLocks noGrp="1"/>
          </p:cNvSpPr>
          <p:nvPr>
            <p:ph type="sldNum" sz="quarter" idx="12"/>
          </p:nvPr>
        </p:nvSpPr>
        <p:spPr/>
        <p:txBody>
          <a:bodyPr/>
          <a:lstStyle>
            <a:lvl1pPr>
              <a:defRPr/>
            </a:lvl1pPr>
          </a:lstStyle>
          <a:p>
            <a:pPr>
              <a:defRPr/>
            </a:pPr>
            <a:fld id="{458B8E75-E88A-4F67-8835-D5BD126F8CAD}" type="slidenum">
              <a:rPr lang="en-US" altLang="en-US"/>
              <a:pPr>
                <a:defRPr/>
              </a:pPr>
              <a:t>‹#›</a:t>
            </a:fld>
            <a:endParaRPr lang="en-US" altLang="en-US"/>
          </a:p>
        </p:txBody>
      </p:sp>
    </p:spTree>
    <p:extLst>
      <p:ext uri="{BB962C8B-B14F-4D97-AF65-F5344CB8AC3E}">
        <p14:creationId xmlns:p14="http://schemas.microsoft.com/office/powerpoint/2010/main" val="110115026"/>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D49439-947F-4EC3-9D7E-8A3AE8FCA73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76F826F-163B-44B2-8C8D-9413F492522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C5D4DCA-0F75-4DDD-9929-606B7DF2D3C6}"/>
              </a:ext>
            </a:extLst>
          </p:cNvPr>
          <p:cNvSpPr>
            <a:spLocks noGrp="1"/>
          </p:cNvSpPr>
          <p:nvPr>
            <p:ph type="sldNum" sz="quarter" idx="12"/>
          </p:nvPr>
        </p:nvSpPr>
        <p:spPr/>
        <p:txBody>
          <a:bodyPr/>
          <a:lstStyle>
            <a:lvl1pPr>
              <a:defRPr/>
            </a:lvl1pPr>
          </a:lstStyle>
          <a:p>
            <a:pPr>
              <a:defRPr/>
            </a:pPr>
            <a:fld id="{1F5A70F1-04D8-4A7B-8978-FABD20458808}" type="slidenum">
              <a:rPr lang="en-US" altLang="en-US"/>
              <a:pPr>
                <a:defRPr/>
              </a:pPr>
              <a:t>‹#›</a:t>
            </a:fld>
            <a:endParaRPr lang="en-US" altLang="en-US"/>
          </a:p>
        </p:txBody>
      </p:sp>
    </p:spTree>
    <p:extLst>
      <p:ext uri="{BB962C8B-B14F-4D97-AF65-F5344CB8AC3E}">
        <p14:creationId xmlns:p14="http://schemas.microsoft.com/office/powerpoint/2010/main" val="59431557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03775CF7-E229-4BC6-A1C9-31463EB11A58}"/>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7362B770-25AA-43E3-A84D-5AA08E7ECC6A}"/>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7CEE7A18-483B-4358-AB64-B62281457289}"/>
              </a:ext>
            </a:extLst>
          </p:cNvPr>
          <p:cNvSpPr>
            <a:spLocks noGrp="1"/>
          </p:cNvSpPr>
          <p:nvPr>
            <p:ph type="sldNum" sz="quarter" idx="12"/>
          </p:nvPr>
        </p:nvSpPr>
        <p:spPr>
          <a:xfrm>
            <a:off x="8229600" y="6473825"/>
            <a:ext cx="758825" cy="247650"/>
          </a:xfrm>
        </p:spPr>
        <p:txBody>
          <a:bodyPr/>
          <a:lstStyle>
            <a:lvl1pPr>
              <a:defRPr/>
            </a:lvl1pPr>
          </a:lstStyle>
          <a:p>
            <a:pPr>
              <a:defRPr/>
            </a:pPr>
            <a:fld id="{A7F558B4-FAD1-4854-98F4-4A0DDCABAA83}" type="slidenum">
              <a:rPr lang="en-US" altLang="en-US"/>
              <a:pPr>
                <a:defRPr/>
              </a:pPr>
              <a:t>‹#›</a:t>
            </a:fld>
            <a:endParaRPr lang="en-US" altLang="en-US"/>
          </a:p>
        </p:txBody>
      </p:sp>
    </p:spTree>
    <p:extLst>
      <p:ext uri="{BB962C8B-B14F-4D97-AF65-F5344CB8AC3E}">
        <p14:creationId xmlns:p14="http://schemas.microsoft.com/office/powerpoint/2010/main" val="2706127314"/>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8CD24728-17A1-4297-88E0-5AF9F8208ADA}"/>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79D64D4C-A7B3-475C-A4E0-FDD4D112EFA6}"/>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0D72EA6D-6277-45AD-AB82-22E4F0BF57D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09C40D72-87D8-400E-ABFC-5F65264D91DE}"/>
              </a:ext>
            </a:extLst>
          </p:cNvPr>
          <p:cNvSpPr>
            <a:spLocks noGrp="1"/>
          </p:cNvSpPr>
          <p:nvPr>
            <p:ph type="sldNum" sz="quarter" idx="12"/>
          </p:nvPr>
        </p:nvSpPr>
        <p:spPr/>
        <p:txBody>
          <a:bodyPr/>
          <a:lstStyle>
            <a:lvl1pPr>
              <a:defRPr/>
            </a:lvl1pPr>
          </a:lstStyle>
          <a:p>
            <a:pPr>
              <a:defRPr/>
            </a:pPr>
            <a:fld id="{57C2D3BF-6B22-463F-967C-1F3986164FC0}" type="slidenum">
              <a:rPr lang="en-US" altLang="en-US"/>
              <a:pPr>
                <a:defRPr/>
              </a:pPr>
              <a:t>‹#›</a:t>
            </a:fld>
            <a:endParaRPr lang="en-US" altLang="en-US"/>
          </a:p>
        </p:txBody>
      </p:sp>
    </p:spTree>
    <p:extLst>
      <p:ext uri="{BB962C8B-B14F-4D97-AF65-F5344CB8AC3E}">
        <p14:creationId xmlns:p14="http://schemas.microsoft.com/office/powerpoint/2010/main" val="451088464"/>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50367747-48EA-4756-A335-33032675F538}"/>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C232DB4B-4DF3-40F4-BDEA-C114B917D6B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ADCBBBC8-4F68-4ED2-B1E5-63F7FD0F25AA}"/>
              </a:ext>
            </a:extLst>
          </p:cNvPr>
          <p:cNvSpPr>
            <a:spLocks noGrp="1"/>
          </p:cNvSpPr>
          <p:nvPr>
            <p:ph type="sldNum" sz="quarter" idx="12"/>
          </p:nvPr>
        </p:nvSpPr>
        <p:spPr/>
        <p:txBody>
          <a:bodyPr/>
          <a:lstStyle>
            <a:lvl1pPr>
              <a:defRPr/>
            </a:lvl1pPr>
          </a:lstStyle>
          <a:p>
            <a:pPr>
              <a:defRPr/>
            </a:pPr>
            <a:fld id="{7A16EC02-F8B0-41BD-9AB9-4CD742CC6992}" type="slidenum">
              <a:rPr lang="en-US" altLang="en-US"/>
              <a:pPr>
                <a:defRPr/>
              </a:pPr>
              <a:t>‹#›</a:t>
            </a:fld>
            <a:endParaRPr lang="en-US" altLang="en-US"/>
          </a:p>
        </p:txBody>
      </p:sp>
    </p:spTree>
    <p:extLst>
      <p:ext uri="{BB962C8B-B14F-4D97-AF65-F5344CB8AC3E}">
        <p14:creationId xmlns:p14="http://schemas.microsoft.com/office/powerpoint/2010/main" val="101690532"/>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B240A559-1898-4AE8-9CC1-1C7AFCEA3EF4}"/>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BBE515F8-B6D6-4C70-B8DE-712C064D004A}"/>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B3EDF6F9-A076-4AC9-B0B0-790602664D26}"/>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971F2F23-7581-493F-AC0B-34C042FBF3F4}"/>
              </a:ext>
            </a:extLst>
          </p:cNvPr>
          <p:cNvSpPr>
            <a:spLocks noGrp="1"/>
          </p:cNvSpPr>
          <p:nvPr>
            <p:ph type="sldNum" sz="quarter" idx="12"/>
          </p:nvPr>
        </p:nvSpPr>
        <p:spPr>
          <a:xfrm>
            <a:off x="8229600" y="6477000"/>
            <a:ext cx="762000" cy="247650"/>
          </a:xfrm>
        </p:spPr>
        <p:txBody>
          <a:bodyPr/>
          <a:lstStyle>
            <a:lvl1pPr>
              <a:defRPr/>
            </a:lvl1pPr>
          </a:lstStyle>
          <a:p>
            <a:pPr>
              <a:defRPr/>
            </a:pPr>
            <a:fld id="{0A95574E-B8FD-4777-B2A8-EB4B1B2AE0D1}" type="slidenum">
              <a:rPr lang="en-US" altLang="en-US"/>
              <a:pPr>
                <a:defRPr/>
              </a:pPr>
              <a:t>‹#›</a:t>
            </a:fld>
            <a:endParaRPr lang="en-US" altLang="en-US"/>
          </a:p>
        </p:txBody>
      </p:sp>
    </p:spTree>
    <p:extLst>
      <p:ext uri="{BB962C8B-B14F-4D97-AF65-F5344CB8AC3E}">
        <p14:creationId xmlns:p14="http://schemas.microsoft.com/office/powerpoint/2010/main" val="1948667576"/>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C4FE6289-6B1F-4393-B7C3-7BEBF4E53AF7}"/>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B993D60D-60C8-46B4-9E5B-2C0A8BF890E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E9C38FEC-7D4C-4A34-BE1D-227ED689DF7C}"/>
              </a:ext>
            </a:extLst>
          </p:cNvPr>
          <p:cNvSpPr>
            <a:spLocks noGrp="1"/>
          </p:cNvSpPr>
          <p:nvPr>
            <p:ph type="sldNum" sz="quarter" idx="12"/>
          </p:nvPr>
        </p:nvSpPr>
        <p:spPr/>
        <p:txBody>
          <a:bodyPr/>
          <a:lstStyle>
            <a:lvl1pPr>
              <a:defRPr/>
            </a:lvl1pPr>
          </a:lstStyle>
          <a:p>
            <a:pPr>
              <a:defRPr/>
            </a:pPr>
            <a:fld id="{401CBF13-AD0D-4EBC-AF28-6E3D8CEF4398}" type="slidenum">
              <a:rPr lang="en-US" altLang="en-US"/>
              <a:pPr>
                <a:defRPr/>
              </a:pPr>
              <a:t>‹#›</a:t>
            </a:fld>
            <a:endParaRPr lang="en-US" altLang="en-US"/>
          </a:p>
        </p:txBody>
      </p:sp>
    </p:spTree>
    <p:extLst>
      <p:ext uri="{BB962C8B-B14F-4D97-AF65-F5344CB8AC3E}">
        <p14:creationId xmlns:p14="http://schemas.microsoft.com/office/powerpoint/2010/main" val="3020734449"/>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7BA77336-4335-4948-AE3A-A478D52C6954}"/>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CA725F59-5575-42DF-94F5-9B10B953EB1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585F0375-2536-45D6-89F2-91CBCB38A1DE}"/>
              </a:ext>
            </a:extLst>
          </p:cNvPr>
          <p:cNvSpPr>
            <a:spLocks noGrp="1"/>
          </p:cNvSpPr>
          <p:nvPr>
            <p:ph type="sldNum" sz="quarter" idx="12"/>
          </p:nvPr>
        </p:nvSpPr>
        <p:spPr/>
        <p:txBody>
          <a:bodyPr/>
          <a:lstStyle>
            <a:lvl1pPr>
              <a:defRPr/>
            </a:lvl1pPr>
          </a:lstStyle>
          <a:p>
            <a:pPr>
              <a:defRPr/>
            </a:pPr>
            <a:fld id="{3CB3106C-173D-4CAC-8515-E12FDB9C71AC}" type="slidenum">
              <a:rPr lang="en-US" altLang="en-US"/>
              <a:pPr>
                <a:defRPr/>
              </a:pPr>
              <a:t>‹#›</a:t>
            </a:fld>
            <a:endParaRPr lang="en-US" altLang="en-US"/>
          </a:p>
        </p:txBody>
      </p:sp>
    </p:spTree>
    <p:extLst>
      <p:ext uri="{BB962C8B-B14F-4D97-AF65-F5344CB8AC3E}">
        <p14:creationId xmlns:p14="http://schemas.microsoft.com/office/powerpoint/2010/main" val="3411730663"/>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D220DC2B-12FE-47EE-8388-7877489C2DE2}"/>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4AC415F9-D295-456C-9684-B68101F77D3E}"/>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8DFE3531-2B80-4150-977A-B4B830943526}"/>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86F1DF87-88DC-49FC-A614-DED402FD72A4}"/>
              </a:ext>
            </a:extLst>
          </p:cNvPr>
          <p:cNvSpPr>
            <a:spLocks noGrp="1"/>
          </p:cNvSpPr>
          <p:nvPr>
            <p:ph type="sldNum" sz="quarter" idx="12"/>
          </p:nvPr>
        </p:nvSpPr>
        <p:spPr/>
        <p:txBody>
          <a:bodyPr/>
          <a:lstStyle>
            <a:lvl1pPr>
              <a:defRPr/>
            </a:lvl1pPr>
          </a:lstStyle>
          <a:p>
            <a:pPr>
              <a:defRPr/>
            </a:pPr>
            <a:fld id="{CF4E76C6-9A79-43ED-ABCD-0DCC9222DD4C}" type="slidenum">
              <a:rPr lang="en-US" altLang="en-US"/>
              <a:pPr>
                <a:defRPr/>
              </a:pPr>
              <a:t>‹#›</a:t>
            </a:fld>
            <a:endParaRPr lang="en-US" altLang="en-US"/>
          </a:p>
        </p:txBody>
      </p:sp>
    </p:spTree>
    <p:extLst>
      <p:ext uri="{BB962C8B-B14F-4D97-AF65-F5344CB8AC3E}">
        <p14:creationId xmlns:p14="http://schemas.microsoft.com/office/powerpoint/2010/main" val="318251841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BC412F96-1B6E-4E98-AAB9-92855E51BC6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53222B9-5CA7-499D-AAAA-B53DAA901AD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A1FB8DB7-9E21-4F48-B565-C63B2C5FB1E9}"/>
              </a:ext>
            </a:extLst>
          </p:cNvPr>
          <p:cNvSpPr>
            <a:spLocks noGrp="1"/>
          </p:cNvSpPr>
          <p:nvPr>
            <p:ph type="sldNum" sz="quarter" idx="12"/>
          </p:nvPr>
        </p:nvSpPr>
        <p:spPr/>
        <p:txBody>
          <a:bodyPr/>
          <a:lstStyle>
            <a:lvl1pPr>
              <a:defRPr/>
            </a:lvl1pPr>
          </a:lstStyle>
          <a:p>
            <a:pPr>
              <a:defRPr/>
            </a:pPr>
            <a:fld id="{A56F7AD0-AFF8-4947-89FC-7729485A12E5}" type="slidenum">
              <a:rPr lang="en-US" altLang="en-US"/>
              <a:pPr>
                <a:defRPr/>
              </a:pPr>
              <a:t>‹#›</a:t>
            </a:fld>
            <a:endParaRPr lang="en-US" altLang="en-US"/>
          </a:p>
        </p:txBody>
      </p:sp>
    </p:spTree>
    <p:extLst>
      <p:ext uri="{BB962C8B-B14F-4D97-AF65-F5344CB8AC3E}">
        <p14:creationId xmlns:p14="http://schemas.microsoft.com/office/powerpoint/2010/main" val="3016353252"/>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79EBB9C3-823D-4AED-9E5D-383A96C5BDD7}"/>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DE7C80EA-7FEA-430B-BD81-32E97075F126}"/>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2A3CE6EB-D5D6-4848-BC9E-3C66EF3E058C}"/>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E0F3278D-EF99-4993-BC37-5681E9162C18}"/>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AD0157AD-B159-4A8B-8073-93A40D49990F}"/>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6BCD5023-3963-4833-96E8-65C8505E613B}"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98CA0823-958F-4660-927C-77548E40EB54}"/>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D87982C1-ED41-40BB-99C2-E328F4351707}"/>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B03DC97C-32C0-4116-9367-A61CAF74D7A6}"/>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215" r:id="rId1"/>
    <p:sldLayoutId id="2147485216" r:id="rId2"/>
    <p:sldLayoutId id="2147485217" r:id="rId3"/>
    <p:sldLayoutId id="2147485212" r:id="rId4"/>
    <p:sldLayoutId id="2147485218" r:id="rId5"/>
    <p:sldLayoutId id="2147485213" r:id="rId6"/>
    <p:sldLayoutId id="2147485219" r:id="rId7"/>
    <p:sldLayoutId id="2147485220" r:id="rId8"/>
    <p:sldLayoutId id="2147485221" r:id="rId9"/>
    <p:sldLayoutId id="2147485214" r:id="rId10"/>
    <p:sldLayoutId id="2147485222"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E9D09EBC-3265-45B4-85FF-00B15EA10B69}"/>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How  to  Live with  Trials</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2127D94-4B04-45C8-A74D-105D3F4CEC6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F2FBE9D-3049-4BBE-A496-AC199D290F5F}"/>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Consider it pure joy, my brothers, whenever you face </a:t>
            </a:r>
            <a:r>
              <a:rPr lang="en-US" sz="28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trials</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many kinds . . . - v2</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 - test yourself!</a:t>
            </a:r>
          </a:p>
          <a:p>
            <a:pPr marL="609600" indent="-609600" algn="just" eaLnBrk="1" fontAlgn="auto" hangingPunct="1">
              <a:spcAft>
                <a:spcPts val="0"/>
              </a:spcAft>
              <a:buFont typeface="Wingdings 2" panose="05020102010507070707" pitchFamily="18" charset="2"/>
              <a:buNone/>
              <a:defRPr/>
            </a:pPr>
            <a:r>
              <a:rPr lang="en-US" sz="25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Corinthians 13:5 - </a:t>
            </a:r>
            <a:r>
              <a:rPr lang="en-US" sz="25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Examine yourselves to see whether you are in the faith; </a:t>
            </a:r>
            <a:r>
              <a:rPr lang="en-US" sz="25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test yourselves</a:t>
            </a:r>
            <a:r>
              <a:rPr lang="en-US" sz="25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Do you not realize that Christ Jesus is in you — unless, of course, </a:t>
            </a:r>
            <a:r>
              <a:rPr lang="en-US" sz="25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fail the test</a:t>
            </a:r>
            <a:r>
              <a:rPr lang="en-US" sz="25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609600" indent="-609600" algn="just" eaLnBrk="1" fontAlgn="auto" hangingPunct="1">
              <a:spcAft>
                <a:spcPts val="0"/>
              </a:spcAft>
              <a:buFont typeface="Wingdings 2" panose="05020102010507070707" pitchFamily="18" charset="2"/>
              <a:buNone/>
              <a:defRPr/>
            </a:pPr>
            <a:endParaRPr lang="en-US" sz="25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What’s the test?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The trials that come into your life!</a:t>
            </a:r>
            <a:endParaRPr lang="en-US" sz="4400" dirty="0">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A10B2FC-7BDB-4145-8E1D-C537222AF5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Trial?</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8C5702-8FE2-4C4A-8AD7-D37222C01D7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C9C8790-449B-45DA-9925-CDD31D812E0D}"/>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Consider it pure joy, my brothers, whenever you face trials </a:t>
            </a:r>
            <a:r>
              <a:rPr lang="en-US" sz="28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of many kinds</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 . . - v2</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Types of trials.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Trials caused by you.</a:t>
            </a:r>
          </a:p>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Galatians 6:7-8 - Do not be deceived: God cannot be mocked.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man reaps what he sows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one who sows to please his sinful nature, from that nature will reap destruction; the one who sows to please the Spirit, from the Spirit will reap eternal life.</a:t>
            </a:r>
          </a:p>
        </p:txBody>
      </p:sp>
      <p:sp>
        <p:nvSpPr>
          <p:cNvPr id="4" name="Rectangle 3">
            <a:extLst>
              <a:ext uri="{FF2B5EF4-FFF2-40B4-BE49-F238E27FC236}">
                <a16:creationId xmlns:a16="http://schemas.microsoft.com/office/drawing/2014/main" id="{8524F51D-1A9D-4443-B705-CB2D513E80F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Trial?</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3332A5-A5EC-40E0-979F-0E2B6082FA4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73E8A8-7510-453F-809D-B98C8226619E}"/>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Consider it pure joy, my brothers, whenever you face trials </a:t>
            </a:r>
            <a:r>
              <a:rPr lang="en-US" sz="28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of many kinds</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 . . - v2</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Types of trials.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Trials caused by living the 	Christian life.</a:t>
            </a:r>
          </a:p>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Peter 4:12 - Dear friends, do not be surprised at the painful trial you are suffering, as though something strange were happening to you.</a:t>
            </a:r>
          </a:p>
        </p:txBody>
      </p:sp>
      <p:sp>
        <p:nvSpPr>
          <p:cNvPr id="4" name="Rectangle 3">
            <a:extLst>
              <a:ext uri="{FF2B5EF4-FFF2-40B4-BE49-F238E27FC236}">
                <a16:creationId xmlns:a16="http://schemas.microsoft.com/office/drawing/2014/main" id="{FBE3B1E0-E1CD-4108-8ECC-BB4BBE76F91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Trial?</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BAFD5CC-4979-47B7-A1C5-B37C0718826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6E8FA7-A6B8-4E19-9065-D2869F893D8B}"/>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Consider it pure joy, my brothers, whenever you face trials </a:t>
            </a:r>
            <a:r>
              <a:rPr lang="en-US" sz="28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of many kinds</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 . . - v2</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Types of trials.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Trials caused by living the 	Christian life.</a:t>
            </a:r>
          </a:p>
          <a:p>
            <a:pPr marL="0" indent="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Peter 4:16 - However, if you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suffer as a Christian</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do not be ashamed, but praise God that you bear that name. </a:t>
            </a:r>
          </a:p>
          <a:p>
            <a:pPr marL="0" indent="0"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F190BB7-D2E8-4489-AF87-1908E05D344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Trial?</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DDF9F2-F954-4F8B-A036-A539FA4339A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59FF20-24A2-447D-A410-118A69F730C3}"/>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Consider it pure joy, my brothers, whenever you face trials </a:t>
            </a:r>
            <a:r>
              <a:rPr lang="en-US" sz="28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of many kinds</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 . . - v2</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Types of trials.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“Why” Trials.</a:t>
            </a:r>
          </a:p>
          <a:p>
            <a:pPr marL="0" indent="0"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E67A9DC-785E-4F11-8B4D-A7179C28603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Trial?</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D48BBCE-9B95-4EBB-8075-AA8BC1AC5B0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B4F39C-3408-4406-9F5E-CACD196F9750}"/>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 I. What’s a Trial? </a:t>
            </a:r>
            <a:r>
              <a:rPr lang="en-US" sz="2800" b="1" dirty="0">
                <a:solidFill>
                  <a:schemeClr val="bg1">
                    <a:lumMod val="65000"/>
                  </a:schemeClr>
                </a:solidFill>
                <a:effectLst>
                  <a:outerShdw blurRad="38100" dist="38100" dir="2700000" algn="tl">
                    <a:srgbClr val="000000">
                      <a:alpha val="43137"/>
                    </a:srgbClr>
                  </a:outerShdw>
                </a:effectLst>
                <a:latin typeface="Arial Narrow" pitchFamily="34" charset="0"/>
              </a:rPr>
              <a:t>- v2</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How Do You React When a Trial Comes?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Consider it pure joy, my brothers, whenever you face trials of many kinds . . . - v2</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27297A2-74D6-47E5-968D-E34414688CA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1BF2EF-77B0-4DEA-B641-DDBE75F4201B}"/>
              </a:ext>
            </a:extLst>
          </p:cNvPr>
          <p:cNvSpPr>
            <a:spLocks noGrp="1" noChangeArrowheads="1"/>
          </p:cNvSpPr>
          <p:nvPr>
            <p:ph idx="1"/>
          </p:nvPr>
        </p:nvSpPr>
        <p:spPr>
          <a:xfrm>
            <a:off x="5334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Consider it </a:t>
            </a:r>
            <a:r>
              <a:rPr lang="en-US" altLang="en-US" sz="2800" b="1" u="sng">
                <a:effectLst>
                  <a:outerShdw blurRad="38100" dist="38100" dir="2700000" algn="tl">
                    <a:srgbClr val="C0C0C0"/>
                  </a:outerShdw>
                </a:effectLst>
                <a:latin typeface="Arial" panose="020B0604020202020204" pitchFamily="34" charset="0"/>
                <a:cs typeface="Arial" panose="020B0604020202020204" pitchFamily="34" charset="0"/>
              </a:rPr>
              <a:t>pure joy</a:t>
            </a: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 my brothers, whenever you face trials of many kinds . . . - v2</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With Pure </a:t>
            </a:r>
            <a:r>
              <a:rPr lang="en-US" altLang="en-US" sz="4400" b="1">
                <a:solidFill>
                  <a:srgbClr val="339966"/>
                </a:solidFill>
                <a:effectLst>
                  <a:outerShdw blurRad="38100" dist="38100" dir="2700000" algn="tl">
                    <a:srgbClr val="C0C0C0"/>
                  </a:outerShdw>
                </a:effectLst>
                <a:latin typeface="Arial Narrow" panose="020B0606020202030204" pitchFamily="34" charset="0"/>
              </a:rPr>
              <a:t>Joy</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delight.</a:t>
            </a: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χαρά</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BC2335A8-CBEC-494A-A8C8-26FD8FA03D9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React When a Trial Comes?</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3914D8-F6EF-4DD2-8CBC-C39308915A1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F9E6BA5-D4EE-45AC-BD4E-DC7891085E44}"/>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Consider it </a:t>
            </a:r>
            <a:r>
              <a:rPr lang="en-US" sz="28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pure joy</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my brothers, whenever you face trials of many kinds . . . - v2</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There’s a tremendous testimony that comes when you meet adversities with a calm faith!</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146380B-5A6E-4FBC-BB76-800D3326651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React When a Trial Comes?</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7FDFBF5-1CB7-407F-A086-EC89A235682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9B2723-C27F-4B7A-BD34-2857FC01876B}"/>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 I. What’s a Trial? </a:t>
            </a:r>
            <a:r>
              <a:rPr lang="en-US" sz="2800" b="1" dirty="0">
                <a:solidFill>
                  <a:schemeClr val="bg1">
                    <a:lumMod val="65000"/>
                  </a:schemeClr>
                </a:solidFill>
                <a:effectLst>
                  <a:outerShdw blurRad="38100" dist="38100" dir="2700000" algn="tl">
                    <a:srgbClr val="000000">
                      <a:alpha val="43137"/>
                    </a:srgbClr>
                  </a:outerShdw>
                </a:effectLst>
                <a:latin typeface="Arial Narrow" pitchFamily="34" charset="0"/>
              </a:rPr>
              <a:t>- v2</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How Do You React When a Trial Comes? </a:t>
            </a:r>
            <a:r>
              <a:rPr lang="en-US" sz="2800" b="1" dirty="0">
                <a:solidFill>
                  <a:schemeClr val="bg1">
                    <a:lumMod val="65000"/>
                  </a:schemeClr>
                </a:solidFill>
                <a:effectLst>
                  <a:outerShdw blurRad="38100" dist="38100" dir="2700000" algn="tl">
                    <a:srgbClr val="000000">
                      <a:alpha val="43137"/>
                    </a:srgbClr>
                  </a:outerShdw>
                </a:effectLst>
                <a:latin typeface="Arial Narrow" pitchFamily="34" charset="0"/>
              </a:rPr>
              <a:t>- v2</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Why Should You React That Way?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because you know that the testing of your faith develops perseverance. Perseverance must finish its work so that you may be mature and complete, not lacking anything . . . - v3-4</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FB8ABE-18D1-4F14-8585-DA3F1557865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CF50EF3-D72A-4F97-89CC-2E745CA9C705}"/>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 . because you know that the testing of your faith </a:t>
            </a:r>
            <a:r>
              <a:rPr lang="en-US" sz="28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develops perseverance</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 v3</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you are going to profit from it by </a:t>
            </a:r>
            <a:r>
              <a:rPr lang="en-US" sz="4400" b="1" dirty="0">
                <a:solidFill>
                  <a:srgbClr val="339966"/>
                </a:solidFill>
                <a:effectLst>
                  <a:outerShdw blurRad="38100" dist="38100" dir="2700000" algn="tl">
                    <a:srgbClr val="000000">
                      <a:alpha val="43137"/>
                    </a:srgbClr>
                  </a:outerShdw>
                </a:effectLst>
                <a:latin typeface="Arial Narrow" pitchFamily="34" charset="0"/>
              </a:rPr>
              <a:t>developing per-severance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B76ECF89-4C19-4BEB-89C1-E52ECABBB0E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Should You React That Way?</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3E91847-EEF8-423D-8971-057510AC000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973FD0-68E1-4815-96EE-84A10C56C4BC}"/>
              </a:ext>
            </a:extLst>
          </p:cNvPr>
          <p:cNvSpPr>
            <a:spLocks noGrp="1" noChangeArrowheads="1"/>
          </p:cNvSpPr>
          <p:nvPr>
            <p:ph idx="1"/>
          </p:nvPr>
        </p:nvSpPr>
        <p:spPr>
          <a:xfrm>
            <a:off x="381000" y="1143000"/>
            <a:ext cx="81534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1:1-4 &amp; 12</a:t>
            </a:r>
          </a:p>
          <a:p>
            <a:pPr marL="0" indent="0" algn="just">
              <a:buFont typeface="Wingdings 2" panose="05020102010507070707" pitchFamily="18" charset="2"/>
              <a:buNone/>
              <a:defRPr/>
            </a:pP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James, a servant of God and of the Lord Jesus Christ, To the twelve tribes scattered among the nations: Greetings. Consider it pure joy, my brothers, whenever you face trials of many kinds, because you know that the testing of your faith develops perseverance. Per-severance must finish its work so that you may be mature and complete, not lacking anything . . . Blessed is the man who perseveres under trial, because when he has stood the test, he will receive the crown of life that God has promised to those who love him. </a:t>
            </a:r>
          </a:p>
          <a:p>
            <a:pPr marL="0" indent="0" algn="just">
              <a:buFont typeface="Wingdings 2" panose="05020102010507070707" pitchFamily="18" charset="2"/>
              <a:buNone/>
              <a:defRPr/>
            </a:pPr>
            <a:endPar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4340" name="Rectangle 3">
            <a:extLst>
              <a:ext uri="{FF2B5EF4-FFF2-40B4-BE49-F238E27FC236}">
                <a16:creationId xmlns:a16="http://schemas.microsoft.com/office/drawing/2014/main" id="{01120343-1378-42E1-98E0-8A5E03B1798C}"/>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53EEAC-9D2A-4133-8FAE-6B0652E91CC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D1B8F2-CF2A-4765-96B4-06C82F7BD53B}"/>
              </a:ext>
            </a:extLst>
          </p:cNvPr>
          <p:cNvSpPr>
            <a:spLocks noGrp="1" noChangeArrowheads="1"/>
          </p:cNvSpPr>
          <p:nvPr>
            <p:ph idx="1"/>
          </p:nvPr>
        </p:nvSpPr>
        <p:spPr>
          <a:xfrm>
            <a:off x="533400" y="1219200"/>
            <a:ext cx="8229600" cy="5181600"/>
          </a:xfrm>
        </p:spPr>
        <p:txBody>
          <a:bodyPr>
            <a:normAutofit/>
          </a:bodyPr>
          <a:lstStyle/>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 . . because you know that the testing of your faith </a:t>
            </a:r>
            <a:r>
              <a:rPr lang="en-US" altLang="en-US" sz="2800" b="1" u="sng">
                <a:effectLst>
                  <a:outerShdw blurRad="38100" dist="38100" dir="2700000" algn="tl">
                    <a:srgbClr val="C0C0C0"/>
                  </a:outerShdw>
                </a:effectLst>
                <a:latin typeface="Arial" panose="020B0604020202020204" pitchFamily="34" charset="0"/>
                <a:cs typeface="Arial" panose="020B0604020202020204" pitchFamily="34" charset="0"/>
              </a:rPr>
              <a:t>develops perseverance</a:t>
            </a: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 - v3</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Because you are going to profit from it by </a:t>
            </a:r>
            <a:r>
              <a:rPr lang="en-US" altLang="en-US" sz="4400" b="1">
                <a:solidFill>
                  <a:srgbClr val="339966"/>
                </a:solidFill>
                <a:effectLst>
                  <a:outerShdw blurRad="38100" dist="38100" dir="2700000" algn="tl">
                    <a:srgbClr val="C0C0C0"/>
                  </a:outerShdw>
                </a:effectLst>
                <a:latin typeface="Arial Narrow" panose="020B0606020202030204" pitchFamily="34" charset="0"/>
              </a:rPr>
              <a:t>developing per-severance</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4200" b="1">
                <a:solidFill>
                  <a:srgbClr val="990033"/>
                </a:solidFill>
                <a:effectLst>
                  <a:outerShdw blurRad="38100" dist="38100" dir="2700000" algn="tl">
                    <a:srgbClr val="C0C0C0"/>
                  </a:outerShdw>
                </a:effectLst>
                <a:latin typeface="Arial Narrow" panose="020B0606020202030204" pitchFamily="34" charset="0"/>
              </a:rPr>
              <a:t>	1. </a:t>
            </a:r>
            <a:r>
              <a:rPr lang="en-US" altLang="en-US" sz="4200" b="1">
                <a:solidFill>
                  <a:srgbClr val="339966"/>
                </a:solidFill>
                <a:effectLst>
                  <a:outerShdw blurRad="38100" dist="38100" dir="2700000" algn="tl">
                    <a:srgbClr val="C0C0C0"/>
                  </a:outerShdw>
                </a:effectLst>
                <a:latin typeface="Arial Narrow" panose="020B0606020202030204" pitchFamily="34" charset="0"/>
              </a:rPr>
              <a:t>Perseverance</a:t>
            </a:r>
            <a:r>
              <a:rPr lang="en-US" altLang="en-US" sz="4200" b="1">
                <a:solidFill>
                  <a:srgbClr val="990033"/>
                </a:solidFill>
                <a:effectLst>
                  <a:outerShdw blurRad="38100" dist="38100" dir="2700000" algn="tl">
                    <a:srgbClr val="C0C0C0"/>
                  </a:outerShdw>
                </a:effectLst>
                <a:latin typeface="Arial Narrow" panose="020B0606020202030204" pitchFamily="34" charset="0"/>
              </a:rPr>
              <a:t> </a:t>
            </a:r>
            <a:r>
              <a:rPr lang="en-US" altLang="en-US" sz="4200" b="1">
                <a:solidFill>
                  <a:schemeClr val="tx1"/>
                </a:solidFill>
                <a:effectLst>
                  <a:outerShdw blurRad="38100" dist="38100" dir="2700000" algn="tl">
                    <a:srgbClr val="C0C0C0"/>
                  </a:outerShdw>
                </a:effectLst>
                <a:latin typeface="Arial Narrow" panose="020B0606020202030204" pitchFamily="34" charset="0"/>
              </a:rPr>
              <a:t>*</a:t>
            </a:r>
            <a:r>
              <a:rPr lang="en-US" altLang="en-US" sz="4200" b="1">
                <a:solidFill>
                  <a:srgbClr val="990033"/>
                </a:solidFill>
                <a:effectLst>
                  <a:outerShdw blurRad="38100" dist="38100" dir="2700000" algn="tl">
                    <a:srgbClr val="C0C0C0"/>
                  </a:outerShdw>
                </a:effectLst>
                <a:latin typeface="Arial Narrow" panose="020B0606020202030204" pitchFamily="34" charset="0"/>
              </a:rPr>
              <a:t> = lit. “remain 	behind”, patience, steadfastness, 	consistency.</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ὑπομονή</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01BF4289-5002-4410-989B-D9D59A9AC86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Should You React That Way?</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A151ED-16A9-4D9E-A34F-6FAD65C8325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30890B-5403-4024-B13C-467AE96FEC4F}"/>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 . because you know that the testing of your faith </a:t>
            </a:r>
            <a:r>
              <a:rPr lang="en-US" sz="28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develops perseverance</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 v3</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you are going to profit from it by </a:t>
            </a:r>
            <a:r>
              <a:rPr lang="en-US" sz="4400" b="1" dirty="0">
                <a:solidFill>
                  <a:srgbClr val="339966"/>
                </a:solidFill>
                <a:effectLst>
                  <a:outerShdw blurRad="38100" dist="38100" dir="2700000" algn="tl">
                    <a:srgbClr val="000000">
                      <a:alpha val="43137"/>
                    </a:srgbClr>
                  </a:outerShdw>
                </a:effectLst>
                <a:latin typeface="Arial Narrow" pitchFamily="34" charset="0"/>
              </a:rPr>
              <a:t>developing per-severance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This is the ability to turn 	adversity into greatness!</a:t>
            </a:r>
          </a:p>
        </p:txBody>
      </p:sp>
      <p:sp>
        <p:nvSpPr>
          <p:cNvPr id="4" name="Rectangle 3">
            <a:extLst>
              <a:ext uri="{FF2B5EF4-FFF2-40B4-BE49-F238E27FC236}">
                <a16:creationId xmlns:a16="http://schemas.microsoft.com/office/drawing/2014/main" id="{22BE7C86-B45E-4B18-B755-C3BE82A1BD7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Should You React That Way?</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040A8C-C7BB-4310-BB2B-B33BE1883C7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C4AB88F-0B55-46D0-B631-4D35A0CAC020}"/>
              </a:ext>
            </a:extLst>
          </p:cNvPr>
          <p:cNvSpPr>
            <a:spLocks noGrp="1" noChangeArrowheads="1"/>
          </p:cNvSpPr>
          <p:nvPr>
            <p:ph idx="1"/>
          </p:nvPr>
        </p:nvSpPr>
        <p:spPr>
          <a:xfrm>
            <a:off x="533400" y="1219200"/>
            <a:ext cx="8229600" cy="5181600"/>
          </a:xfrm>
        </p:spPr>
        <p:txBody>
          <a:bodyPr>
            <a:normAutofit/>
          </a:bodyPr>
          <a:lstStyle/>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Perseverance must finish its work so that you may be </a:t>
            </a:r>
            <a:r>
              <a:rPr lang="en-US" altLang="en-US" sz="2800" b="1" u="sng">
                <a:effectLst>
                  <a:outerShdw blurRad="38100" dist="38100" dir="2700000" algn="tl">
                    <a:srgbClr val="C0C0C0"/>
                  </a:outerShdw>
                </a:effectLst>
                <a:latin typeface="Arial" panose="020B0604020202020204" pitchFamily="34" charset="0"/>
                <a:cs typeface="Arial" panose="020B0604020202020204" pitchFamily="34" charset="0"/>
              </a:rPr>
              <a:t>mature</a:t>
            </a: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 and complete, not lacking anything . . . - v4</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Because your perseverance will produce</a:t>
            </a:r>
            <a:r>
              <a:rPr lang="en-US" altLang="en-US" sz="4400" b="1">
                <a:solidFill>
                  <a:srgbClr val="339966"/>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 .</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Maturity</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having reached it’s 	end, complete, perfect.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τέλειος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DB37A0BF-34F9-406D-9729-0952F35B947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Should You React That Way?</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C1398A-DAC6-4C9D-95D8-8E98DE6761E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0D68B2-3BC7-4E93-A11E-48DB63CF8FD7}"/>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Perseverance must finish its work so that you may be </a:t>
            </a:r>
            <a:r>
              <a:rPr lang="en-US" sz="28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mature</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complete, not lacking anything . . . - v4</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Because your perseverance will produce</a:t>
            </a:r>
            <a:r>
              <a:rPr lang="en-US" sz="4400" b="1" dirty="0">
                <a:solidFill>
                  <a:srgbClr val="339966"/>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 . .</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Trials give you the ability for conquering life!</a:t>
            </a:r>
          </a:p>
        </p:txBody>
      </p:sp>
      <p:sp>
        <p:nvSpPr>
          <p:cNvPr id="4" name="Rectangle 3">
            <a:extLst>
              <a:ext uri="{FF2B5EF4-FFF2-40B4-BE49-F238E27FC236}">
                <a16:creationId xmlns:a16="http://schemas.microsoft.com/office/drawing/2014/main" id="{91347A97-D84E-4ABA-A509-1A3DD137E59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Should You React That Way?</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EDAE25-A9C1-4ED5-95A2-7231A260D50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4E8E4C4-5A6F-46DB-9BC6-C9965E2AD0FC}"/>
              </a:ext>
            </a:extLst>
          </p:cNvPr>
          <p:cNvSpPr>
            <a:spLocks noGrp="1" noChangeArrowheads="1"/>
          </p:cNvSpPr>
          <p:nvPr>
            <p:ph idx="1"/>
          </p:nvPr>
        </p:nvSpPr>
        <p:spPr>
          <a:xfrm>
            <a:off x="533400" y="1219200"/>
            <a:ext cx="8229600" cy="5181600"/>
          </a:xfrm>
        </p:spPr>
        <p:txBody>
          <a:bodyPr>
            <a:normAutofit/>
          </a:bodyPr>
          <a:lstStyle/>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Perseverance must finish its work so that you may be mature and </a:t>
            </a:r>
            <a:r>
              <a:rPr lang="en-US" altLang="en-US" sz="2800" b="1" u="sng">
                <a:effectLst>
                  <a:outerShdw blurRad="38100" dist="38100" dir="2700000" algn="tl">
                    <a:srgbClr val="C0C0C0"/>
                  </a:outerShdw>
                </a:effectLst>
                <a:latin typeface="Arial" panose="020B0604020202020204" pitchFamily="34" charset="0"/>
                <a:cs typeface="Arial" panose="020B0604020202020204" pitchFamily="34" charset="0"/>
              </a:rPr>
              <a:t>complete</a:t>
            </a: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 not lacking anything . . . - v4</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Because your perseverance will produce</a:t>
            </a:r>
            <a:r>
              <a:rPr lang="en-US" altLang="en-US" sz="4400" b="1">
                <a:solidFill>
                  <a:srgbClr val="339966"/>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 .</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a:t>
            </a:r>
            <a:r>
              <a:rPr lang="en-US" altLang="en-US" sz="4400" b="1">
                <a:solidFill>
                  <a:srgbClr val="339966"/>
                </a:solidFill>
                <a:effectLst>
                  <a:outerShdw blurRad="38100" dist="38100" dir="2700000" algn="tl">
                    <a:srgbClr val="C0C0C0"/>
                  </a:outerShdw>
                </a:effectLst>
                <a:latin typeface="Arial Narrow" panose="020B0606020202030204" pitchFamily="34" charset="0"/>
              </a:rPr>
              <a:t>Completeness</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entire.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ὁλόκληρος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A153B212-1DE6-4FA5-B82F-0FF070DE4F7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Should You React That Way?</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704556-C8C4-4708-BD3D-4A4529B5D29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1DC969-4728-48B5-BC41-EB7EB208736C}"/>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Perseverance must finish its work so that you may be mature and </a:t>
            </a:r>
            <a:r>
              <a:rPr lang="en-US" sz="28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complete</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not lacking anything . . . - v4</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Because your perseverance will produce</a:t>
            </a:r>
            <a:r>
              <a:rPr lang="en-US" sz="4400" b="1" dirty="0">
                <a:solidFill>
                  <a:srgbClr val="339966"/>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 . .</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Trials make you qualified for full service for the Lord!</a:t>
            </a:r>
          </a:p>
        </p:txBody>
      </p:sp>
      <p:sp>
        <p:nvSpPr>
          <p:cNvPr id="4" name="Rectangle 3">
            <a:extLst>
              <a:ext uri="{FF2B5EF4-FFF2-40B4-BE49-F238E27FC236}">
                <a16:creationId xmlns:a16="http://schemas.microsoft.com/office/drawing/2014/main" id="{2C08D0E0-745F-47D8-8BBE-C3721FE1277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Should You React That Way?</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F82EE7-1A02-4A7F-8113-F2F21B2D242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B78FF4-4721-4E58-AF19-D19191CA9FED}"/>
              </a:ext>
            </a:extLst>
          </p:cNvPr>
          <p:cNvSpPr>
            <a:spLocks noGrp="1" noChangeArrowheads="1"/>
          </p:cNvSpPr>
          <p:nvPr>
            <p:ph idx="1"/>
          </p:nvPr>
        </p:nvSpPr>
        <p:spPr>
          <a:xfrm>
            <a:off x="533400" y="1219200"/>
            <a:ext cx="8229600" cy="5181600"/>
          </a:xfrm>
        </p:spPr>
        <p:txBody>
          <a:bodyPr>
            <a:normAutofit/>
          </a:bodyPr>
          <a:lstStyle/>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Perseverance must finish its work so that you may be mature and complete, </a:t>
            </a:r>
            <a:r>
              <a:rPr lang="en-US" altLang="en-US" sz="2800" b="1" u="sng">
                <a:effectLst>
                  <a:outerShdw blurRad="38100" dist="38100" dir="2700000" algn="tl">
                    <a:srgbClr val="C0C0C0"/>
                  </a:outerShdw>
                </a:effectLst>
                <a:latin typeface="Arial" panose="020B0604020202020204" pitchFamily="34" charset="0"/>
                <a:cs typeface="Arial" panose="020B0604020202020204" pitchFamily="34" charset="0"/>
              </a:rPr>
              <a:t>not lacking anything</a:t>
            </a: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 . . . - v4</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Because your perseverance will produce</a:t>
            </a:r>
            <a:r>
              <a:rPr lang="en-US" altLang="en-US" sz="4400" b="1">
                <a:solidFill>
                  <a:srgbClr val="339966"/>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 .</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3. </a:t>
            </a:r>
            <a:r>
              <a:rPr lang="en-US" altLang="en-US" sz="4400" b="1">
                <a:solidFill>
                  <a:srgbClr val="339966"/>
                </a:solidFill>
                <a:effectLst>
                  <a:outerShdw blurRad="38100" dist="38100" dir="2700000" algn="tl">
                    <a:srgbClr val="C0C0C0"/>
                  </a:outerShdw>
                </a:effectLst>
                <a:latin typeface="Arial Narrow" panose="020B0606020202030204" pitchFamily="34" charset="0"/>
              </a:rPr>
              <a:t>Lacking</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failure to reach a 	goal.</a:t>
            </a:r>
          </a:p>
          <a:p>
            <a:pPr marL="609600" indent="-609600" algn="ctr" eaLnBrk="1" hangingPunct="1">
              <a:buFont typeface="Wingdings 2" panose="05020102010507070707" pitchFamily="18" charset="2"/>
              <a:buNone/>
            </a:pPr>
            <a:r>
              <a:rPr lang="en-US" altLang="en-US" sz="4400" b="1">
                <a:solidFill>
                  <a:srgbClr val="339966"/>
                </a:solidFill>
                <a:effectLst>
                  <a:outerShdw blurRad="38100" dist="38100" dir="2700000" algn="tl">
                    <a:srgbClr val="C0C0C0"/>
                  </a:outerShdw>
                </a:effectLst>
                <a:latin typeface="Arial Narrow" panose="020B0606020202030204" pitchFamily="34" charset="0"/>
              </a:rPr>
              <a:t>Surrender!</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λείπω</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9A16775B-2EAF-4859-8F19-9C7EC44C6A2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Should You React That Way?</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0E2E2D-6A24-4C41-AA68-689FB964155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045B04-2560-40D3-8CE8-7FD0EE1430A9}"/>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Perseverance must finish its work so that you may be mature and complete, </a:t>
            </a:r>
            <a:r>
              <a:rPr lang="en-US" sz="28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not lacking anything</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 . . - v4</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Because your perseverance will produce</a:t>
            </a:r>
            <a:r>
              <a:rPr lang="en-US" sz="4400" b="1" dirty="0">
                <a:solidFill>
                  <a:srgbClr val="339966"/>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 . .</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In a godly reaction to trials you will not be surrendering, but reaching the goal God intended for you!</a:t>
            </a:r>
          </a:p>
        </p:txBody>
      </p:sp>
      <p:sp>
        <p:nvSpPr>
          <p:cNvPr id="4" name="Rectangle 3">
            <a:extLst>
              <a:ext uri="{FF2B5EF4-FFF2-40B4-BE49-F238E27FC236}">
                <a16:creationId xmlns:a16="http://schemas.microsoft.com/office/drawing/2014/main" id="{54342BB2-18EA-4F7A-991B-DC2BBE86A0C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Should You React That Way?</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46E317E-2CAE-48F1-AA30-3EF413BEB0E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50495A1-6167-4EAA-9548-E8B13D57EAD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effectLst>
                  <a:outerShdw blurRad="38100" dist="38100" dir="2700000" algn="tl">
                    <a:srgbClr val="000000">
                      <a:alpha val="43137"/>
                    </a:srgbClr>
                  </a:outerShdw>
                </a:effectLst>
                <a:latin typeface="Arial" panose="020B0604020202020204" pitchFamily="34" charset="0"/>
                <a:cs typeface="Arial" panose="020B0604020202020204" pitchFamily="34" charset="0"/>
              </a:rPr>
              <a:t>Blessed is the man who perseveres under trial, because when he has stood the test, </a:t>
            </a:r>
            <a:r>
              <a:rPr lang="en-US" sz="2800" b="1" u="sng">
                <a:effectLst>
                  <a:outerShdw blurRad="38100" dist="38100" dir="2700000" algn="tl">
                    <a:srgbClr val="000000">
                      <a:alpha val="43137"/>
                    </a:srgbClr>
                  </a:outerShdw>
                </a:effectLst>
                <a:latin typeface="Arial" panose="020B0604020202020204" pitchFamily="34" charset="0"/>
                <a:cs typeface="Arial" panose="020B0604020202020204" pitchFamily="34" charset="0"/>
              </a:rPr>
              <a:t>he will receive the crown of life</a:t>
            </a:r>
            <a:r>
              <a:rPr lang="en-US" sz="2800" b="1">
                <a:effectLst>
                  <a:outerShdw blurRad="38100" dist="38100" dir="2700000" algn="tl">
                    <a:srgbClr val="000000">
                      <a:alpha val="43137"/>
                    </a:srgbClr>
                  </a:outerShdw>
                </a:effectLst>
                <a:latin typeface="Arial" panose="020B0604020202020204" pitchFamily="34" charset="0"/>
                <a:cs typeface="Arial" panose="020B0604020202020204" pitchFamily="34" charset="0"/>
              </a:rPr>
              <a:t> that God has promised to those who love him. - v12</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Because your perseverance </a:t>
            </a:r>
            <a:r>
              <a:rPr lang="en-US" sz="4400" b="1">
                <a:solidFill>
                  <a:srgbClr val="990033"/>
                </a:solidFill>
                <a:effectLst>
                  <a:outerShdw blurRad="38100" dist="38100" dir="2700000" algn="tl">
                    <a:srgbClr val="000000">
                      <a:alpha val="43137"/>
                    </a:srgbClr>
                  </a:outerShdw>
                </a:effectLst>
                <a:latin typeface="Arial Narrow" pitchFamily="34" charset="0"/>
              </a:rPr>
              <a:t>will receive the crown of life!</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C6C4EFA-E02D-4CAC-BA59-DCECE25D928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Should You React That Way?</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672874-562F-45F5-8A6A-C4E9B2952F3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788E06-0B6E-4F99-A4AD-3B27FBE4F7BC}"/>
              </a:ext>
            </a:extLst>
          </p:cNvPr>
          <p:cNvSpPr>
            <a:spLocks noGrp="1" noChangeArrowheads="1"/>
          </p:cNvSpPr>
          <p:nvPr>
            <p:ph idx="1"/>
          </p:nvPr>
        </p:nvSpPr>
        <p:spPr>
          <a:xfrm>
            <a:off x="3810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How are you going to respond when your next trial occurs?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Respond with pure joy!</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 know something Satan doesn’t know.</a:t>
            </a:r>
          </a:p>
        </p:txBody>
      </p:sp>
      <p:sp>
        <p:nvSpPr>
          <p:cNvPr id="69636" name="Rectangle 3">
            <a:extLst>
              <a:ext uri="{FF2B5EF4-FFF2-40B4-BE49-F238E27FC236}">
                <a16:creationId xmlns:a16="http://schemas.microsoft.com/office/drawing/2014/main" id="{F51A764C-6A24-4700-8184-73FD04AE57B9}"/>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6E8C9E-109F-46A0-8B12-61C00C42476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DBCC42D-11FA-441A-B71B-A9A96402BE09}"/>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 I. What’s a Trial?</a:t>
            </a:r>
          </a:p>
          <a:p>
            <a:pPr marL="609600" indent="-609600" algn="just" eaLnBrk="1" fontAlgn="auto" hangingPunct="1">
              <a:spcAft>
                <a:spcPts val="0"/>
              </a:spcAft>
              <a:buFont typeface="Wingdings 2" panose="05020102010507070707" pitchFamily="18" charset="2"/>
              <a:buNone/>
              <a:defRPr/>
            </a:pP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Consider it pure joy, my brothers, whenever you face trials of many kinds . . . - v2</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56DE8E7-EF9D-44DA-B9E0-D7D8A55BD31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A84079-F955-4639-8DB7-33A633BBEEB0}"/>
              </a:ext>
            </a:extLst>
          </p:cNvPr>
          <p:cNvSpPr>
            <a:spLocks noGrp="1" noChangeArrowheads="1"/>
          </p:cNvSpPr>
          <p:nvPr>
            <p:ph idx="1"/>
          </p:nvPr>
        </p:nvSpPr>
        <p:spPr>
          <a:xfrm>
            <a:off x="3810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Each trial make you a winner!</a:t>
            </a:r>
          </a:p>
        </p:txBody>
      </p:sp>
      <p:sp>
        <p:nvSpPr>
          <p:cNvPr id="71684" name="Rectangle 3">
            <a:extLst>
              <a:ext uri="{FF2B5EF4-FFF2-40B4-BE49-F238E27FC236}">
                <a16:creationId xmlns:a16="http://schemas.microsoft.com/office/drawing/2014/main" id="{9FD05D7C-B5D6-42D4-B3C9-D534A1B9D7E5}"/>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6D22C5-76EF-4146-B9DB-CAC693141F6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4109E6B-A7EE-4295-BCCC-AB2A8B57602A}"/>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Consider it pure joy, my brothers, whenever you face </a:t>
            </a:r>
            <a:r>
              <a:rPr lang="en-US" altLang="en-US" sz="2800" b="1" u="sng">
                <a:effectLst>
                  <a:outerShdw blurRad="38100" dist="38100" dir="2700000" algn="tl">
                    <a:srgbClr val="C0C0C0"/>
                  </a:outerShdw>
                </a:effectLst>
                <a:latin typeface="Arial" panose="020B0604020202020204" pitchFamily="34" charset="0"/>
                <a:cs typeface="Arial" panose="020B0604020202020204" pitchFamily="34" charset="0"/>
              </a:rPr>
              <a:t>trials</a:t>
            </a: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 of many kinds . . . - v2</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a:t>
            </a:r>
            <a:r>
              <a:rPr lang="en-US" altLang="en-US" sz="4400" b="1">
                <a:solidFill>
                  <a:srgbClr val="339966"/>
                </a:solidFill>
                <a:effectLst>
                  <a:outerShdw blurRad="38100" dist="38100" dir="2700000" algn="tl">
                    <a:srgbClr val="C0C0C0"/>
                  </a:outerShdw>
                </a:effectLst>
                <a:latin typeface="Arial Narrow" panose="020B0606020202030204" pitchFamily="34" charset="0"/>
              </a:rPr>
              <a:t>Trial</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an experiment, a testing, so a temptation.</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πειρασμοις</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0D812FD-073E-442C-BAFB-B90C05F3AB3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Trial?</a:t>
            </a:r>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0F0945-73B2-4242-B467-F7EDCC28A91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376D6B-AC67-4B86-BA4B-4E5B8744978F}"/>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Consider it pure joy, my brothers, whenever you face </a:t>
            </a:r>
            <a:r>
              <a:rPr lang="en-US" altLang="en-US" sz="2800" b="1" u="sng">
                <a:effectLst>
                  <a:outerShdw blurRad="38100" dist="38100" dir="2700000" algn="tl">
                    <a:srgbClr val="C0C0C0"/>
                  </a:outerShdw>
                </a:effectLst>
                <a:latin typeface="Arial" panose="020B0604020202020204" pitchFamily="34" charset="0"/>
                <a:cs typeface="Arial" panose="020B0604020202020204" pitchFamily="34" charset="0"/>
              </a:rPr>
              <a:t>trials</a:t>
            </a: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 of many kinds . . . - v2</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a:t>
            </a:r>
            <a:r>
              <a:rPr lang="en-US" altLang="en-US" sz="4400" b="1">
                <a:solidFill>
                  <a:srgbClr val="339966"/>
                </a:solidFill>
                <a:effectLst>
                  <a:outerShdw blurRad="38100" dist="38100" dir="2700000" algn="tl">
                    <a:srgbClr val="C0C0C0"/>
                  </a:outerShdw>
                </a:effectLst>
                <a:latin typeface="Arial Narrow" panose="020B0606020202030204" pitchFamily="34" charset="0"/>
              </a:rPr>
              <a:t>Trial</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an experiment, a testing, so a temptation.</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It’s a test directed towards an 	end - to help you end up 	stronger &amp; purer in your 	faith.</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πειρασμοις</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2118C57-CE7E-4699-9FEC-F593700ACB6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Trial?</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61E05B-6B2F-460B-B307-64C494B0458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887522A-E2AC-4F3B-8175-C5279B1035A9}"/>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Consider it pure joy, my brothers, whenever you face </a:t>
            </a:r>
            <a:r>
              <a:rPr lang="en-US" altLang="en-US" sz="2800" b="1" u="sng">
                <a:effectLst>
                  <a:outerShdw blurRad="38100" dist="38100" dir="2700000" algn="tl">
                    <a:srgbClr val="C0C0C0"/>
                  </a:outerShdw>
                </a:effectLst>
                <a:latin typeface="Arial" panose="020B0604020202020204" pitchFamily="34" charset="0"/>
                <a:cs typeface="Arial" panose="020B0604020202020204" pitchFamily="34" charset="0"/>
              </a:rPr>
              <a:t>trials</a:t>
            </a: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 of many kinds . . . - v2</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a:t>
            </a:r>
            <a:r>
              <a:rPr lang="en-US" altLang="en-US" sz="4400" b="1">
                <a:solidFill>
                  <a:srgbClr val="339966"/>
                </a:solidFill>
                <a:effectLst>
                  <a:outerShdw blurRad="38100" dist="38100" dir="2700000" algn="tl">
                    <a:srgbClr val="C0C0C0"/>
                  </a:outerShdw>
                </a:effectLst>
                <a:latin typeface="Arial Narrow" panose="020B0606020202030204" pitchFamily="34" charset="0"/>
              </a:rPr>
              <a:t>Trial</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an experiment, a testing, so a temptation.</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2. This definition helps us to understand some Bible passages better.</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πειρασμοις</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A4A0E31-BF47-4A01-9EE9-6D8A552AC74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Trial?</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2C91A1-4728-4ACA-83C8-6EC1B4E034B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3BBA3F-087D-407C-91DD-69CF2D7BB1D8}"/>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Consider it pure joy, my brothers, whenever you face </a:t>
            </a:r>
            <a:r>
              <a:rPr lang="en-US" altLang="en-US" sz="2800" b="1" u="sng">
                <a:effectLst>
                  <a:outerShdw blurRad="38100" dist="38100" dir="2700000" algn="tl">
                    <a:srgbClr val="C0C0C0"/>
                  </a:outerShdw>
                </a:effectLst>
                <a:latin typeface="Arial" panose="020B0604020202020204" pitchFamily="34" charset="0"/>
                <a:cs typeface="Arial" panose="020B0604020202020204" pitchFamily="34" charset="0"/>
              </a:rPr>
              <a:t>trials</a:t>
            </a: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 of many kinds . . . - v2</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a:t>
            </a:r>
            <a:r>
              <a:rPr lang="en-US" altLang="en-US" sz="4400" b="1">
                <a:solidFill>
                  <a:srgbClr val="339966"/>
                </a:solidFill>
                <a:effectLst>
                  <a:outerShdw blurRad="38100" dist="38100" dir="2700000" algn="tl">
                    <a:srgbClr val="C0C0C0"/>
                  </a:outerShdw>
                </a:effectLst>
                <a:latin typeface="Arial Narrow" panose="020B0606020202030204" pitchFamily="34" charset="0"/>
              </a:rPr>
              <a:t>Trial</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an experiment, a testing, so a temptation.</a:t>
            </a:r>
          </a:p>
          <a:p>
            <a:pPr marL="609600" indent="-609600" algn="just" eaLnBrk="1" hangingPunct="1">
              <a:buFont typeface="Wingdings 2" panose="05020102010507070707" pitchFamily="18" charset="2"/>
              <a:buNone/>
            </a:pPr>
            <a:r>
              <a:rPr lang="en-US" altLang="en-US" sz="25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Matthew 6:13 - And lead us not into temptation (</a:t>
            </a:r>
            <a:r>
              <a:rPr lang="en-US" altLang="en-US" sz="2500" b="1" i="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 time of testing</a:t>
            </a:r>
            <a:r>
              <a:rPr lang="en-US" altLang="en-US" sz="25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but deliver us from the evil one.</a:t>
            </a:r>
          </a:p>
          <a:p>
            <a:pPr marL="609600" indent="-609600" algn="just" eaLnBrk="1" hangingPunct="1">
              <a:buFont typeface="Wingdings 2" panose="05020102010507070707" pitchFamily="18" charset="2"/>
              <a:buNone/>
            </a:pPr>
            <a:endParaRPr lang="en-US" altLang="en-US" sz="25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πειρασμοις</a:t>
            </a:r>
            <a:endParaRPr lang="en-US" altLang="en-US" sz="25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AD1CEFFD-8E49-4DC6-81EB-7E56521765D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Trial?</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789F4D9-6E76-4698-8338-11E254BF437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BE43BA-4F56-43BF-A52E-AE1B75CB8558}"/>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Consider it pure joy, my brothers, whenever you face </a:t>
            </a:r>
            <a:r>
              <a:rPr lang="en-US" altLang="en-US" sz="2800" b="1" u="sng">
                <a:effectLst>
                  <a:outerShdw blurRad="38100" dist="38100" dir="2700000" algn="tl">
                    <a:srgbClr val="C0C0C0"/>
                  </a:outerShdw>
                </a:effectLst>
                <a:latin typeface="Arial" panose="020B0604020202020204" pitchFamily="34" charset="0"/>
                <a:cs typeface="Arial" panose="020B0604020202020204" pitchFamily="34" charset="0"/>
              </a:rPr>
              <a:t>trials</a:t>
            </a:r>
            <a:r>
              <a:rPr lang="en-US" altLang="en-US" sz="2800" b="1">
                <a:effectLst>
                  <a:outerShdw blurRad="38100" dist="38100" dir="2700000" algn="tl">
                    <a:srgbClr val="C0C0C0"/>
                  </a:outerShdw>
                </a:effectLst>
                <a:latin typeface="Arial" panose="020B0604020202020204" pitchFamily="34" charset="0"/>
                <a:cs typeface="Arial" panose="020B0604020202020204" pitchFamily="34" charset="0"/>
              </a:rPr>
              <a:t> of many kinds . . . - v2</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a:t>
            </a:r>
            <a:r>
              <a:rPr lang="en-US" altLang="en-US" sz="4400" b="1">
                <a:solidFill>
                  <a:srgbClr val="339966"/>
                </a:solidFill>
                <a:effectLst>
                  <a:outerShdw blurRad="38100" dist="38100" dir="2700000" algn="tl">
                    <a:srgbClr val="C0C0C0"/>
                  </a:outerShdw>
                </a:effectLst>
                <a:latin typeface="Arial Narrow" panose="020B0606020202030204" pitchFamily="34" charset="0"/>
              </a:rPr>
              <a:t>Trial</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an experiment, a testing, so a temptation.</a:t>
            </a:r>
          </a:p>
          <a:p>
            <a:pPr marL="609600" indent="-609600" algn="just" eaLnBrk="1" hangingPunct="1">
              <a:buFont typeface="Wingdings 2" panose="05020102010507070707" pitchFamily="18" charset="2"/>
              <a:buNone/>
            </a:pPr>
            <a:r>
              <a:rPr lang="en-US" altLang="en-US" sz="25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 Corinthians 10:13 - No temptation (</a:t>
            </a:r>
            <a:r>
              <a:rPr lang="en-US" altLang="en-US" sz="2500" b="1" i="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time of testing</a:t>
            </a:r>
            <a:r>
              <a:rPr lang="en-US" altLang="en-US" sz="25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has seized you except what is common to man. And God is faithful; he will not let you be tempted (</a:t>
            </a:r>
            <a:r>
              <a:rPr lang="en-US" altLang="en-US" sz="2500" b="1" i="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tested</a:t>
            </a:r>
            <a:r>
              <a:rPr lang="en-US" altLang="en-US" sz="25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beyond what you can bear. But when you are tempted (</a:t>
            </a:r>
            <a:r>
              <a:rPr lang="en-US" altLang="en-US" sz="2500" b="1" i="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tested</a:t>
            </a:r>
            <a:r>
              <a:rPr lang="en-US" altLang="en-US" sz="25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he will also provide a way out so that you can stand up under it. </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πειρασμοις</a:t>
            </a:r>
            <a:endParaRPr lang="en-US" altLang="en-US" sz="25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endParaRPr lang="en-US" altLang="en-US" sz="28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B220EEB9-A049-47E7-A5C7-659F339129D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Trial?</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A8A610-BAE4-4993-93F9-8EF92BAE611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DCC44C5-8A92-4FD5-8615-284307877FF3}"/>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Consider it pure joy, my brothers, whenever you face </a:t>
            </a:r>
            <a:r>
              <a:rPr lang="en-US" sz="28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trials</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many kinds . . . - v2</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 - test yourself!</a:t>
            </a:r>
          </a:p>
          <a:p>
            <a:pPr marL="609600" indent="-609600" algn="just" eaLnBrk="1" fontAlgn="auto" hangingPunct="1">
              <a:spcAft>
                <a:spcPts val="0"/>
              </a:spcAft>
              <a:buFont typeface="Wingdings 2" panose="05020102010507070707" pitchFamily="18" charset="2"/>
              <a:buNone/>
              <a:defRPr/>
            </a:pPr>
            <a:r>
              <a:rPr lang="en-US" sz="25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Corinthians 13:5 - </a:t>
            </a:r>
            <a:r>
              <a:rPr lang="en-US" sz="25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Examine yourselves to see whether you are in the faith; </a:t>
            </a:r>
            <a:r>
              <a:rPr lang="en-US" sz="25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test yourselves</a:t>
            </a:r>
            <a:r>
              <a:rPr lang="en-US" sz="25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Do you not realize that Christ Jesus is in you — unless, of course, </a:t>
            </a:r>
            <a:r>
              <a:rPr lang="en-US" sz="25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fail the test</a:t>
            </a:r>
            <a:r>
              <a:rPr lang="en-US" sz="25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5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0925C3F1-E4AD-4052-8227-F8057269746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What’s a Trial?</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23381</TotalTime>
  <Words>1753</Words>
  <Application>Microsoft Office PowerPoint</Application>
  <PresentationFormat>On-screen Show (4:3)</PresentationFormat>
  <Paragraphs>196</Paragraphs>
  <Slides>30</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 Narrow</vt:lpstr>
      <vt:lpstr>Arial</vt:lpstr>
      <vt:lpstr>Lucida Sans Unicode</vt:lpstr>
      <vt:lpstr>Wingdings 2</vt:lpstr>
      <vt:lpstr>Calibri</vt:lpstr>
      <vt:lpstr>Times New Roman</vt:lpstr>
      <vt:lpstr>Segoe UI Symbol</vt:lpstr>
      <vt:lpstr>Trek</vt:lpstr>
      <vt:lpstr>How  to  Live with  Trials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1377</cp:revision>
  <dcterms:created xsi:type="dcterms:W3CDTF">2005-04-23T22:37:40Z</dcterms:created>
  <dcterms:modified xsi:type="dcterms:W3CDTF">2021-02-13T20:21:55Z</dcterms:modified>
</cp:coreProperties>
</file>