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handoutMasterIdLst>
    <p:handoutMasterId r:id="rId55"/>
  </p:handoutMasterIdLst>
  <p:sldIdLst>
    <p:sldId id="398" r:id="rId2"/>
    <p:sldId id="1437" r:id="rId3"/>
    <p:sldId id="1501" r:id="rId4"/>
    <p:sldId id="1502" r:id="rId5"/>
    <p:sldId id="1362" r:id="rId6"/>
    <p:sldId id="1503" r:id="rId7"/>
    <p:sldId id="1504" r:id="rId8"/>
    <p:sldId id="1505" r:id="rId9"/>
    <p:sldId id="1513" r:id="rId10"/>
    <p:sldId id="1507" r:id="rId11"/>
    <p:sldId id="1508" r:id="rId12"/>
    <p:sldId id="1509" r:id="rId13"/>
    <p:sldId id="1510" r:id="rId14"/>
    <p:sldId id="1511" r:id="rId15"/>
    <p:sldId id="1512" r:id="rId16"/>
    <p:sldId id="1514" r:id="rId17"/>
    <p:sldId id="1515" r:id="rId18"/>
    <p:sldId id="1516" r:id="rId19"/>
    <p:sldId id="1518" r:id="rId20"/>
    <p:sldId id="1519" r:id="rId21"/>
    <p:sldId id="1520" r:id="rId22"/>
    <p:sldId id="1521" r:id="rId23"/>
    <p:sldId id="1522" r:id="rId24"/>
    <p:sldId id="1523" r:id="rId25"/>
    <p:sldId id="1524" r:id="rId26"/>
    <p:sldId id="1525" r:id="rId27"/>
    <p:sldId id="1526" r:id="rId28"/>
    <p:sldId id="1527" r:id="rId29"/>
    <p:sldId id="1528" r:id="rId30"/>
    <p:sldId id="1529" r:id="rId31"/>
    <p:sldId id="1476" r:id="rId32"/>
    <p:sldId id="1530" r:id="rId33"/>
    <p:sldId id="1531" r:id="rId34"/>
    <p:sldId id="1532" r:id="rId35"/>
    <p:sldId id="1533" r:id="rId36"/>
    <p:sldId id="1534" r:id="rId37"/>
    <p:sldId id="1535" r:id="rId38"/>
    <p:sldId id="1536" r:id="rId39"/>
    <p:sldId id="1537" r:id="rId40"/>
    <p:sldId id="1538" r:id="rId41"/>
    <p:sldId id="1539" r:id="rId42"/>
    <p:sldId id="1540" r:id="rId43"/>
    <p:sldId id="1541" r:id="rId44"/>
    <p:sldId id="1542" r:id="rId45"/>
    <p:sldId id="1543" r:id="rId46"/>
    <p:sldId id="1544" r:id="rId47"/>
    <p:sldId id="1545" r:id="rId48"/>
    <p:sldId id="1546" r:id="rId49"/>
    <p:sldId id="1497" r:id="rId50"/>
    <p:sldId id="1547" r:id="rId51"/>
    <p:sldId id="1548" r:id="rId52"/>
    <p:sldId id="1025" r:id="rId53"/>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0332111-64E9-4207-B33E-B7A03CDE5EB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950CBBC-85D5-4A13-A497-251C32992908}"/>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679427B-FB5D-43A7-814F-123F5ACD0E0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40AE983-B0F6-4B30-B3E5-A6A808B2772D}"/>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B2A194D9-06EC-4F49-AD9D-FAE08BFC97E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347C6C-353A-434C-872B-BBF5CE17F9A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661C07F-4C23-4F26-9901-8B2B84AB128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9522450-962A-4DA5-B889-3B5C067D1897}"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A32A804F-B1D9-4343-8573-11F43223987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4FCA31B-758D-4548-8BCE-1657F596AA7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F57C89-9F8A-4421-B209-ACDB899A38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CA98BB8-AAD8-4C15-B323-BB64A340C7D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246D06C-F4E9-41F0-92A6-C2E04996766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02DB297-783C-4684-9EF6-8F147C5B18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89EA358-B620-4920-8DB0-753D61E04D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4BA5C6D-DB01-4AA7-960F-5B0BDE2E09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A6572B-E56A-4BE8-AF94-5F511361BD5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CB1BC3F-CB72-423E-AC70-ABFC0544A0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D8530E-E724-4AD6-8E32-76F1F91B91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5B0128F-BBC9-4855-A8C4-DAF72AAA7E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093BA-CDC8-4954-98CE-C185F21EE05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4C3EBAE-7C5F-4050-B908-95C33193B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2AED69F-9C03-44F6-A82F-6169700EAC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F169C1F-67CE-4E25-862F-84768F452D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637D91-E868-414C-B1A3-31E79FF3923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7EB4995-E84D-4334-BA0F-FC3B7A0713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2F9F985-7D5A-4E28-A1D5-9EFAF5A9DE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28BCB2B-61C4-4C5C-BA63-1EFF4BF62D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6CD537-771F-4DD3-9BAD-18C17B79600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2083A8E-BF3F-4037-86AD-D39885DB31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F3789F4-A7E4-46DB-8BF7-01105C819E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547AC1B-3F32-4CCB-8E56-5E942101A0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CF2029-8470-4DF5-BA10-3DFADA2E604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E4626D5-06C1-4701-A560-D4A9487745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6C07FF1-D0D5-4002-94F4-C8E2AB9D1E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4875DF1-EBD6-4B43-BE57-B5B653841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E92B34-04E0-42C9-8B89-61B3EEAB962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38A4990-A846-462F-A43B-CCF4F7480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A0A89F8-94D6-42F4-938D-68ACFBC0D2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940CE29-14E8-4A2D-88F2-9DF85C3ACA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818731-3CFF-40E1-A4BA-D9EA3800383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1AD8DB8-8D03-4D15-85CF-2791E8783A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76F2C76-E7DD-44C9-AF1C-3EB84CE7D5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E2FEB304-E47C-422D-A594-7199E60F23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20944F-967A-4152-B6A3-C56EF616B71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B37DA63-2683-4BEE-AE2C-AAC5C8C0B5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C47101E-C4BE-44F5-958B-B09FAEDB74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EFD9C22-E7DA-4373-BA5F-033E4E7ED8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5852FF-2ADC-446A-9123-23E880F22F9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E1147F6-8E0B-4A1A-8CF3-C33C56E5EF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FF461AC-92DE-4398-834D-137500E54D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CFB5E6B-A1C7-4230-A27F-746B26BA50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3412D2-AE16-4676-AF5E-B99280C7B05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04878B1-3429-4953-B1E2-3F86796BBD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1A0EEFC-C03E-4813-B23B-11E22C2A5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1C01592-157E-415C-951E-BE8C4AD89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8D87E9-7C08-4D08-94B2-8D6CAF03A5F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331AFF4-179C-41ED-9E7B-3FCA527CAE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DA8FFD0-4C81-4CB0-B972-57494CC9EB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6F09CA5-175F-42CC-97FA-87827C8699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9760A7-368A-49AF-95CA-545427DE3AF1}"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B30387D-9B7F-41C3-B281-11FBC00347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821A3CB-442F-42C2-867C-0A62753B3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F0113EF-AA68-4E4D-B5BD-001A39F12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C8FECC-5ED7-4966-91FC-018BC1A1D66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1CBD489-D8A7-4428-A8DC-0FA66C330B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7E9B084-46C1-4710-A9D6-C553E842CB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53276D2-6BD2-4487-A182-60473AD703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9BB9E6-46E3-40C7-82B2-1193714751C0}"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183BD9C-8550-496C-8F4D-22C0A4B783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2105E8C-A655-413B-ADAC-A294A0399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D82D875-D8C8-489C-9440-41F242D39E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BE058B-CE29-4ED5-94BF-D6E5A6B96F7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A014FDD-BA27-46ED-BB96-B415E7179A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A268FC4-9E03-4F80-A777-1BDA2A107C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2AA80A8D-B1E1-400D-BAF6-D9E0889131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A00DC9-D3AD-4284-A334-97B4B5265FF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FE62740-9A75-4126-B3AA-6FC3D80CA2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C550CFD-C5FB-497C-BBAC-B4465B0F18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35C81F6-359E-4A67-920C-F42CB5C2A7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815ABA-E2A2-42A2-BD21-26018D5B23E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CEAA0AF-E01C-4BD0-90F8-BD4A09126C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55CB615-8F0D-4520-BEF4-225FDD5A38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6C96098-85DD-4B98-A5B7-28E6BB1CCE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428246-CE8F-4978-B5DE-DDC61028F4C2}"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F1629CC-1E34-48AF-AFF3-E71B2305FA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3A4EDE3-5D42-4726-A557-657442AE3B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C6B7A8F5-3D8C-44F4-9E24-E7E9187F26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CFD212-2A76-4773-850C-F94F876F280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74D4ECF-693C-4974-828B-B3B3CA9C47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7BF411D-09AB-4FE1-8C74-2939B21E0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3C736C6-20DA-4165-9AAF-7C734B1D89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BA4906-A721-4535-A21A-FB9639D491E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46AF41C-C0D9-4876-98E1-E975794603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3AE8A49-BBD8-4B45-BDF9-98E94528E0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1B52A7A-3C50-49EB-9C33-D21BD28BC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F31BD2-D570-4E5B-86FC-E558522F79D5}"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93302C8-FA54-435C-A906-27CDEF37B4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A406FB5-59C5-45C0-9493-7BB3D25932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B1AD674-8EC1-4CBA-B0AB-D3D6890897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E041F1-1614-42EE-8908-B0B7CCF337D5}"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269D108-549A-4974-AD3D-99A0E0EBE2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E63D815-70AF-4350-94CA-3CEF7F389C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DDA5189-67FF-4392-8462-8A7520942D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D66B93-AE38-492B-8B30-21A3E1CCAD8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20FA6E3-37F3-4B8F-84E9-C551E1AF22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458F6AD-0206-4170-9467-4E5CFCE66E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BC05A71-87E8-42C6-9FD7-352F28B102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0F9088-2DF5-47A3-ABC9-7A0FE421341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5FA46CA0-7078-47C0-BA5F-6336AC5941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1B9637B-0C73-4C41-B5B0-6AF64B103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C2BF078-876B-4F1A-B566-6929713FB7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221271-4D67-419B-94BB-86154E81DFD6}"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F9DAD0C-86CE-40D6-AC1B-BF39B07CC7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F0565B7-3742-470B-BEC9-26CF95EB2F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485C962-B819-4EAB-8CDD-8FBE864FCC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B78982-D368-4DF3-9EDC-19E1ECAC4834}"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DAE6334-180C-40FB-8363-51767ACBE4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F0BCF51D-DF69-4593-AE4B-A041BAE605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78251FD1-89B6-4EC2-9A52-5FE0D798CC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BCDDBD-996D-499A-AA0D-70E8A233740C}"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34B6740E-DFC8-4652-AD78-EEE69BCC1F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55BFF2B-E50F-4768-B098-3DA2232C95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9F304DE-A2A4-4B71-A851-0EC25E967B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45AF6-A222-41A9-A3B7-CC6BFC1DE5A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A0D20A4-987F-4DDB-A610-E4F2D3DEE3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BF4B0B5-EB23-43F8-9837-DD9598AA87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3598C2F-C9ED-4D13-88FA-E885B2909E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E4F451-3E13-4B3E-9ADA-E7183AB95F79}"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6E58EFB-6A30-4A28-A42C-8CDFC19ED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ECCA137-3013-4CF3-88C1-5FB115FA5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46F6476D-167B-4656-8926-2D2087871A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F81187-3C55-46CA-B0B9-3AF08608B9D8}"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5E2C9FB-F48C-4D2E-A284-7A6956169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7EF99107-E6A6-4DD5-9657-82BDCF7706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CBA7308E-5A97-4B8A-B8C5-5FC7C3162D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478C8F-B2C9-4BC3-B2B6-D76AA2499814}"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79EA261-4C38-4F58-9B30-8B51C13281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99D0385B-BDEA-4B6E-BF6A-F0D89E244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2946E6AB-2E9D-4314-AA70-B89FD52B1E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C5519F-CAFE-4165-9CFA-A077F52F455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BC11F8D-54C1-4222-B648-60B87CC2CC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A9E1E2F9-224A-4D2C-BC6C-5232E69893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188D406-BD05-4C04-93E4-119BECEF60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B80167-483B-4DF3-8E41-A4145292F5B3}"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DA41457-76AA-450A-A745-0E364FF717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5A45F04-3C10-42EA-B289-B53B710585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D6E203F-8309-463C-B4BB-88E6D8030A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D01FE5-4B0B-4260-BEC5-376AADEF9D7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0B3852C0-AD1D-408F-9191-F708675F3D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689C8C9D-828A-4015-9789-0E5E91D848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C1A4535A-360A-4527-841B-036B2B0E3D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B2F04A-6822-4D7C-B50D-98FB9FB6ED84}"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AB5E4FFB-6926-4E72-80DF-53E7F8FEB4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C3E9DEB-4E24-4A28-8A30-0B494F962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2FC2E72-4C60-44D7-A3FB-A290F4D1C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6826D-719B-4032-A9D0-D3D34925E042}"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FF5B58FC-1C7D-415E-A50F-B072CCEC8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DE3772D0-1CE2-49D5-BE5D-C3CD0CBD45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4CE242E4-2557-45AB-8EFC-FB1740D529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DE3A26-105C-4E10-8F0D-D3373E36EE22}"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86318C57-ED44-4EAD-8F3B-A58DC79256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F55F1FD4-BF5C-4000-902E-36DE9B5D2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8FEC9B0F-29E9-4988-AD59-4AC0B45458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2ECAC5-FC33-4D61-BDD6-C964DA8541F7}"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EAF47012-E2FA-401E-BF2A-C696B00FED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774B568C-4507-48FA-BC7A-6C37C0828F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9EAE2430-D35C-4DFC-A83D-D0A73132F3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C800A4-9D09-43C3-BBAC-FD7E591000C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9ABB2CF-717A-4A56-A8CC-CB2903B894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A69B5A2-D9BB-49A7-A60C-452EC151C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AB612201-2FE1-42A0-8B88-2673BFA7F8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88FFCB-EFEF-4200-B811-27C33CC0925A}"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38A75EB6-81E1-4A0F-8B68-02B9157E04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FD6D6F4-88D0-4833-BBD2-6306123DFF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B2EA77FC-B3F2-46B7-A4DA-54C8691D04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8CE896-F161-49BC-BB97-12EFF9569AD2}"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9A3D8239-977C-4DB2-AF92-56784E71C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B2CC841-C3EA-4D6F-9F5E-32AA8D67DD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5E6F76A4-877F-4ECB-861B-A2E2BE2D9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67DBF3-E0AB-45E2-B626-E3011A4CF6D9}"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0AF88060-8B3A-4391-9478-EA16690BC0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C05711C8-8218-4143-AB9E-FCB3921C61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BD54B0D3-9B12-4D93-8452-658BDD41A2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897DAD-1A8F-46ED-9A1D-2A4F037C20EC}"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369023BC-7B7E-4111-83F4-1326EFE5CA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B342AF34-28C9-4C78-8FEA-09263C7333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5D246904-CCCE-4089-AC77-C9B2B774C9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2738EE-C5AB-4DFB-A3BA-1E742056EEBA}"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9E9700F-0B54-4B9A-987B-947A7EC8BE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D907474-11C4-4B66-89A9-DC708B655A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8CB8218-053E-4EBF-BBBA-9DA7C42EA6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0DE02C-4162-4DA8-A1E8-D4754444CFCD}"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D0046044-6AFD-4987-A2F1-2F2FBED71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2FACDF61-CE02-4BCF-A50C-E629087906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02EC50D5-DF90-4336-ABC1-74078E42D1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74098B-ECA1-4A74-9901-960A54291B3A}"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80E49BEB-738F-4B1F-AC6B-7AB19BCFE0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64C8736C-440F-47C8-8341-4E33E51C95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CAF63CF0-1968-41C1-9545-468D24258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9CE0CF-DD0B-4438-9BA0-97E61F649FA2}"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F97FB34D-4F83-42AC-B265-DF6F3364BA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A2F5957C-1C5C-43C5-AF8B-604C1BB780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59B3FA93-626F-4F3C-94E0-8E7DD30356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939DC4-2E06-4E97-AB09-5A6CD5F8585D}"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D914A34-B5E5-4E8A-93A7-00D3E4CE0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92E175B-ED93-4B85-BB9C-DFF830A5D3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96EE69F-BC5B-4E68-AB0F-010815615C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2B5D09-51A6-4DE4-A184-008C3FB467CB}"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52CCB7-C98C-43D8-B581-4368EA9D90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3BABA406-0243-4CE8-B244-A2378BD599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C5E5687A-3525-439B-9521-FB3A249CF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C49836-60CB-4505-AD7A-C5CCC7B53EF5}"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FC0E7ED-E07C-402C-B761-5E3C317307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5EE7FD9-610E-46BF-AF86-173DDF230F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9731269-B319-41E8-A3CE-BC158E8DCA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629E69-7568-4FF2-A642-E0B7821C76C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BBA9EDD-9E59-4CB9-9E5F-21A736DB04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2B8DB88-43C0-4AD7-90DB-D0E8A0981B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AF13080-BF62-495D-8A37-FD7A9F8FCB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BDA342-58FE-4E76-BE49-C3789CB12C6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DFD1CF8-D692-4D75-B40F-C3F44F7D923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EF4C8D3-1545-4E0A-A38D-CFF0A0C1676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24592F3-9A8D-45EC-8600-C71439C6131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06659D5-07E7-4AF8-B09F-1A0EB73EFC83}"/>
              </a:ext>
            </a:extLst>
          </p:cNvPr>
          <p:cNvSpPr>
            <a:spLocks noGrp="1"/>
          </p:cNvSpPr>
          <p:nvPr>
            <p:ph type="sldNum" sz="quarter" idx="12"/>
          </p:nvPr>
        </p:nvSpPr>
        <p:spPr>
          <a:xfrm>
            <a:off x="8229600" y="6473825"/>
            <a:ext cx="758825" cy="247650"/>
          </a:xfrm>
        </p:spPr>
        <p:txBody>
          <a:bodyPr/>
          <a:lstStyle>
            <a:lvl1pPr>
              <a:defRPr/>
            </a:lvl1pPr>
          </a:lstStyle>
          <a:p>
            <a:fld id="{4539C67F-493F-4441-AB0E-8B77EDF45340}" type="slidenum">
              <a:rPr lang="en-US" altLang="en-US"/>
              <a:pPr/>
              <a:t>‹#›</a:t>
            </a:fld>
            <a:endParaRPr lang="en-US" altLang="en-US"/>
          </a:p>
        </p:txBody>
      </p:sp>
    </p:spTree>
    <p:extLst>
      <p:ext uri="{BB962C8B-B14F-4D97-AF65-F5344CB8AC3E}">
        <p14:creationId xmlns:p14="http://schemas.microsoft.com/office/powerpoint/2010/main" val="108109515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CF6D647-7C4B-4DCE-9A49-B6C949FFF8D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1BDE987-29F5-4907-B2D3-F0337D6991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91A495D-D8CC-42DA-AA16-BA33F2B78B30}"/>
              </a:ext>
            </a:extLst>
          </p:cNvPr>
          <p:cNvSpPr>
            <a:spLocks noGrp="1"/>
          </p:cNvSpPr>
          <p:nvPr>
            <p:ph type="sldNum" sz="quarter" idx="12"/>
          </p:nvPr>
        </p:nvSpPr>
        <p:spPr/>
        <p:txBody>
          <a:bodyPr/>
          <a:lstStyle>
            <a:lvl1pPr>
              <a:defRPr/>
            </a:lvl1pPr>
          </a:lstStyle>
          <a:p>
            <a:fld id="{60EC3EF2-6377-4F89-9359-B0D0C0E927F3}" type="slidenum">
              <a:rPr lang="en-US" altLang="en-US"/>
              <a:pPr/>
              <a:t>‹#›</a:t>
            </a:fld>
            <a:endParaRPr lang="en-US" altLang="en-US"/>
          </a:p>
        </p:txBody>
      </p:sp>
    </p:spTree>
    <p:extLst>
      <p:ext uri="{BB962C8B-B14F-4D97-AF65-F5344CB8AC3E}">
        <p14:creationId xmlns:p14="http://schemas.microsoft.com/office/powerpoint/2010/main" val="83596175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46FA4-D15B-4075-9015-0A2C3A95F2A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1B44909-0A35-4366-BD79-22141ACB39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0E4768-844F-4CED-88B2-002E6275386B}"/>
              </a:ext>
            </a:extLst>
          </p:cNvPr>
          <p:cNvSpPr>
            <a:spLocks noGrp="1"/>
          </p:cNvSpPr>
          <p:nvPr>
            <p:ph type="sldNum" sz="quarter" idx="12"/>
          </p:nvPr>
        </p:nvSpPr>
        <p:spPr/>
        <p:txBody>
          <a:bodyPr/>
          <a:lstStyle>
            <a:lvl1pPr>
              <a:defRPr/>
            </a:lvl1pPr>
          </a:lstStyle>
          <a:p>
            <a:fld id="{BBE93829-C62F-45C9-AEB3-194091185552}" type="slidenum">
              <a:rPr lang="en-US" altLang="en-US"/>
              <a:pPr/>
              <a:t>‹#›</a:t>
            </a:fld>
            <a:endParaRPr lang="en-US" altLang="en-US"/>
          </a:p>
        </p:txBody>
      </p:sp>
    </p:spTree>
    <p:extLst>
      <p:ext uri="{BB962C8B-B14F-4D97-AF65-F5344CB8AC3E}">
        <p14:creationId xmlns:p14="http://schemas.microsoft.com/office/powerpoint/2010/main" val="14395306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0BD09C1-9A2B-44CA-B851-2A86FD9D02B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3C39C4C-25A4-4A9E-BC0D-D7608253955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7BCF0E7-7157-4177-ABF0-E3E3CEA2EC15}"/>
              </a:ext>
            </a:extLst>
          </p:cNvPr>
          <p:cNvSpPr>
            <a:spLocks noGrp="1"/>
          </p:cNvSpPr>
          <p:nvPr>
            <p:ph type="sldNum" sz="quarter" idx="12"/>
          </p:nvPr>
        </p:nvSpPr>
        <p:spPr>
          <a:xfrm>
            <a:off x="8229600" y="6473825"/>
            <a:ext cx="758825" cy="247650"/>
          </a:xfrm>
        </p:spPr>
        <p:txBody>
          <a:bodyPr/>
          <a:lstStyle>
            <a:lvl1pPr>
              <a:defRPr/>
            </a:lvl1pPr>
          </a:lstStyle>
          <a:p>
            <a:fld id="{75C332A8-D8EB-4441-BB0A-442A10B4AC0C}" type="slidenum">
              <a:rPr lang="en-US" altLang="en-US"/>
              <a:pPr/>
              <a:t>‹#›</a:t>
            </a:fld>
            <a:endParaRPr lang="en-US" altLang="en-US"/>
          </a:p>
        </p:txBody>
      </p:sp>
    </p:spTree>
    <p:extLst>
      <p:ext uri="{BB962C8B-B14F-4D97-AF65-F5344CB8AC3E}">
        <p14:creationId xmlns:p14="http://schemas.microsoft.com/office/powerpoint/2010/main" val="137506835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D7BB186-6F5A-4A3D-8A43-C9CA4BF9555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88867C8-F8A7-40ED-A368-D39F34A0C1F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ED32187-E459-4823-A384-9A784E7B4A4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52E0C60-D3D2-4EF3-93AF-F849B6BFD7AE}"/>
              </a:ext>
            </a:extLst>
          </p:cNvPr>
          <p:cNvSpPr>
            <a:spLocks noGrp="1"/>
          </p:cNvSpPr>
          <p:nvPr>
            <p:ph type="sldNum" sz="quarter" idx="12"/>
          </p:nvPr>
        </p:nvSpPr>
        <p:spPr/>
        <p:txBody>
          <a:bodyPr/>
          <a:lstStyle>
            <a:lvl1pPr>
              <a:defRPr/>
            </a:lvl1pPr>
          </a:lstStyle>
          <a:p>
            <a:fld id="{EE7B79EE-4D8B-44EF-858D-9595ACF19C63}" type="slidenum">
              <a:rPr lang="en-US" altLang="en-US"/>
              <a:pPr/>
              <a:t>‹#›</a:t>
            </a:fld>
            <a:endParaRPr lang="en-US" altLang="en-US"/>
          </a:p>
        </p:txBody>
      </p:sp>
    </p:spTree>
    <p:extLst>
      <p:ext uri="{BB962C8B-B14F-4D97-AF65-F5344CB8AC3E}">
        <p14:creationId xmlns:p14="http://schemas.microsoft.com/office/powerpoint/2010/main" val="15191334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D601C92-60E5-42F6-8AF6-56EC66E0041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9EA82AD-8BC8-4CBC-B700-DC25978AF9C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FE0E554-5F02-4C15-8957-B9594792BD92}"/>
              </a:ext>
            </a:extLst>
          </p:cNvPr>
          <p:cNvSpPr>
            <a:spLocks noGrp="1"/>
          </p:cNvSpPr>
          <p:nvPr>
            <p:ph type="sldNum" sz="quarter" idx="12"/>
          </p:nvPr>
        </p:nvSpPr>
        <p:spPr/>
        <p:txBody>
          <a:bodyPr/>
          <a:lstStyle>
            <a:lvl1pPr>
              <a:defRPr/>
            </a:lvl1pPr>
          </a:lstStyle>
          <a:p>
            <a:fld id="{2258B50B-7879-4F38-A775-63A5D0102DD8}" type="slidenum">
              <a:rPr lang="en-US" altLang="en-US"/>
              <a:pPr/>
              <a:t>‹#›</a:t>
            </a:fld>
            <a:endParaRPr lang="en-US" altLang="en-US"/>
          </a:p>
        </p:txBody>
      </p:sp>
    </p:spTree>
    <p:extLst>
      <p:ext uri="{BB962C8B-B14F-4D97-AF65-F5344CB8AC3E}">
        <p14:creationId xmlns:p14="http://schemas.microsoft.com/office/powerpoint/2010/main" val="190741926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C40BCEB-DAE5-4A81-A3DF-135D025C6C9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F9EB139-0780-49D1-A9D9-76D522D153E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E9837F2-29A1-4BF1-BF37-7C514823E0E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4C8550EF-EDF3-48A7-AE85-CDBF14718277}"/>
              </a:ext>
            </a:extLst>
          </p:cNvPr>
          <p:cNvSpPr>
            <a:spLocks noGrp="1"/>
          </p:cNvSpPr>
          <p:nvPr>
            <p:ph type="sldNum" sz="quarter" idx="12"/>
          </p:nvPr>
        </p:nvSpPr>
        <p:spPr>
          <a:xfrm>
            <a:off x="8229600" y="6477000"/>
            <a:ext cx="762000" cy="247650"/>
          </a:xfrm>
        </p:spPr>
        <p:txBody>
          <a:bodyPr/>
          <a:lstStyle>
            <a:lvl1pPr>
              <a:defRPr/>
            </a:lvl1pPr>
          </a:lstStyle>
          <a:p>
            <a:fld id="{ABAA9393-7DA5-47AB-A04D-03BAFEDC12DA}" type="slidenum">
              <a:rPr lang="en-US" altLang="en-US"/>
              <a:pPr/>
              <a:t>‹#›</a:t>
            </a:fld>
            <a:endParaRPr lang="en-US" altLang="en-US"/>
          </a:p>
        </p:txBody>
      </p:sp>
    </p:spTree>
    <p:extLst>
      <p:ext uri="{BB962C8B-B14F-4D97-AF65-F5344CB8AC3E}">
        <p14:creationId xmlns:p14="http://schemas.microsoft.com/office/powerpoint/2010/main" val="415765953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FD1BAEC-A38F-412C-9FBC-97700F90339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208E79C-D624-40AA-9177-08F8B683D31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C4A6611-4FB9-48EC-9C90-3FAA0D331A29}"/>
              </a:ext>
            </a:extLst>
          </p:cNvPr>
          <p:cNvSpPr>
            <a:spLocks noGrp="1"/>
          </p:cNvSpPr>
          <p:nvPr>
            <p:ph type="sldNum" sz="quarter" idx="12"/>
          </p:nvPr>
        </p:nvSpPr>
        <p:spPr/>
        <p:txBody>
          <a:bodyPr/>
          <a:lstStyle>
            <a:lvl1pPr>
              <a:defRPr/>
            </a:lvl1pPr>
          </a:lstStyle>
          <a:p>
            <a:fld id="{D289D34B-F3D9-4823-8E29-9E1CEA1F7EE5}" type="slidenum">
              <a:rPr lang="en-US" altLang="en-US"/>
              <a:pPr/>
              <a:t>‹#›</a:t>
            </a:fld>
            <a:endParaRPr lang="en-US" altLang="en-US"/>
          </a:p>
        </p:txBody>
      </p:sp>
    </p:spTree>
    <p:extLst>
      <p:ext uri="{BB962C8B-B14F-4D97-AF65-F5344CB8AC3E}">
        <p14:creationId xmlns:p14="http://schemas.microsoft.com/office/powerpoint/2010/main" val="357711664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1E46D39-C8A1-40B8-9527-64EE274ED09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015AA29-FF78-4541-8849-D15D5BF675A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AC3A764-BB39-4A79-998D-46CB224FCA4D}"/>
              </a:ext>
            </a:extLst>
          </p:cNvPr>
          <p:cNvSpPr>
            <a:spLocks noGrp="1"/>
          </p:cNvSpPr>
          <p:nvPr>
            <p:ph type="sldNum" sz="quarter" idx="12"/>
          </p:nvPr>
        </p:nvSpPr>
        <p:spPr/>
        <p:txBody>
          <a:bodyPr/>
          <a:lstStyle>
            <a:lvl1pPr>
              <a:defRPr/>
            </a:lvl1pPr>
          </a:lstStyle>
          <a:p>
            <a:fld id="{C06DBFD7-109D-4018-B78B-048D78597D74}" type="slidenum">
              <a:rPr lang="en-US" altLang="en-US"/>
              <a:pPr/>
              <a:t>‹#›</a:t>
            </a:fld>
            <a:endParaRPr lang="en-US" altLang="en-US"/>
          </a:p>
        </p:txBody>
      </p:sp>
    </p:spTree>
    <p:extLst>
      <p:ext uri="{BB962C8B-B14F-4D97-AF65-F5344CB8AC3E}">
        <p14:creationId xmlns:p14="http://schemas.microsoft.com/office/powerpoint/2010/main" val="254579903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835DA06-8036-46E7-9C90-E742D6CC633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A7B8459-39EE-48AC-822B-851A941DE23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DAA8BE4-C076-496C-AF44-728AC282D84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4B3B7CB-E9CC-4B72-9CDB-BFC3851370FC}"/>
              </a:ext>
            </a:extLst>
          </p:cNvPr>
          <p:cNvSpPr>
            <a:spLocks noGrp="1"/>
          </p:cNvSpPr>
          <p:nvPr>
            <p:ph type="sldNum" sz="quarter" idx="12"/>
          </p:nvPr>
        </p:nvSpPr>
        <p:spPr/>
        <p:txBody>
          <a:bodyPr/>
          <a:lstStyle>
            <a:lvl1pPr>
              <a:defRPr/>
            </a:lvl1pPr>
          </a:lstStyle>
          <a:p>
            <a:fld id="{5E55A7B7-6E39-462B-961B-08397E13F357}" type="slidenum">
              <a:rPr lang="en-US" altLang="en-US"/>
              <a:pPr/>
              <a:t>‹#›</a:t>
            </a:fld>
            <a:endParaRPr lang="en-US" altLang="en-US"/>
          </a:p>
        </p:txBody>
      </p:sp>
    </p:spTree>
    <p:extLst>
      <p:ext uri="{BB962C8B-B14F-4D97-AF65-F5344CB8AC3E}">
        <p14:creationId xmlns:p14="http://schemas.microsoft.com/office/powerpoint/2010/main" val="359449367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DBC318D-EEDB-4F04-88D0-4F8AB11286B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8157B76-6C57-432B-BB81-69DC740B9A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AAFBFB9-E02D-4E19-B340-AD1A74AF3357}"/>
              </a:ext>
            </a:extLst>
          </p:cNvPr>
          <p:cNvSpPr>
            <a:spLocks noGrp="1"/>
          </p:cNvSpPr>
          <p:nvPr>
            <p:ph type="sldNum" sz="quarter" idx="12"/>
          </p:nvPr>
        </p:nvSpPr>
        <p:spPr/>
        <p:txBody>
          <a:bodyPr/>
          <a:lstStyle>
            <a:lvl1pPr>
              <a:defRPr/>
            </a:lvl1pPr>
          </a:lstStyle>
          <a:p>
            <a:fld id="{2044E957-538A-4CE8-A2D3-FBFF51DACF0B}" type="slidenum">
              <a:rPr lang="en-US" altLang="en-US"/>
              <a:pPr/>
              <a:t>‹#›</a:t>
            </a:fld>
            <a:endParaRPr lang="en-US" altLang="en-US"/>
          </a:p>
        </p:txBody>
      </p:sp>
    </p:spTree>
    <p:extLst>
      <p:ext uri="{BB962C8B-B14F-4D97-AF65-F5344CB8AC3E}">
        <p14:creationId xmlns:p14="http://schemas.microsoft.com/office/powerpoint/2010/main" val="401825992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29BA0E2-592B-4BA6-93F6-59A5A291547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CDE8312-21F5-4F1C-95E2-30E4C13963D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7B01D51-B34F-4A33-AFA6-CF16EDB84E4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7EF03E2A-204A-4C3A-9F30-24D900F7238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4FDE1C9-5960-469F-BB16-E3AC31617C9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779AF344-C20D-49D9-841A-141E15A5CF10}" type="slidenum">
              <a:rPr lang="en-US" altLang="en-US"/>
              <a:pPr/>
              <a:t>‹#›</a:t>
            </a:fld>
            <a:endParaRPr lang="en-US" altLang="en-US"/>
          </a:p>
        </p:txBody>
      </p:sp>
      <p:sp>
        <p:nvSpPr>
          <p:cNvPr id="10" name="Title Placeholder 9">
            <a:extLst>
              <a:ext uri="{FF2B5EF4-FFF2-40B4-BE49-F238E27FC236}">
                <a16:creationId xmlns:a16="http://schemas.microsoft.com/office/drawing/2014/main" id="{1BBBEAAA-F5EF-4398-A4F9-4BBB77FDD15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A51953E-55FD-422E-8FCB-8031D1A3525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97023E2-6EA6-4B2C-8EED-3A774F2D959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82" r:id="rId1"/>
    <p:sldLayoutId id="2147485083" r:id="rId2"/>
    <p:sldLayoutId id="2147485084" r:id="rId3"/>
    <p:sldLayoutId id="2147485079" r:id="rId4"/>
    <p:sldLayoutId id="2147485085" r:id="rId5"/>
    <p:sldLayoutId id="2147485080" r:id="rId6"/>
    <p:sldLayoutId id="2147485086" r:id="rId7"/>
    <p:sldLayoutId id="2147485087" r:id="rId8"/>
    <p:sldLayoutId id="2147485088" r:id="rId9"/>
    <p:sldLayoutId id="2147485081" r:id="rId10"/>
    <p:sldLayoutId id="214748508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D6229570-B37F-429D-BF98-39F151CB88D9}"/>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responsibility of  making right  choices politically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332E69-2EE1-4814-BC7F-096BED7C27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830BA1-AEF7-4E94-85D1-75D4791671AC}"/>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1A51D2D-4964-4287-8E69-340296DFC5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16244D08-B17B-4FBE-B0AA-B9F6F5FEB768}"/>
              </a:ext>
            </a:extLst>
          </p:cNvPr>
          <p:cNvGraphicFramePr>
            <a:graphicFrameLocks noGrp="1"/>
          </p:cNvGraphicFramePr>
          <p:nvPr/>
        </p:nvGraphicFramePr>
        <p:xfrm>
          <a:off x="0" y="2667000"/>
          <a:ext cx="9144000" cy="341312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831">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688" marB="45688"/>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688" marB="45688"/>
                </a:tc>
                <a:extLst>
                  <a:ext uri="{0D108BD9-81ED-4DB2-BD59-A6C34878D82A}">
                    <a16:rowId xmlns:a16="http://schemas.microsoft.com/office/drawing/2014/main" val="10000"/>
                  </a:ext>
                </a:extLst>
              </a:tr>
              <a:tr h="2651294">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1.  Personified as righteous-</a:t>
                      </a:r>
                      <a:r>
                        <a:rPr lang="en-US" sz="2800" b="1" dirty="0" err="1">
                          <a:solidFill>
                            <a:srgbClr val="990033"/>
                          </a:solidFill>
                          <a:effectLst>
                            <a:outerShdw blurRad="38100" dist="38100" dir="2700000" algn="tl">
                              <a:srgbClr val="000000">
                                <a:alpha val="43137"/>
                              </a:srgbClr>
                            </a:outerShdw>
                          </a:effectLst>
                          <a:latin typeface="Arial Narrow" pitchFamily="34" charset="0"/>
                        </a:rPr>
                        <a:t>ness</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Acts 3:14 - You disowned the Holy and </a:t>
                      </a:r>
                      <a:r>
                        <a:rPr lang="en-US" sz="2800" b="1" u="sng" dirty="0">
                          <a:solidFill>
                            <a:schemeClr val="tx1"/>
                          </a:solidFill>
                          <a:effectLst>
                            <a:outerShdw blurRad="38100" dist="38100" dir="2700000" algn="tl">
                              <a:srgbClr val="000000">
                                <a:alpha val="43137"/>
                              </a:srgbClr>
                            </a:outerShdw>
                          </a:effectLst>
                          <a:latin typeface="Arial Narrow" pitchFamily="34" charset="0"/>
                        </a:rPr>
                        <a:t>Righteous One</a:t>
                      </a:r>
                      <a:r>
                        <a:rPr lang="en-US" sz="2800" b="1" dirty="0">
                          <a:solidFill>
                            <a:schemeClr val="tx1"/>
                          </a:solidFill>
                          <a:effectLst>
                            <a:outerShdw blurRad="38100" dist="38100" dir="2700000" algn="tl">
                              <a:srgbClr val="000000">
                                <a:alpha val="43137"/>
                              </a:srgbClr>
                            </a:outerShdw>
                          </a:effectLst>
                          <a:latin typeface="Arial Narrow" pitchFamily="34" charset="0"/>
                        </a:rPr>
                        <a:t> and asked that a murderer be released to you. </a:t>
                      </a:r>
                    </a:p>
                  </a:txBody>
                  <a:tcPr marT="45688" marB="45688"/>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88" marB="45688"/>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ABC871-CAD0-40E9-A491-36639E8186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A05762-4742-4B19-9145-6D3010C1573F}"/>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EADF4F1-2ED8-4BB1-A98B-FE33ABC1ED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550C03A0-6560-4040-9671-D2AE8141CDC7}"/>
              </a:ext>
            </a:extLst>
          </p:cNvPr>
          <p:cNvGraphicFramePr>
            <a:graphicFrameLocks noGrp="1"/>
          </p:cNvGraphicFramePr>
          <p:nvPr/>
        </p:nvGraphicFramePr>
        <p:xfrm>
          <a:off x="0" y="2667000"/>
          <a:ext cx="9144000" cy="3840163"/>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924">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06" marB="45706"/>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06" marB="45706"/>
                </a:tc>
                <a:extLst>
                  <a:ext uri="{0D108BD9-81ED-4DB2-BD59-A6C34878D82A}">
                    <a16:rowId xmlns:a16="http://schemas.microsoft.com/office/drawing/2014/main" val="10000"/>
                  </a:ext>
                </a:extLst>
              </a:tr>
              <a:tr h="307823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1.  Personified as righteous-</a:t>
                      </a:r>
                      <a:r>
                        <a:rPr lang="en-US" sz="2800" b="1" dirty="0" err="1">
                          <a:solidFill>
                            <a:srgbClr val="990033"/>
                          </a:solidFill>
                          <a:effectLst>
                            <a:outerShdw blurRad="38100" dist="38100" dir="2700000" algn="tl">
                              <a:srgbClr val="000000">
                                <a:alpha val="43137"/>
                              </a:srgbClr>
                            </a:outerShdw>
                          </a:effectLst>
                          <a:latin typeface="Arial Narrow" pitchFamily="34" charset="0"/>
                        </a:rPr>
                        <a:t>ness</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Acts 3:14 - You disowned the Holy and </a:t>
                      </a:r>
                      <a:r>
                        <a:rPr lang="en-US" sz="2800" b="1" u="sng" dirty="0">
                          <a:solidFill>
                            <a:schemeClr val="tx1"/>
                          </a:solidFill>
                          <a:effectLst>
                            <a:outerShdw blurRad="38100" dist="38100" dir="2700000" algn="tl">
                              <a:srgbClr val="000000">
                                <a:alpha val="43137"/>
                              </a:srgbClr>
                            </a:outerShdw>
                          </a:effectLst>
                          <a:latin typeface="Arial Narrow" pitchFamily="34" charset="0"/>
                        </a:rPr>
                        <a:t>Righteous One</a:t>
                      </a:r>
                      <a:r>
                        <a:rPr lang="en-US" sz="2800" b="1" dirty="0">
                          <a:solidFill>
                            <a:schemeClr val="tx1"/>
                          </a:solidFill>
                          <a:effectLst>
                            <a:outerShdw blurRad="38100" dist="38100" dir="2700000" algn="tl">
                              <a:srgbClr val="000000">
                                <a:alpha val="43137"/>
                              </a:srgbClr>
                            </a:outerShdw>
                          </a:effectLst>
                          <a:latin typeface="Arial Narrow" pitchFamily="34" charset="0"/>
                        </a:rPr>
                        <a:t> and asked that a murderer be released to you. </a:t>
                      </a:r>
                    </a:p>
                  </a:txBody>
                  <a:tcPr marT="45706" marB="45706"/>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Personified as </a:t>
                      </a:r>
                      <a:r>
                        <a:rPr lang="en-US" sz="2800" b="1" u="sng" dirty="0">
                          <a:solidFill>
                            <a:srgbClr val="990033"/>
                          </a:solidFill>
                          <a:effectLst>
                            <a:outerShdw blurRad="38100" dist="38100" dir="2700000" algn="tl">
                              <a:srgbClr val="000000">
                                <a:alpha val="43137"/>
                              </a:srgbClr>
                            </a:outerShdw>
                          </a:effectLst>
                          <a:latin typeface="Arial Narrow" pitchFamily="34" charset="0"/>
                        </a:rPr>
                        <a:t>lawlessness</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algn="just"/>
                      <a:r>
                        <a:rPr lang="en-US" sz="2800" baseline="30000" dirty="0"/>
                        <a:t>﻿</a:t>
                      </a:r>
                      <a:r>
                        <a:rPr lang="en-US" sz="2800" b="1" dirty="0">
                          <a:solidFill>
                            <a:schemeClr val="tx1"/>
                          </a:solidFill>
                          <a:effectLst>
                            <a:outerShdw blurRad="38100" dist="38100" dir="2700000" algn="tl">
                              <a:srgbClr val="000000">
                                <a:alpha val="43137"/>
                              </a:srgbClr>
                            </a:outerShdw>
                          </a:effectLst>
                          <a:latin typeface="Arial Narrow" pitchFamily="34" charset="0"/>
                        </a:rPr>
                        <a:t>Don’t let anyone deceive you in any way, for that day will not come until the rebellion occurs and the </a:t>
                      </a:r>
                      <a:r>
                        <a:rPr lang="en-US" sz="2800" b="1" u="sng" dirty="0">
                          <a:solidFill>
                            <a:schemeClr val="tx1"/>
                          </a:solidFill>
                          <a:effectLst>
                            <a:outerShdw blurRad="38100" dist="38100" dir="2700000" algn="tl">
                              <a:srgbClr val="000000">
                                <a:alpha val="43137"/>
                              </a:srgbClr>
                            </a:outerShdw>
                          </a:effectLst>
                          <a:latin typeface="Arial Narrow" pitchFamily="34" charset="0"/>
                        </a:rPr>
                        <a:t>man of lawlessness</a:t>
                      </a:r>
                      <a:r>
                        <a:rPr lang="en-US" sz="2800" b="1" dirty="0">
                          <a:solidFill>
                            <a:schemeClr val="tx1"/>
                          </a:solidFill>
                          <a:effectLst>
                            <a:outerShdw blurRad="38100" dist="38100" dir="2700000" algn="tl">
                              <a:srgbClr val="000000">
                                <a:alpha val="43137"/>
                              </a:srgbClr>
                            </a:outerShdw>
                          </a:effectLst>
                          <a:latin typeface="Arial Narrow" pitchFamily="34" charset="0"/>
                        </a:rPr>
                        <a:t> is revealed, the man doomed to destruction. - v3</a:t>
                      </a:r>
                    </a:p>
                  </a:txBody>
                  <a:tcPr marT="45706" marB="45706"/>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32A22B-F45C-4169-AB3C-41B9F52C7E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CD9CA8-C0A8-4440-9E54-CD5CAD69EFF2}"/>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287234A-D6DA-49E9-9AED-2D291F5FAB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9A5343C2-6CEA-4A37-9912-DF0095953AA2}"/>
              </a:ext>
            </a:extLst>
          </p:cNvPr>
          <p:cNvGraphicFramePr>
            <a:graphicFrameLocks noGrp="1"/>
          </p:cNvGraphicFramePr>
          <p:nvPr/>
        </p:nvGraphicFramePr>
        <p:xfrm>
          <a:off x="0" y="2667000"/>
          <a:ext cx="9144000" cy="298767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2.  Author of life.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Acts 3:15 - You killed the </a:t>
                      </a:r>
                      <a:r>
                        <a:rPr lang="en-US" sz="2800" b="1" u="sng" dirty="0">
                          <a:solidFill>
                            <a:schemeClr val="tx1"/>
                          </a:solidFill>
                          <a:effectLst>
                            <a:outerShdw blurRad="38100" dist="38100" dir="2700000" algn="tl">
                              <a:srgbClr val="000000">
                                <a:alpha val="43137"/>
                              </a:srgbClr>
                            </a:outerShdw>
                          </a:effectLst>
                          <a:latin typeface="Arial Narrow" pitchFamily="34" charset="0"/>
                        </a:rPr>
                        <a:t>author of life</a:t>
                      </a:r>
                      <a:r>
                        <a:rPr lang="en-US" sz="2800" b="1" dirty="0">
                          <a:solidFill>
                            <a:schemeClr val="tx1"/>
                          </a:solidFill>
                          <a:effectLst>
                            <a:outerShdw blurRad="38100" dist="38100" dir="2700000" algn="tl">
                              <a:srgbClr val="000000">
                                <a:alpha val="43137"/>
                              </a:srgbClr>
                            </a:outerShdw>
                          </a:effectLst>
                          <a:latin typeface="Arial Narrow" pitchFamily="34" charset="0"/>
                        </a:rPr>
                        <a:t>, but God raised him from the dead. We are witnesses of this.</a:t>
                      </a:r>
                    </a:p>
                  </a:txBody>
                  <a:tcPr marT="45730" marB="45730"/>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8A5588-98D1-45CA-A561-73BC247E77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C3C223-7B64-43F6-AF57-701F28F7D342}"/>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C0F1A5C-1628-406B-A53A-F06EE81BA9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459CEE33-2779-475E-8AD9-9BAE3A572CDA}"/>
              </a:ext>
            </a:extLst>
          </p:cNvPr>
          <p:cNvGraphicFramePr>
            <a:graphicFrameLocks noGrp="1"/>
          </p:cNvGraphicFramePr>
          <p:nvPr/>
        </p:nvGraphicFramePr>
        <p:xfrm>
          <a:off x="0" y="2667000"/>
          <a:ext cx="9144000" cy="3840163"/>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924">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06" marB="45706"/>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06" marB="45706"/>
                </a:tc>
                <a:extLst>
                  <a:ext uri="{0D108BD9-81ED-4DB2-BD59-A6C34878D82A}">
                    <a16:rowId xmlns:a16="http://schemas.microsoft.com/office/drawing/2014/main" val="10000"/>
                  </a:ext>
                </a:extLst>
              </a:tr>
              <a:tr h="307823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2.  Author of life.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Acts 3:15 - You killed the </a:t>
                      </a:r>
                      <a:r>
                        <a:rPr lang="en-US" sz="2800" b="1" u="sng" dirty="0">
                          <a:solidFill>
                            <a:schemeClr val="tx1"/>
                          </a:solidFill>
                          <a:effectLst>
                            <a:outerShdw blurRad="38100" dist="38100" dir="2700000" algn="tl">
                              <a:srgbClr val="000000">
                                <a:alpha val="43137"/>
                              </a:srgbClr>
                            </a:outerShdw>
                          </a:effectLst>
                          <a:latin typeface="Arial Narrow" pitchFamily="34" charset="0"/>
                        </a:rPr>
                        <a:t>author of life</a:t>
                      </a:r>
                      <a:r>
                        <a:rPr lang="en-US" sz="2800" b="1" dirty="0">
                          <a:solidFill>
                            <a:schemeClr val="tx1"/>
                          </a:solidFill>
                          <a:effectLst>
                            <a:outerShdw blurRad="38100" dist="38100" dir="2700000" algn="tl">
                              <a:srgbClr val="000000">
                                <a:alpha val="43137"/>
                              </a:srgbClr>
                            </a:outerShdw>
                          </a:effectLst>
                          <a:latin typeface="Arial Narrow" pitchFamily="34" charset="0"/>
                        </a:rPr>
                        <a:t>, but God raised him from the dead. We are witnesses of this.</a:t>
                      </a:r>
                    </a:p>
                  </a:txBody>
                  <a:tcPr marT="45706" marB="45706"/>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Doomed</a:t>
                      </a:r>
                      <a:r>
                        <a:rPr lang="en-US" sz="2800" b="1" baseline="0" dirty="0">
                          <a:solidFill>
                            <a:srgbClr val="990033"/>
                          </a:solidFill>
                          <a:effectLst>
                            <a:outerShdw blurRad="38100" dist="38100" dir="2700000" algn="tl">
                              <a:srgbClr val="000000">
                                <a:alpha val="43137"/>
                              </a:srgbClr>
                            </a:outerShdw>
                          </a:effectLst>
                          <a:latin typeface="Arial Narrow" pitchFamily="34" charset="0"/>
                        </a:rPr>
                        <a:t> to </a:t>
                      </a:r>
                      <a:r>
                        <a:rPr lang="en-US" sz="2800" b="1" u="sng" baseline="0" dirty="0">
                          <a:solidFill>
                            <a:srgbClr val="990033"/>
                          </a:solidFill>
                          <a:effectLst>
                            <a:outerShdw blurRad="38100" dist="38100" dir="2700000" algn="tl">
                              <a:srgbClr val="000000">
                                <a:alpha val="43137"/>
                              </a:srgbClr>
                            </a:outerShdw>
                          </a:effectLst>
                          <a:latin typeface="Arial Narrow" pitchFamily="34" charset="0"/>
                        </a:rPr>
                        <a:t>destruction</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r>
                        <a:rPr lang="en-US" sz="2800" b="1" dirty="0">
                          <a:solidFill>
                            <a:schemeClr val="tx1"/>
                          </a:solidFill>
                          <a:effectLst>
                            <a:outerShdw blurRad="38100" dist="38100" dir="2700000" algn="tl">
                              <a:srgbClr val="000000">
                                <a:alpha val="43137"/>
                              </a:srgbClr>
                            </a:outerShdw>
                          </a:effectLst>
                          <a:latin typeface="Arial Narrow" pitchFamily="34" charset="0"/>
                        </a:rPr>
                        <a:t>Don’t let anyone deceive you in any way, for that day will not come until the rebellion occurs and the </a:t>
                      </a:r>
                      <a:r>
                        <a:rPr lang="en-US" sz="2800" b="1" u="none" dirty="0">
                          <a:solidFill>
                            <a:schemeClr val="tx1"/>
                          </a:solidFill>
                          <a:effectLst>
                            <a:outerShdw blurRad="38100" dist="38100" dir="2700000" algn="tl">
                              <a:srgbClr val="000000">
                                <a:alpha val="43137"/>
                              </a:srgbClr>
                            </a:outerShdw>
                          </a:effectLst>
                          <a:latin typeface="Arial Narrow" pitchFamily="34" charset="0"/>
                        </a:rPr>
                        <a:t>man of lawlessness </a:t>
                      </a:r>
                      <a:r>
                        <a:rPr lang="en-US" sz="2800" b="1" dirty="0">
                          <a:solidFill>
                            <a:schemeClr val="tx1"/>
                          </a:solidFill>
                          <a:effectLst>
                            <a:outerShdw blurRad="38100" dist="38100" dir="2700000" algn="tl">
                              <a:srgbClr val="000000">
                                <a:alpha val="43137"/>
                              </a:srgbClr>
                            </a:outerShdw>
                          </a:effectLst>
                          <a:latin typeface="Arial Narrow" pitchFamily="34" charset="0"/>
                        </a:rPr>
                        <a:t>is revealed, the man </a:t>
                      </a:r>
                      <a:r>
                        <a:rPr lang="en-US" sz="2800" b="1" u="sng" dirty="0">
                          <a:solidFill>
                            <a:schemeClr val="tx1"/>
                          </a:solidFill>
                          <a:effectLst>
                            <a:outerShdw blurRad="38100" dist="38100" dir="2700000" algn="tl">
                              <a:srgbClr val="000000">
                                <a:alpha val="43137"/>
                              </a:srgbClr>
                            </a:outerShdw>
                          </a:effectLst>
                          <a:latin typeface="Arial Narrow" pitchFamily="34" charset="0"/>
                        </a:rPr>
                        <a:t>doomed to destruction</a:t>
                      </a:r>
                      <a:r>
                        <a:rPr lang="en-US" sz="2800" b="1" dirty="0">
                          <a:solidFill>
                            <a:schemeClr val="tx1"/>
                          </a:solidFill>
                          <a:effectLst>
                            <a:outerShdw blurRad="38100" dist="38100" dir="2700000" algn="tl">
                              <a:srgbClr val="000000">
                                <a:alpha val="43137"/>
                              </a:srgbClr>
                            </a:outerShdw>
                          </a:effectLst>
                          <a:latin typeface="Arial Narrow" pitchFamily="34" charset="0"/>
                        </a:rPr>
                        <a:t>. - v3</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06" marB="45706"/>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C6804D-478E-4AC8-953A-7A44DF25AB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859956-7542-4AAB-A82B-2EBEFEED880A}"/>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19A3B1D-7B72-4F21-AD17-0C74FBDE61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3CB2512D-B09D-44E0-AA24-6D37D2581081}"/>
              </a:ext>
            </a:extLst>
          </p:cNvPr>
          <p:cNvGraphicFramePr>
            <a:graphicFrameLocks noGrp="1"/>
          </p:cNvGraphicFramePr>
          <p:nvPr/>
        </p:nvGraphicFramePr>
        <p:xfrm>
          <a:off x="0" y="2667000"/>
          <a:ext cx="9144000" cy="341312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831">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688" marB="45688"/>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688" marB="45688"/>
                </a:tc>
                <a:extLst>
                  <a:ext uri="{0D108BD9-81ED-4DB2-BD59-A6C34878D82A}">
                    <a16:rowId xmlns:a16="http://schemas.microsoft.com/office/drawing/2014/main" val="10000"/>
                  </a:ext>
                </a:extLst>
              </a:tr>
              <a:tr h="2651294">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3.  Submitted to the Father’s will.</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22:42 - Father, if you are willing, take this cup from me; yet </a:t>
                      </a:r>
                      <a:r>
                        <a:rPr lang="en-US" sz="2800" b="1" u="sng" dirty="0">
                          <a:solidFill>
                            <a:schemeClr val="tx1"/>
                          </a:solidFill>
                          <a:effectLst>
                            <a:outerShdw blurRad="38100" dist="38100" dir="2700000" algn="tl">
                              <a:srgbClr val="000000">
                                <a:alpha val="43137"/>
                              </a:srgbClr>
                            </a:outerShdw>
                          </a:effectLst>
                          <a:latin typeface="Arial Narrow" pitchFamily="34" charset="0"/>
                        </a:rPr>
                        <a:t>not my will, but yours be done</a:t>
                      </a:r>
                      <a:r>
                        <a:rPr lang="en-US" sz="2800" b="1" dirty="0">
                          <a:solidFill>
                            <a:schemeClr val="tx1"/>
                          </a:solidFill>
                          <a:effectLst>
                            <a:outerShdw blurRad="38100" dist="38100" dir="2700000" algn="tl">
                              <a:srgbClr val="000000">
                                <a:alpha val="43137"/>
                              </a:srgbClr>
                            </a:outerShdw>
                          </a:effectLst>
                          <a:latin typeface="Arial Narrow" pitchFamily="34" charset="0"/>
                        </a:rPr>
                        <a:t>.</a:t>
                      </a:r>
                    </a:p>
                  </a:txBody>
                  <a:tcPr marT="45688" marB="45688"/>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688" marB="45688"/>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DBC05A-E3E0-42B4-A3B8-966D45FEA1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085739-DF38-49E8-B13A-52526DC12AD9}"/>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6D83CBC-2798-44D0-8DAC-9ED86535A0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E39579EA-3FF0-4D34-A59C-1EDD8BAD8A23}"/>
              </a:ext>
            </a:extLst>
          </p:cNvPr>
          <p:cNvGraphicFramePr>
            <a:graphicFrameLocks noGrp="1"/>
          </p:cNvGraphicFramePr>
          <p:nvPr/>
        </p:nvGraphicFramePr>
        <p:xfrm>
          <a:off x="0" y="2667000"/>
          <a:ext cx="9144000" cy="4084638"/>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059">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24" marB="45724"/>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24" marB="45724"/>
                </a:tc>
                <a:extLst>
                  <a:ext uri="{0D108BD9-81ED-4DB2-BD59-A6C34878D82A}">
                    <a16:rowId xmlns:a16="http://schemas.microsoft.com/office/drawing/2014/main" val="10000"/>
                  </a:ext>
                </a:extLst>
              </a:tr>
              <a:tr h="332257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3.  Submitted to the Father’s will.</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22:42 - Father, if you are willing, take this cup from me; yet </a:t>
                      </a:r>
                      <a:r>
                        <a:rPr lang="en-US" sz="2800" b="1" u="sng" dirty="0">
                          <a:solidFill>
                            <a:schemeClr val="tx1"/>
                          </a:solidFill>
                          <a:effectLst>
                            <a:outerShdw blurRad="38100" dist="38100" dir="2700000" algn="tl">
                              <a:srgbClr val="000000">
                                <a:alpha val="43137"/>
                              </a:srgbClr>
                            </a:outerShdw>
                          </a:effectLst>
                          <a:latin typeface="Arial Narrow" pitchFamily="34" charset="0"/>
                        </a:rPr>
                        <a:t>not my will, but yours be done</a:t>
                      </a:r>
                      <a:r>
                        <a:rPr lang="en-US" sz="2800" b="1" dirty="0">
                          <a:solidFill>
                            <a:schemeClr val="tx1"/>
                          </a:solidFill>
                          <a:effectLst>
                            <a:outerShdw blurRad="38100" dist="38100" dir="2700000" algn="tl">
                              <a:srgbClr val="000000">
                                <a:alpha val="43137"/>
                              </a:srgbClr>
                            </a:outerShdw>
                          </a:effectLst>
                          <a:latin typeface="Arial Narrow" pitchFamily="34" charset="0"/>
                        </a:rPr>
                        <a:t>.</a:t>
                      </a:r>
                    </a:p>
                  </a:txBody>
                  <a:tcPr marT="45724" marB="45724"/>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Opposed God, </a:t>
                      </a:r>
                      <a:r>
                        <a:rPr lang="en-US" sz="2800" b="1" u="sng" dirty="0">
                          <a:solidFill>
                            <a:srgbClr val="990033"/>
                          </a:solidFill>
                          <a:effectLst>
                            <a:outerShdw blurRad="38100" dist="38100" dir="2700000" algn="tl">
                              <a:srgbClr val="000000">
                                <a:alpha val="43137"/>
                              </a:srgbClr>
                            </a:outerShdw>
                          </a:effectLst>
                          <a:latin typeface="Arial Narrow" pitchFamily="34" charset="0"/>
                        </a:rPr>
                        <a:t>exalts</a:t>
                      </a:r>
                      <a:r>
                        <a:rPr lang="en-US" sz="2800" b="1" dirty="0">
                          <a:solidFill>
                            <a:srgbClr val="990033"/>
                          </a:solidFill>
                          <a:effectLst>
                            <a:outerShdw blurRad="38100" dist="38100" dir="2700000" algn="tl">
                              <a:srgbClr val="000000">
                                <a:alpha val="43137"/>
                              </a:srgbClr>
                            </a:outerShdw>
                          </a:effectLst>
                          <a:latin typeface="Arial Narrow" pitchFamily="34" charset="0"/>
                        </a:rPr>
                        <a:t> himself &amp; calls himself God.</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aseline="30000" dirty="0"/>
                        <a:t>﻿</a:t>
                      </a:r>
                      <a:r>
                        <a:rPr lang="en-US" sz="2600" b="1" dirty="0">
                          <a:solidFill>
                            <a:schemeClr val="tx1"/>
                          </a:solidFill>
                          <a:effectLst>
                            <a:outerShdw blurRad="38100" dist="38100" dir="2700000" algn="tl">
                              <a:srgbClr val="000000">
                                <a:alpha val="43137"/>
                              </a:srgbClr>
                            </a:outerShdw>
                          </a:effectLst>
                          <a:latin typeface="Arial Narrow" pitchFamily="34" charset="0"/>
                        </a:rPr>
                        <a:t>He will </a:t>
                      </a:r>
                      <a:r>
                        <a:rPr lang="en-US" sz="2600" b="1" u="sng" dirty="0">
                          <a:solidFill>
                            <a:schemeClr val="tx1"/>
                          </a:solidFill>
                          <a:effectLst>
                            <a:outerShdw blurRad="38100" dist="38100" dir="2700000" algn="tl">
                              <a:srgbClr val="000000">
                                <a:alpha val="43137"/>
                              </a:srgbClr>
                            </a:outerShdw>
                          </a:effectLst>
                          <a:latin typeface="Arial Narrow" pitchFamily="34" charset="0"/>
                        </a:rPr>
                        <a:t>oppose</a:t>
                      </a:r>
                      <a:r>
                        <a:rPr lang="en-US" sz="2600" b="1" dirty="0">
                          <a:solidFill>
                            <a:schemeClr val="tx1"/>
                          </a:solidFill>
                          <a:effectLst>
                            <a:outerShdw blurRad="38100" dist="38100" dir="2700000" algn="tl">
                              <a:srgbClr val="000000">
                                <a:alpha val="43137"/>
                              </a:srgbClr>
                            </a:outerShdw>
                          </a:effectLst>
                          <a:latin typeface="Arial Narrow" pitchFamily="34" charset="0"/>
                        </a:rPr>
                        <a:t> and will </a:t>
                      </a:r>
                      <a:r>
                        <a:rPr lang="en-US" sz="2600" b="1" u="sng" dirty="0">
                          <a:solidFill>
                            <a:schemeClr val="tx1"/>
                          </a:solidFill>
                          <a:effectLst>
                            <a:outerShdw blurRad="38100" dist="38100" dir="2700000" algn="tl">
                              <a:srgbClr val="000000">
                                <a:alpha val="43137"/>
                              </a:srgbClr>
                            </a:outerShdw>
                          </a:effectLst>
                          <a:latin typeface="Arial Narrow" pitchFamily="34" charset="0"/>
                        </a:rPr>
                        <a:t>exalt himself</a:t>
                      </a:r>
                      <a:r>
                        <a:rPr lang="en-US" sz="2600" b="1" dirty="0">
                          <a:solidFill>
                            <a:schemeClr val="tx1"/>
                          </a:solidFill>
                          <a:effectLst>
                            <a:outerShdw blurRad="38100" dist="38100" dir="2700000" algn="tl">
                              <a:srgbClr val="000000">
                                <a:alpha val="43137"/>
                              </a:srgbClr>
                            </a:outerShdw>
                          </a:effectLst>
                          <a:latin typeface="Arial Narrow" pitchFamily="34" charset="0"/>
                        </a:rPr>
                        <a:t> over everything that is called God or is worshiped, so that he sets himself up in God’s temple, </a:t>
                      </a:r>
                      <a:r>
                        <a:rPr lang="en-US" sz="2600" b="1" u="sng" dirty="0">
                          <a:solidFill>
                            <a:schemeClr val="tx1"/>
                          </a:solidFill>
                          <a:effectLst>
                            <a:outerShdw blurRad="38100" dist="38100" dir="2700000" algn="tl">
                              <a:srgbClr val="000000">
                                <a:alpha val="43137"/>
                              </a:srgbClr>
                            </a:outerShdw>
                          </a:effectLst>
                          <a:latin typeface="Arial Narrow" pitchFamily="34" charset="0"/>
                        </a:rPr>
                        <a:t>proclaiming himself to be God</a:t>
                      </a:r>
                      <a:r>
                        <a:rPr lang="en-US" sz="2600" b="1" dirty="0">
                          <a:solidFill>
                            <a:schemeClr val="tx1"/>
                          </a:solidFill>
                          <a:effectLst>
                            <a:outerShdw blurRad="38100" dist="38100" dir="2700000" algn="tl">
                              <a:srgbClr val="000000">
                                <a:alpha val="43137"/>
                              </a:srgbClr>
                            </a:outerShdw>
                          </a:effectLst>
                          <a:latin typeface="Arial Narrow" pitchFamily="34" charset="0"/>
                        </a:rPr>
                        <a:t>. - v4</a:t>
                      </a:r>
                    </a:p>
                  </a:txBody>
                  <a:tcPr marT="45724" marB="45724"/>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19A41A-2879-4E7E-AA02-CBEA1B1939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51043F-486A-4AF4-AE50-ADAAB7960EA6}"/>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5D49748-7D74-4C84-9789-11A65DB33F4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8BF6552C-2132-4A35-A721-C2BD1EF95652}"/>
              </a:ext>
            </a:extLst>
          </p:cNvPr>
          <p:cNvGraphicFramePr>
            <a:graphicFrameLocks noGrp="1"/>
          </p:cNvGraphicFramePr>
          <p:nvPr/>
        </p:nvGraphicFramePr>
        <p:xfrm>
          <a:off x="0" y="2667000"/>
          <a:ext cx="9144000" cy="298767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4.  Revealed at the right time.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Galatians 4:4 - But </a:t>
                      </a:r>
                      <a:r>
                        <a:rPr lang="en-US" sz="2800" b="1" u="sng" dirty="0">
                          <a:solidFill>
                            <a:schemeClr val="tx1"/>
                          </a:solidFill>
                          <a:effectLst>
                            <a:outerShdw blurRad="38100" dist="38100" dir="2700000" algn="tl">
                              <a:srgbClr val="000000">
                                <a:alpha val="43137"/>
                              </a:srgbClr>
                            </a:outerShdw>
                          </a:effectLst>
                          <a:latin typeface="Arial Narrow" pitchFamily="34" charset="0"/>
                        </a:rPr>
                        <a:t>when the time had fully come</a:t>
                      </a:r>
                      <a:r>
                        <a:rPr lang="en-US" sz="2800" b="1" dirty="0">
                          <a:solidFill>
                            <a:schemeClr val="tx1"/>
                          </a:solidFill>
                          <a:effectLst>
                            <a:outerShdw blurRad="38100" dist="38100" dir="2700000" algn="tl">
                              <a:srgbClr val="000000">
                                <a:alpha val="43137"/>
                              </a:srgbClr>
                            </a:outerShdw>
                          </a:effectLst>
                          <a:latin typeface="Arial Narrow" pitchFamily="34" charset="0"/>
                        </a:rPr>
                        <a:t>, God sent his Son, born of a woman, born under law.</a:t>
                      </a:r>
                    </a:p>
                  </a:txBody>
                  <a:tcPr marT="45730" marB="45730"/>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3A43BA-660B-4E43-B5F4-E30F4122DF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EFA0B4-5094-4FDF-9679-81549A68A33A}"/>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1340453-8C9C-4660-863F-0B5720C1D4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C6F98345-7AA8-4781-BE92-574BB5C7946B}"/>
              </a:ext>
            </a:extLst>
          </p:cNvPr>
          <p:cNvGraphicFramePr>
            <a:graphicFrameLocks noGrp="1"/>
          </p:cNvGraphicFramePr>
          <p:nvPr/>
        </p:nvGraphicFramePr>
        <p:xfrm>
          <a:off x="0" y="2667000"/>
          <a:ext cx="9144000" cy="298767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4.  Revealed at the right time.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Galatians 4:4 - But </a:t>
                      </a:r>
                      <a:r>
                        <a:rPr lang="en-US" sz="2800" b="1" u="sng" dirty="0">
                          <a:solidFill>
                            <a:schemeClr val="tx1"/>
                          </a:solidFill>
                          <a:effectLst>
                            <a:outerShdw blurRad="38100" dist="38100" dir="2700000" algn="tl">
                              <a:srgbClr val="000000">
                                <a:alpha val="43137"/>
                              </a:srgbClr>
                            </a:outerShdw>
                          </a:effectLst>
                          <a:latin typeface="Arial Narrow" pitchFamily="34" charset="0"/>
                        </a:rPr>
                        <a:t>when the time had fully come</a:t>
                      </a:r>
                      <a:r>
                        <a:rPr lang="en-US" sz="2800" b="1" dirty="0">
                          <a:solidFill>
                            <a:schemeClr val="tx1"/>
                          </a:solidFill>
                          <a:effectLst>
                            <a:outerShdw blurRad="38100" dist="38100" dir="2700000" algn="tl">
                              <a:srgbClr val="000000">
                                <a:alpha val="43137"/>
                              </a:srgbClr>
                            </a:outerShdw>
                          </a:effectLst>
                          <a:latin typeface="Arial Narrow" pitchFamily="34" charset="0"/>
                        </a:rPr>
                        <a:t>, God sent his Son, born of a woman, born under law.</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Revealed at the right time.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Narrow" pitchFamily="34" charset="0"/>
                        </a:rPr>
                        <a:t>And now you know what is holding him back, so that </a:t>
                      </a:r>
                      <a:r>
                        <a:rPr lang="en-US" sz="2800" b="1" u="sng" dirty="0">
                          <a:solidFill>
                            <a:schemeClr val="tx1"/>
                          </a:solidFill>
                          <a:effectLst>
                            <a:outerShdw blurRad="38100" dist="38100" dir="2700000" algn="tl">
                              <a:srgbClr val="000000">
                                <a:alpha val="43137"/>
                              </a:srgbClr>
                            </a:outerShdw>
                          </a:effectLst>
                          <a:latin typeface="Arial Narrow" pitchFamily="34" charset="0"/>
                        </a:rPr>
                        <a:t>he may be revealed at the proper time</a:t>
                      </a:r>
                      <a:r>
                        <a:rPr lang="en-US" sz="2800" b="1" dirty="0">
                          <a:solidFill>
                            <a:schemeClr val="tx1"/>
                          </a:solidFill>
                          <a:effectLst>
                            <a:outerShdw blurRad="38100" dist="38100" dir="2700000" algn="tl">
                              <a:srgbClr val="000000">
                                <a:alpha val="43137"/>
                              </a:srgbClr>
                            </a:outerShdw>
                          </a:effectLst>
                          <a:latin typeface="Arial Narrow" pitchFamily="34" charset="0"/>
                        </a:rPr>
                        <a:t>. - v6.</a:t>
                      </a: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B2437E-6586-4061-B863-F5BBC6FD602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9C764A-5493-47F5-A01A-476E4F8A9EF4}"/>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98044F1-76D4-453E-978D-BB9C55D15B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B039B944-27C1-4F96-9B62-0CA1EA74F367}"/>
              </a:ext>
            </a:extLst>
          </p:cNvPr>
          <p:cNvGraphicFramePr>
            <a:graphicFrameLocks noGrp="1"/>
          </p:cNvGraphicFramePr>
          <p:nvPr/>
        </p:nvGraphicFramePr>
        <p:xfrm>
          <a:off x="0" y="2667000"/>
          <a:ext cx="9144000" cy="4267200"/>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a:tc>
                <a:extLst>
                  <a:ext uri="{0D108BD9-81ED-4DB2-BD59-A6C34878D82A}">
                    <a16:rowId xmlns:a16="http://schemas.microsoft.com/office/drawing/2014/main" val="10000"/>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5.  Existed as a mystery, then a revelation.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rgbClr val="990033"/>
                          </a:solidFill>
                          <a:effectLst>
                            <a:outerShdw blurRad="38100" dist="38100" dir="2700000" algn="tl">
                              <a:srgbClr val="000000">
                                <a:alpha val="43137"/>
                              </a:srgbClr>
                            </a:outerShdw>
                          </a:effectLst>
                          <a:latin typeface="Arial Narrow" pitchFamily="34" charset="0"/>
                        </a:rPr>
                        <a:t>Romans 16:25-26 - </a:t>
                      </a:r>
                      <a:r>
                        <a:rPr lang="en-US" sz="2800" b="1" dirty="0">
                          <a:solidFill>
                            <a:schemeClr val="tx1"/>
                          </a:solidFill>
                          <a:effectLst>
                            <a:outerShdw blurRad="38100" dist="38100" dir="2700000" algn="tl">
                              <a:srgbClr val="000000">
                                <a:alpha val="43137"/>
                              </a:srgbClr>
                            </a:outerShdw>
                          </a:effectLst>
                          <a:latin typeface="Arial Narrow" pitchFamily="34" charset="0"/>
                        </a:rPr>
                        <a:t>the proclamation of Jesus Christ, according to the revelation of </a:t>
                      </a:r>
                      <a:r>
                        <a:rPr lang="en-US" sz="2800" b="1" u="sng" dirty="0">
                          <a:solidFill>
                            <a:schemeClr val="tx1"/>
                          </a:solidFill>
                          <a:effectLst>
                            <a:outerShdw blurRad="38100" dist="38100" dir="2700000" algn="tl">
                              <a:srgbClr val="000000">
                                <a:alpha val="43137"/>
                              </a:srgbClr>
                            </a:outerShdw>
                          </a:effectLst>
                          <a:latin typeface="Arial Narrow" pitchFamily="34" charset="0"/>
                        </a:rPr>
                        <a:t>the mystery hidden for long ages past, but now revealed</a:t>
                      </a:r>
                      <a:r>
                        <a:rPr lang="en-US" sz="2800" b="1" dirty="0">
                          <a:solidFill>
                            <a:schemeClr val="tx1"/>
                          </a:solidFill>
                          <a:effectLst>
                            <a:outerShdw blurRad="38100" dist="38100" dir="2700000" algn="tl">
                              <a:srgbClr val="000000">
                                <a:alpha val="43137"/>
                              </a:srgbClr>
                            </a:outerShdw>
                          </a:effectLst>
                          <a:latin typeface="Arial Narrow" pitchFamily="34" charset="0"/>
                        </a:rPr>
                        <a:t> and made known . . .</a:t>
                      </a:r>
                    </a:p>
                  </a:txBody>
                  <a:tcPr/>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0F71AB-E4E4-48C0-87AC-7E05BF86E9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344552-1BB3-4B37-851C-7FB3CB596EFE}"/>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78D0A81-A7A7-4A77-ADA4-52FAF41B25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AD417DA7-2CBB-407A-A57E-81D935909943}"/>
              </a:ext>
            </a:extLst>
          </p:cNvPr>
          <p:cNvGraphicFramePr>
            <a:graphicFrameLocks noGrp="1"/>
          </p:cNvGraphicFramePr>
          <p:nvPr/>
        </p:nvGraphicFramePr>
        <p:xfrm>
          <a:off x="0" y="2667000"/>
          <a:ext cx="9144000" cy="4267200"/>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a:tc>
                <a:extLst>
                  <a:ext uri="{0D108BD9-81ED-4DB2-BD59-A6C34878D82A}">
                    <a16:rowId xmlns:a16="http://schemas.microsoft.com/office/drawing/2014/main" val="10000"/>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5.  Existed as a mystery, then a revelation.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rgbClr val="990033"/>
                          </a:solidFill>
                          <a:effectLst>
                            <a:outerShdw blurRad="38100" dist="38100" dir="2700000" algn="tl">
                              <a:srgbClr val="000000">
                                <a:alpha val="43137"/>
                              </a:srgbClr>
                            </a:outerShdw>
                          </a:effectLst>
                          <a:latin typeface="Arial Narrow" pitchFamily="34" charset="0"/>
                        </a:rPr>
                        <a:t>Romans 16:25-26 - </a:t>
                      </a:r>
                      <a:r>
                        <a:rPr lang="en-US" sz="2800" b="1" dirty="0">
                          <a:solidFill>
                            <a:schemeClr val="tx1"/>
                          </a:solidFill>
                          <a:effectLst>
                            <a:outerShdw blurRad="38100" dist="38100" dir="2700000" algn="tl">
                              <a:srgbClr val="000000">
                                <a:alpha val="43137"/>
                              </a:srgbClr>
                            </a:outerShdw>
                          </a:effectLst>
                          <a:latin typeface="Arial Narrow" pitchFamily="34" charset="0"/>
                        </a:rPr>
                        <a:t>the proclamation of Jesus Christ, according to the revelation of </a:t>
                      </a:r>
                      <a:r>
                        <a:rPr lang="en-US" sz="2800" b="1" u="sng" dirty="0">
                          <a:solidFill>
                            <a:schemeClr val="tx1"/>
                          </a:solidFill>
                          <a:effectLst>
                            <a:outerShdw blurRad="38100" dist="38100" dir="2700000" algn="tl">
                              <a:srgbClr val="000000">
                                <a:alpha val="43137"/>
                              </a:srgbClr>
                            </a:outerShdw>
                          </a:effectLst>
                          <a:latin typeface="Arial Narrow" pitchFamily="34" charset="0"/>
                        </a:rPr>
                        <a:t>the mystery hidden for long ages past, but now revealed</a:t>
                      </a:r>
                      <a:r>
                        <a:rPr lang="en-US" sz="2800" b="1" dirty="0">
                          <a:solidFill>
                            <a:schemeClr val="tx1"/>
                          </a:solidFill>
                          <a:effectLst>
                            <a:outerShdw blurRad="38100" dist="38100" dir="2700000" algn="tl">
                              <a:srgbClr val="000000">
                                <a:alpha val="43137"/>
                              </a:srgbClr>
                            </a:outerShdw>
                          </a:effectLst>
                          <a:latin typeface="Arial Narrow" pitchFamily="34" charset="0"/>
                        </a:rPr>
                        <a:t> and made known . . .</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Existed as a </a:t>
                      </a:r>
                      <a:r>
                        <a:rPr lang="en-US" sz="2800" b="1" u="sng" dirty="0">
                          <a:solidFill>
                            <a:srgbClr val="990033"/>
                          </a:solidFill>
                          <a:effectLst>
                            <a:outerShdw blurRad="38100" dist="38100" dir="2700000" algn="tl">
                              <a:srgbClr val="000000">
                                <a:alpha val="43137"/>
                              </a:srgbClr>
                            </a:outerShdw>
                          </a:effectLst>
                          <a:latin typeface="Arial Narrow" pitchFamily="34" charset="0"/>
                        </a:rPr>
                        <a:t>mystery</a:t>
                      </a:r>
                      <a:r>
                        <a:rPr lang="en-US" sz="2800" b="1" dirty="0">
                          <a:solidFill>
                            <a:srgbClr val="990033"/>
                          </a:solidFill>
                          <a:effectLst>
                            <a:outerShdw blurRad="38100" dist="38100" dir="2700000" algn="tl">
                              <a:srgbClr val="000000">
                                <a:alpha val="43137"/>
                              </a:srgbClr>
                            </a:outerShdw>
                          </a:effectLst>
                          <a:latin typeface="Arial Narrow" pitchFamily="34" charset="0"/>
                        </a:rPr>
                        <a:t>, then a </a:t>
                      </a:r>
                      <a:r>
                        <a:rPr lang="en-US" sz="2800" b="1" u="sng" dirty="0">
                          <a:solidFill>
                            <a:srgbClr val="990033"/>
                          </a:solidFill>
                          <a:effectLst>
                            <a:outerShdw blurRad="38100" dist="38100" dir="2700000" algn="tl">
                              <a:srgbClr val="000000">
                                <a:alpha val="43137"/>
                              </a:srgbClr>
                            </a:outerShdw>
                          </a:effectLst>
                          <a:latin typeface="Arial Narrow" pitchFamily="34" charset="0"/>
                        </a:rPr>
                        <a:t>revelation</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And now you know what is holding him back, so that </a:t>
                      </a:r>
                      <a:r>
                        <a:rPr lang="en-US" sz="2800" b="1" u="sng" dirty="0">
                          <a:solidFill>
                            <a:schemeClr val="tx1"/>
                          </a:solidFill>
                          <a:effectLst>
                            <a:outerShdw blurRad="38100" dist="38100" dir="2700000" algn="tl">
                              <a:srgbClr val="000000">
                                <a:alpha val="43137"/>
                              </a:srgbClr>
                            </a:outerShdw>
                          </a:effectLst>
                          <a:latin typeface="Arial Narrow" pitchFamily="34" charset="0"/>
                        </a:rPr>
                        <a:t>he may be revealed</a:t>
                      </a:r>
                      <a:r>
                        <a:rPr lang="en-US" sz="2800" b="1" dirty="0">
                          <a:solidFill>
                            <a:schemeClr val="tx1"/>
                          </a:solidFill>
                          <a:effectLst>
                            <a:outerShdw blurRad="38100" dist="38100" dir="2700000" algn="tl">
                              <a:srgbClr val="000000">
                                <a:alpha val="43137"/>
                              </a:srgbClr>
                            </a:outerShdw>
                          </a:effectLst>
                          <a:latin typeface="Arial Narrow" pitchFamily="34" charset="0"/>
                        </a:rPr>
                        <a:t> at the proper time. . . And then </a:t>
                      </a:r>
                      <a:r>
                        <a:rPr lang="en-US" sz="2800" b="1" u="sng" dirty="0">
                          <a:solidFill>
                            <a:schemeClr val="tx1"/>
                          </a:solidFill>
                          <a:effectLst>
                            <a:outerShdw blurRad="38100" dist="38100" dir="2700000" algn="tl">
                              <a:srgbClr val="000000">
                                <a:alpha val="43137"/>
                              </a:srgbClr>
                            </a:outerShdw>
                          </a:effectLst>
                          <a:latin typeface="Arial Narrow" pitchFamily="34" charset="0"/>
                        </a:rPr>
                        <a:t>the lawless one will </a:t>
                      </a:r>
                      <a:r>
                        <a:rPr lang="en-US" sz="2800" b="1" u="sng">
                          <a:solidFill>
                            <a:schemeClr val="tx1"/>
                          </a:solidFill>
                          <a:effectLst>
                            <a:outerShdw blurRad="38100" dist="38100" dir="2700000" algn="tl">
                              <a:srgbClr val="000000">
                                <a:alpha val="43137"/>
                              </a:srgbClr>
                            </a:outerShdw>
                          </a:effectLst>
                          <a:latin typeface="Arial Narrow" pitchFamily="34" charset="0"/>
                        </a:rPr>
                        <a:t>be revealed</a:t>
                      </a:r>
                      <a:r>
                        <a:rPr lang="en-US" sz="2800" b="1" baseline="0">
                          <a:solidFill>
                            <a:schemeClr val="tx1"/>
                          </a:solidFill>
                          <a:effectLst>
                            <a:outerShdw blurRad="38100" dist="38100" dir="2700000" algn="tl">
                              <a:srgbClr val="000000">
                                <a:alpha val="43137"/>
                              </a:srgbClr>
                            </a:outerShdw>
                          </a:effectLst>
                          <a:latin typeface="Arial Narrow" pitchFamily="34" charset="0"/>
                        </a:rPr>
                        <a:t> . . .</a:t>
                      </a:r>
                      <a:r>
                        <a:rPr lang="en-US" sz="2800" b="1">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 v6 &amp; 8</a:t>
                      </a: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7B5D23-933E-4559-9C3A-1F4876A2D6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A19146-B1A9-4AC2-8474-9A9296D60753}"/>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2:1-4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Concerning the coming of our Lord Jesus Christ and our being gathered to him, we ask you, brothers, not to become easily unsettled or alarmed by some prophecy, report or letter supposed to have come from us, saying that the day of the Lord has already come. Don’t let anyone deceive you in any way, for that day will not come until the rebellion occurs and the man of lawlessness is revealed, the man doomed to destruction. He will oppose and will exalt himself over everything that is called God or is worshiped, so that he sets himself up in God’s temple, proclaiming himself to be God.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631B57-0640-43C3-B8F2-FE79A68551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A8362D-1E95-426B-9E13-EA3AE499C1FE}"/>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297E30C-8D1D-4A1A-B109-FEB2435210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C5AE19C2-F87C-48CA-853C-8D1826DB0E5F}"/>
              </a:ext>
            </a:extLst>
          </p:cNvPr>
          <p:cNvGraphicFramePr>
            <a:graphicFrameLocks noGrp="1"/>
          </p:cNvGraphicFramePr>
          <p:nvPr/>
        </p:nvGraphicFramePr>
        <p:xfrm>
          <a:off x="0" y="2667000"/>
          <a:ext cx="9144000" cy="298767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6.  Concealed in the Law, personified in the Law.</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John 5:46 - If you believed Moses, you would believe me, for he wrote about me.</a:t>
                      </a:r>
                    </a:p>
                  </a:txBody>
                  <a:tcPr marT="45730" marB="45730"/>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E4F2D6-BFCA-4BFC-A0A8-D0527B4E03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97DEE1-EBCA-4D30-A0CE-F2F0BA5B836F}"/>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C9BDC7-F6E9-40D4-97ED-EF294B3B6BC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2C9C8AE3-DBCC-430C-A2B9-7D30334E66D9}"/>
              </a:ext>
            </a:extLst>
          </p:cNvPr>
          <p:cNvGraphicFramePr>
            <a:graphicFrameLocks noGrp="1"/>
          </p:cNvGraphicFramePr>
          <p:nvPr/>
        </p:nvGraphicFramePr>
        <p:xfrm>
          <a:off x="0" y="2667000"/>
          <a:ext cx="9144000" cy="341312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831">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688" marB="45688"/>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688" marB="45688"/>
                </a:tc>
                <a:extLst>
                  <a:ext uri="{0D108BD9-81ED-4DB2-BD59-A6C34878D82A}">
                    <a16:rowId xmlns:a16="http://schemas.microsoft.com/office/drawing/2014/main" val="10000"/>
                  </a:ext>
                </a:extLst>
              </a:tr>
              <a:tr h="2651294">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6.  Concealed in the Law, personified in the Law.</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John 5:46 - If you believed Moses, you would believe me, for he wrote about me.</a:t>
                      </a:r>
                    </a:p>
                  </a:txBody>
                  <a:tcPr marT="45688" marB="45688"/>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Begins as lawless, becomes </a:t>
                      </a:r>
                      <a:r>
                        <a:rPr lang="en-US" sz="2800" b="1" u="sng" dirty="0">
                          <a:solidFill>
                            <a:srgbClr val="990033"/>
                          </a:solidFill>
                          <a:effectLst>
                            <a:outerShdw blurRad="38100" dist="38100" dir="2700000" algn="tl">
                              <a:srgbClr val="000000">
                                <a:alpha val="43137"/>
                              </a:srgbClr>
                            </a:outerShdw>
                          </a:effectLst>
                          <a:latin typeface="Arial Narrow" pitchFamily="34" charset="0"/>
                        </a:rPr>
                        <a:t>the lawless one</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For the secret power of </a:t>
                      </a:r>
                      <a:r>
                        <a:rPr lang="en-US" sz="2800" b="1" u="sng" dirty="0">
                          <a:solidFill>
                            <a:schemeClr val="tx1"/>
                          </a:solidFill>
                          <a:effectLst>
                            <a:outerShdw blurRad="38100" dist="38100" dir="2700000" algn="tl">
                              <a:srgbClr val="000000">
                                <a:alpha val="43137"/>
                              </a:srgbClr>
                            </a:outerShdw>
                          </a:effectLst>
                          <a:latin typeface="Arial Narrow" pitchFamily="34" charset="0"/>
                        </a:rPr>
                        <a:t>lawlessness</a:t>
                      </a:r>
                      <a:r>
                        <a:rPr lang="en-US" sz="2800" b="1" dirty="0">
                          <a:solidFill>
                            <a:schemeClr val="tx1"/>
                          </a:solidFill>
                          <a:effectLst>
                            <a:outerShdw blurRad="38100" dist="38100" dir="2700000" algn="tl">
                              <a:srgbClr val="000000">
                                <a:alpha val="43137"/>
                              </a:srgbClr>
                            </a:outerShdw>
                          </a:effectLst>
                          <a:latin typeface="Arial Narrow" pitchFamily="34" charset="0"/>
                        </a:rPr>
                        <a:t> is already at work . . . And then </a:t>
                      </a:r>
                      <a:r>
                        <a:rPr lang="en-US" sz="2800" b="1" u="sng" dirty="0">
                          <a:solidFill>
                            <a:schemeClr val="tx1"/>
                          </a:solidFill>
                          <a:effectLst>
                            <a:outerShdw blurRad="38100" dist="38100" dir="2700000" algn="tl">
                              <a:srgbClr val="000000">
                                <a:alpha val="43137"/>
                              </a:srgbClr>
                            </a:outerShdw>
                          </a:effectLst>
                          <a:latin typeface="Arial Narrow" pitchFamily="34" charset="0"/>
                        </a:rPr>
                        <a:t>the lawless one</a:t>
                      </a:r>
                      <a:r>
                        <a:rPr lang="en-US" sz="2800" b="1" dirty="0">
                          <a:solidFill>
                            <a:schemeClr val="tx1"/>
                          </a:solidFill>
                          <a:effectLst>
                            <a:outerShdw blurRad="38100" dist="38100" dir="2700000" algn="tl">
                              <a:srgbClr val="000000">
                                <a:alpha val="43137"/>
                              </a:srgbClr>
                            </a:outerShdw>
                          </a:effectLst>
                          <a:latin typeface="Arial Narrow" pitchFamily="34" charset="0"/>
                        </a:rPr>
                        <a:t> will be revealed.</a:t>
                      </a:r>
                      <a:r>
                        <a:rPr lang="en-US" sz="2800" b="1" baseline="0" dirty="0">
                          <a:solidFill>
                            <a:schemeClr val="tx1"/>
                          </a:solidFill>
                          <a:effectLst>
                            <a:outerShdw blurRad="38100" dist="38100" dir="2700000" algn="tl">
                              <a:srgbClr val="000000">
                                <a:alpha val="43137"/>
                              </a:srgbClr>
                            </a:outerShdw>
                          </a:effectLst>
                          <a:latin typeface="Arial Narrow" pitchFamily="34" charset="0"/>
                        </a:rPr>
                        <a:t> - v7-8</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688" marB="45688"/>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63EB46-1F48-4970-B22F-BD1B8D8423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1412A5-F380-4A6C-891C-84041965CB5F}"/>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7F26407-0E51-4AAB-AA04-63426D841B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38F6EB75-D5B2-4C60-A26A-BC6C6EB08994}"/>
              </a:ext>
            </a:extLst>
          </p:cNvPr>
          <p:cNvGraphicFramePr>
            <a:graphicFrameLocks noGrp="1"/>
          </p:cNvGraphicFramePr>
          <p:nvPr/>
        </p:nvGraphicFramePr>
        <p:xfrm>
          <a:off x="0" y="2667000"/>
          <a:ext cx="9144000" cy="2987675"/>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7.  Will return.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2800" b="1" baseline="0" dirty="0">
                          <a:solidFill>
                            <a:schemeClr val="tx1"/>
                          </a:solidFill>
                          <a:effectLst>
                            <a:outerShdw blurRad="38100" dist="38100" dir="2700000" algn="tl">
                              <a:srgbClr val="000000">
                                <a:alpha val="43137"/>
                              </a:srgbClr>
                            </a:outerShdw>
                          </a:effectLst>
                          <a:latin typeface="Arial Narrow" pitchFamily="34" charset="0"/>
                        </a:rPr>
                        <a:t> . . W</a:t>
                      </a:r>
                      <a:r>
                        <a:rPr lang="en-US" sz="2800" b="1" dirty="0">
                          <a:solidFill>
                            <a:schemeClr val="tx1"/>
                          </a:solidFill>
                          <a:effectLst>
                            <a:outerShdw blurRad="38100" dist="38100" dir="2700000" algn="tl">
                              <a:srgbClr val="000000">
                                <a:alpha val="43137"/>
                              </a:srgbClr>
                            </a:outerShdw>
                          </a:effectLst>
                          <a:latin typeface="Arial Narrow" pitchFamily="34" charset="0"/>
                        </a:rPr>
                        <a:t>hom the Lord Jesus will overthrow with the breath of his mouth and destroy </a:t>
                      </a:r>
                      <a:r>
                        <a:rPr lang="en-US" sz="2800" b="1" u="sng" dirty="0">
                          <a:solidFill>
                            <a:schemeClr val="tx1"/>
                          </a:solidFill>
                          <a:effectLst>
                            <a:outerShdw blurRad="38100" dist="38100" dir="2700000" algn="tl">
                              <a:srgbClr val="000000">
                                <a:alpha val="43137"/>
                              </a:srgbClr>
                            </a:outerShdw>
                          </a:effectLst>
                          <a:latin typeface="Arial Narrow" pitchFamily="34" charset="0"/>
                        </a:rPr>
                        <a:t>by the splendor of his coming</a:t>
                      </a:r>
                      <a:r>
                        <a:rPr lang="en-US" sz="2800" b="1" dirty="0">
                          <a:solidFill>
                            <a:schemeClr val="tx1"/>
                          </a:solidFill>
                          <a:effectLst>
                            <a:outerShdw blurRad="38100" dist="38100" dir="2700000" algn="tl">
                              <a:srgbClr val="000000">
                                <a:alpha val="43137"/>
                              </a:srgbClr>
                            </a:outerShdw>
                          </a:effectLst>
                          <a:latin typeface="Arial Narrow" pitchFamily="34" charset="0"/>
                        </a:rPr>
                        <a:t>. - v8</a:t>
                      </a:r>
                    </a:p>
                  </a:txBody>
                  <a:tcPr marT="45730" marB="45730"/>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EBFE1A-2BC2-4233-BD94-554303F723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1124DC-B672-413D-B1BA-8AC4F97DF9CB}"/>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0A26EB4-F2CA-491B-B69C-AB0009D3B1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8A22F2F7-1ED0-42BD-A277-5D3999FFC28C}"/>
              </a:ext>
            </a:extLst>
          </p:cNvPr>
          <p:cNvGraphicFramePr>
            <a:graphicFrameLocks noGrp="1"/>
          </p:cNvGraphicFramePr>
          <p:nvPr/>
        </p:nvGraphicFramePr>
        <p:xfrm>
          <a:off x="76200" y="2667000"/>
          <a:ext cx="9067800" cy="2987675"/>
        </p:xfrm>
        <a:graphic>
          <a:graphicData uri="http://schemas.openxmlformats.org/drawingml/2006/table">
            <a:tbl>
              <a:tblPr firstRow="1" bandRow="1">
                <a:tableStyleId>{2D5ABB26-0587-4C30-8999-92F81FD0307C}</a:tableStyleId>
              </a:tblPr>
              <a:tblGrid>
                <a:gridCol w="4457054">
                  <a:extLst>
                    <a:ext uri="{9D8B030D-6E8A-4147-A177-3AD203B41FA5}">
                      <a16:colId xmlns:a16="http://schemas.microsoft.com/office/drawing/2014/main" val="20000"/>
                    </a:ext>
                  </a:extLst>
                </a:gridCol>
                <a:gridCol w="4610746">
                  <a:extLst>
                    <a:ext uri="{9D8B030D-6E8A-4147-A177-3AD203B41FA5}">
                      <a16:colId xmlns:a16="http://schemas.microsoft.com/office/drawing/2014/main" val="20001"/>
                    </a:ext>
                  </a:extLst>
                </a:gridCol>
              </a:tblGrid>
              <a:tr h="76216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30" marB="45730"/>
                </a:tc>
                <a:extLst>
                  <a:ext uri="{0D108BD9-81ED-4DB2-BD59-A6C34878D82A}">
                    <a16:rowId xmlns:a16="http://schemas.microsoft.com/office/drawing/2014/main" val="10000"/>
                  </a:ext>
                </a:extLst>
              </a:tr>
              <a:tr h="222551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7.  Will return.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2800" b="1" baseline="0" dirty="0">
                          <a:solidFill>
                            <a:schemeClr val="tx1"/>
                          </a:solidFill>
                          <a:effectLst>
                            <a:outerShdw blurRad="38100" dist="38100" dir="2700000" algn="tl">
                              <a:srgbClr val="000000">
                                <a:alpha val="43137"/>
                              </a:srgbClr>
                            </a:outerShdw>
                          </a:effectLst>
                          <a:latin typeface="Arial Narrow" pitchFamily="34" charset="0"/>
                        </a:rPr>
                        <a:t> . . W</a:t>
                      </a:r>
                      <a:r>
                        <a:rPr lang="en-US" sz="2800" b="1" dirty="0">
                          <a:solidFill>
                            <a:schemeClr val="tx1"/>
                          </a:solidFill>
                          <a:effectLst>
                            <a:outerShdw blurRad="38100" dist="38100" dir="2700000" algn="tl">
                              <a:srgbClr val="000000">
                                <a:alpha val="43137"/>
                              </a:srgbClr>
                            </a:outerShdw>
                          </a:effectLst>
                          <a:latin typeface="Arial Narrow" pitchFamily="34" charset="0"/>
                        </a:rPr>
                        <a:t>hom the Lord Jesus will overthrow with the breath of his mouth and destroy </a:t>
                      </a:r>
                      <a:r>
                        <a:rPr lang="en-US" sz="2800" b="1" u="sng" dirty="0">
                          <a:solidFill>
                            <a:schemeClr val="tx1"/>
                          </a:solidFill>
                          <a:effectLst>
                            <a:outerShdw blurRad="38100" dist="38100" dir="2700000" algn="tl">
                              <a:srgbClr val="000000">
                                <a:alpha val="43137"/>
                              </a:srgbClr>
                            </a:outerShdw>
                          </a:effectLst>
                          <a:latin typeface="Arial Narrow" pitchFamily="34" charset="0"/>
                        </a:rPr>
                        <a:t>by the splendor of his coming</a:t>
                      </a:r>
                      <a:r>
                        <a:rPr lang="en-US" sz="2800" b="1" dirty="0">
                          <a:solidFill>
                            <a:schemeClr val="tx1"/>
                          </a:solidFill>
                          <a:effectLst>
                            <a:outerShdw blurRad="38100" dist="38100" dir="2700000" algn="tl">
                              <a:srgbClr val="000000">
                                <a:alpha val="43137"/>
                              </a:srgbClr>
                            </a:outerShdw>
                          </a:effectLst>
                          <a:latin typeface="Arial Narrow" pitchFamily="34" charset="0"/>
                        </a:rPr>
                        <a:t>. - v8</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Will </a:t>
                      </a:r>
                      <a:r>
                        <a:rPr lang="en-US" sz="2800" b="1" u="sng" dirty="0">
                          <a:solidFill>
                            <a:srgbClr val="990033"/>
                          </a:solidFill>
                          <a:effectLst>
                            <a:outerShdw blurRad="38100" dist="38100" dir="2700000" algn="tl">
                              <a:srgbClr val="000000">
                                <a:alpha val="43137"/>
                              </a:srgbClr>
                            </a:outerShdw>
                          </a:effectLst>
                          <a:latin typeface="Arial Narrow" pitchFamily="34" charset="0"/>
                        </a:rPr>
                        <a:t>return</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u="sng" dirty="0">
                          <a:solidFill>
                            <a:schemeClr val="tx1"/>
                          </a:solidFill>
                          <a:effectLst>
                            <a:outerShdw blurRad="38100" dist="38100" dir="2700000" algn="tl">
                              <a:srgbClr val="000000">
                                <a:alpha val="43137"/>
                              </a:srgbClr>
                            </a:outerShdw>
                          </a:effectLst>
                          <a:latin typeface="Arial Narrow" pitchFamily="34" charset="0"/>
                        </a:rPr>
                        <a:t>The coming of the lawless one </a:t>
                      </a:r>
                      <a:r>
                        <a:rPr lang="en-US" sz="2800" b="1" dirty="0">
                          <a:solidFill>
                            <a:schemeClr val="tx1"/>
                          </a:solidFill>
                          <a:effectLst>
                            <a:outerShdw blurRad="38100" dist="38100" dir="2700000" algn="tl">
                              <a:srgbClr val="000000">
                                <a:alpha val="43137"/>
                              </a:srgbClr>
                            </a:outerShdw>
                          </a:effectLst>
                          <a:latin typeface="Arial Narrow" pitchFamily="34" charset="0"/>
                        </a:rPr>
                        <a:t>will be in accordance with the work of Satan . . . - v9</a:t>
                      </a:r>
                    </a:p>
                  </a:txBody>
                  <a:tcPr marT="45730" marB="4573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CA68E2-1ACF-4332-A759-072FF8BEF0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5EC0E7-A212-4D8D-A86B-42DA6B477A64}"/>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1405578-1951-4C38-93B0-95474FBE88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EFF77D61-A52B-4418-92CA-B45A1F1EC995}"/>
              </a:ext>
            </a:extLst>
          </p:cNvPr>
          <p:cNvGraphicFramePr>
            <a:graphicFrameLocks noGrp="1"/>
          </p:cNvGraphicFramePr>
          <p:nvPr/>
        </p:nvGraphicFramePr>
        <p:xfrm>
          <a:off x="0" y="2667000"/>
          <a:ext cx="9144000" cy="3840163"/>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924">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06" marB="45706"/>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06" marB="45706"/>
                </a:tc>
                <a:extLst>
                  <a:ext uri="{0D108BD9-81ED-4DB2-BD59-A6C34878D82A}">
                    <a16:rowId xmlns:a16="http://schemas.microsoft.com/office/drawing/2014/main" val="10000"/>
                  </a:ext>
                </a:extLst>
              </a:tr>
              <a:tr h="307823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8.  Came as a working of God with signs.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Ephesians 1:19-20 - </a:t>
                      </a:r>
                      <a:r>
                        <a:rPr lang="en-US" sz="2800" b="1" u="none" dirty="0">
                          <a:solidFill>
                            <a:schemeClr val="tx1"/>
                          </a:solidFill>
                          <a:effectLst>
                            <a:outerShdw blurRad="38100" dist="38100" dir="2700000" algn="tl">
                              <a:srgbClr val="000000">
                                <a:alpha val="43137"/>
                              </a:srgbClr>
                            </a:outerShdw>
                          </a:effectLst>
                          <a:latin typeface="Arial Narrow" pitchFamily="34" charset="0"/>
                        </a:rPr>
                        <a:t>That power is like the working of his mighty strength, which he exerted in Christ </a:t>
                      </a:r>
                      <a:r>
                        <a:rPr lang="en-US" sz="2800" b="1" dirty="0">
                          <a:solidFill>
                            <a:schemeClr val="tx1"/>
                          </a:solidFill>
                          <a:effectLst>
                            <a:outerShdw blurRad="38100" dist="38100" dir="2700000" algn="tl">
                              <a:srgbClr val="000000">
                                <a:alpha val="43137"/>
                              </a:srgbClr>
                            </a:outerShdw>
                          </a:effectLst>
                          <a:latin typeface="Arial Narrow" pitchFamily="34" charset="0"/>
                        </a:rPr>
                        <a:t>when he raised him from the dead.</a:t>
                      </a:r>
                    </a:p>
                  </a:txBody>
                  <a:tcPr marT="45706" marB="45706"/>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06" marB="45706"/>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2529A2-6E20-4FAB-97C9-A6F9D7B628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8C3C59-113E-4A4D-9F81-0D52DD116DE6}"/>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26A55A6-7568-4A03-B0FE-5E7E13DD13A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748095F2-E776-46A4-AB3E-B88546606E29}"/>
              </a:ext>
            </a:extLst>
          </p:cNvPr>
          <p:cNvGraphicFramePr>
            <a:graphicFrameLocks noGrp="1"/>
          </p:cNvGraphicFramePr>
          <p:nvPr/>
        </p:nvGraphicFramePr>
        <p:xfrm>
          <a:off x="0" y="2667000"/>
          <a:ext cx="9144000" cy="3840163"/>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924">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06" marB="45706"/>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06" marB="45706"/>
                </a:tc>
                <a:extLst>
                  <a:ext uri="{0D108BD9-81ED-4DB2-BD59-A6C34878D82A}">
                    <a16:rowId xmlns:a16="http://schemas.microsoft.com/office/drawing/2014/main" val="10000"/>
                  </a:ext>
                </a:extLst>
              </a:tr>
              <a:tr h="307823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8.  Came as a working of God with signs.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Ephesians 1:19-20 - </a:t>
                      </a:r>
                      <a:r>
                        <a:rPr lang="en-US" sz="2800" b="1" u="none" dirty="0">
                          <a:solidFill>
                            <a:schemeClr val="tx1"/>
                          </a:solidFill>
                          <a:effectLst>
                            <a:outerShdw blurRad="38100" dist="38100" dir="2700000" algn="tl">
                              <a:srgbClr val="000000">
                                <a:alpha val="43137"/>
                              </a:srgbClr>
                            </a:outerShdw>
                          </a:effectLst>
                          <a:latin typeface="Arial Narrow" pitchFamily="34" charset="0"/>
                        </a:rPr>
                        <a:t>That power is like the working of his mighty strength, which he exerted in Christ </a:t>
                      </a:r>
                      <a:r>
                        <a:rPr lang="en-US" sz="2800" b="1" dirty="0">
                          <a:solidFill>
                            <a:schemeClr val="tx1"/>
                          </a:solidFill>
                          <a:effectLst>
                            <a:outerShdw blurRad="38100" dist="38100" dir="2700000" algn="tl">
                              <a:srgbClr val="000000">
                                <a:alpha val="43137"/>
                              </a:srgbClr>
                            </a:outerShdw>
                          </a:effectLst>
                          <a:latin typeface="Arial Narrow" pitchFamily="34" charset="0"/>
                        </a:rPr>
                        <a:t>when he raised him from the dead.</a:t>
                      </a:r>
                    </a:p>
                  </a:txBody>
                  <a:tcPr marT="45706" marB="45706"/>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Came as a working of Satan with </a:t>
                      </a:r>
                      <a:r>
                        <a:rPr lang="en-US" sz="2800" b="1" u="sng" dirty="0">
                          <a:solidFill>
                            <a:srgbClr val="990033"/>
                          </a:solidFill>
                          <a:effectLst>
                            <a:outerShdw blurRad="38100" dist="38100" dir="2700000" algn="tl">
                              <a:srgbClr val="000000">
                                <a:alpha val="43137"/>
                              </a:srgbClr>
                            </a:outerShdw>
                          </a:effectLst>
                          <a:latin typeface="Arial Narrow" pitchFamily="34" charset="0"/>
                        </a:rPr>
                        <a:t>false</a:t>
                      </a:r>
                      <a:r>
                        <a:rPr lang="en-US" sz="2800" b="1" dirty="0">
                          <a:solidFill>
                            <a:srgbClr val="990033"/>
                          </a:solidFill>
                          <a:effectLst>
                            <a:outerShdw blurRad="38100" dist="38100" dir="2700000" algn="tl">
                              <a:srgbClr val="000000">
                                <a:alpha val="43137"/>
                              </a:srgbClr>
                            </a:outerShdw>
                          </a:effectLst>
                          <a:latin typeface="Arial Narrow" pitchFamily="34" charset="0"/>
                        </a:rPr>
                        <a:t> signs.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The coming of the lawless one will be in accordance with the work of Satan displayed in all kinds of </a:t>
                      </a:r>
                      <a:r>
                        <a:rPr lang="en-US" sz="2800" b="1" u="sng" dirty="0">
                          <a:solidFill>
                            <a:schemeClr val="tx1"/>
                          </a:solidFill>
                          <a:effectLst>
                            <a:outerShdw blurRad="38100" dist="38100" dir="2700000" algn="tl">
                              <a:srgbClr val="000000">
                                <a:alpha val="43137"/>
                              </a:srgbClr>
                            </a:outerShdw>
                          </a:effectLst>
                          <a:latin typeface="Arial Narrow" pitchFamily="34" charset="0"/>
                        </a:rPr>
                        <a:t>counterfeit miracles, signs and wonders</a:t>
                      </a:r>
                      <a:r>
                        <a:rPr lang="en-US" sz="2800" b="1" dirty="0">
                          <a:solidFill>
                            <a:schemeClr val="tx1"/>
                          </a:solidFill>
                          <a:effectLst>
                            <a:outerShdw blurRad="38100" dist="38100" dir="2700000" algn="tl">
                              <a:srgbClr val="000000">
                                <a:alpha val="43137"/>
                              </a:srgbClr>
                            </a:outerShdw>
                          </a:effectLst>
                          <a:latin typeface="Arial Narrow" pitchFamily="34" charset="0"/>
                        </a:rPr>
                        <a:t> . . . - v9</a:t>
                      </a:r>
                    </a:p>
                  </a:txBody>
                  <a:tcPr marT="45706" marB="45706"/>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A3F3E1-9AE7-4CFB-B264-7D8DF9E7B9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FC49E3-3296-47CF-ABFC-D5FBF7672C62}"/>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3CF4AC8-1CD4-40F2-A8C6-FBFFCA005D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24C1A695-3EC9-4ED2-AB9B-5D793D2394FA}"/>
              </a:ext>
            </a:extLst>
          </p:cNvPr>
          <p:cNvGraphicFramePr>
            <a:graphicFrameLocks noGrp="1"/>
          </p:cNvGraphicFramePr>
          <p:nvPr/>
        </p:nvGraphicFramePr>
        <p:xfrm>
          <a:off x="0" y="2667000"/>
          <a:ext cx="9144000" cy="3840163"/>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1924">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06" marB="45706"/>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06" marB="45706"/>
                </a:tc>
                <a:extLst>
                  <a:ext uri="{0D108BD9-81ED-4DB2-BD59-A6C34878D82A}">
                    <a16:rowId xmlns:a16="http://schemas.microsoft.com/office/drawing/2014/main" val="10000"/>
                  </a:ext>
                </a:extLst>
              </a:tr>
              <a:tr h="307823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9.  Brought the gospel of truth with salvation.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 . . in every sort of evil that deceives those who are perishing. They perish because they refused to </a:t>
                      </a:r>
                      <a:r>
                        <a:rPr lang="en-US" sz="2800" b="1" u="sng" dirty="0">
                          <a:solidFill>
                            <a:schemeClr val="tx1"/>
                          </a:solidFill>
                          <a:effectLst>
                            <a:outerShdw blurRad="38100" dist="38100" dir="2700000" algn="tl">
                              <a:srgbClr val="000000">
                                <a:alpha val="43137"/>
                              </a:srgbClr>
                            </a:outerShdw>
                          </a:effectLst>
                          <a:latin typeface="Arial Narrow" pitchFamily="34" charset="0"/>
                        </a:rPr>
                        <a:t>love the truth and so be saved</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2800" b="1" baseline="0" dirty="0">
                          <a:solidFill>
                            <a:schemeClr val="tx1"/>
                          </a:solidFill>
                          <a:effectLst>
                            <a:outerShdw blurRad="38100" dist="38100" dir="2700000" algn="tl">
                              <a:srgbClr val="000000">
                                <a:alpha val="43137"/>
                              </a:srgbClr>
                            </a:outerShdw>
                          </a:effectLst>
                          <a:latin typeface="Arial Narrow" pitchFamily="34" charset="0"/>
                        </a:rPr>
                        <a:t> - v10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706" marB="45706"/>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06" marB="45706"/>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B28746-8342-4DAF-B31C-50C5BFDFB9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0CC75B-5562-486C-BB0F-54AFE08F5040}"/>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FC86431-2F75-432A-98D8-5A4A6B2A90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B3EABCEC-EEE1-44E5-BF85-725D53C35664}"/>
              </a:ext>
            </a:extLst>
          </p:cNvPr>
          <p:cNvGraphicFramePr>
            <a:graphicFrameLocks noGrp="1"/>
          </p:cNvGraphicFramePr>
          <p:nvPr/>
        </p:nvGraphicFramePr>
        <p:xfrm>
          <a:off x="0" y="2667000"/>
          <a:ext cx="9144000" cy="4267200"/>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a:tc>
                <a:extLst>
                  <a:ext uri="{0D108BD9-81ED-4DB2-BD59-A6C34878D82A}">
                    <a16:rowId xmlns:a16="http://schemas.microsoft.com/office/drawing/2014/main" val="10000"/>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9.  Brought the gospel of truth with salvation.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 . . in every sort of evil that deceives those who are perishing. They perish because they refused to </a:t>
                      </a:r>
                      <a:r>
                        <a:rPr lang="en-US" sz="2800" b="1" u="sng" dirty="0">
                          <a:solidFill>
                            <a:schemeClr val="tx1"/>
                          </a:solidFill>
                          <a:effectLst>
                            <a:outerShdw blurRad="38100" dist="38100" dir="2700000" algn="tl">
                              <a:srgbClr val="000000">
                                <a:alpha val="43137"/>
                              </a:srgbClr>
                            </a:outerShdw>
                          </a:effectLst>
                          <a:latin typeface="Arial Narrow" pitchFamily="34" charset="0"/>
                        </a:rPr>
                        <a:t>love the truth and so be saved</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2800" b="1" baseline="0" dirty="0">
                          <a:solidFill>
                            <a:schemeClr val="tx1"/>
                          </a:solidFill>
                          <a:effectLst>
                            <a:outerShdw blurRad="38100" dist="38100" dir="2700000" algn="tl">
                              <a:srgbClr val="000000">
                                <a:alpha val="43137"/>
                              </a:srgbClr>
                            </a:outerShdw>
                          </a:effectLst>
                          <a:latin typeface="Arial Narrow" pitchFamily="34" charset="0"/>
                        </a:rPr>
                        <a:t> - v10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Brings a false gospel for </a:t>
                      </a:r>
                      <a:r>
                        <a:rPr lang="en-US" sz="2800" b="1" u="sng" dirty="0">
                          <a:solidFill>
                            <a:srgbClr val="990033"/>
                          </a:solidFill>
                          <a:effectLst>
                            <a:outerShdw blurRad="38100" dist="38100" dir="2700000" algn="tl">
                              <a:srgbClr val="000000">
                                <a:alpha val="43137"/>
                              </a:srgbClr>
                            </a:outerShdw>
                          </a:effectLst>
                          <a:latin typeface="Arial Narrow" pitchFamily="34" charset="0"/>
                        </a:rPr>
                        <a:t>destruction</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Narrow" pitchFamily="34" charset="0"/>
                        </a:rPr>
                        <a:t>. . . in </a:t>
                      </a:r>
                      <a:r>
                        <a:rPr lang="en-US" sz="2800" b="1" u="sng" dirty="0">
                          <a:solidFill>
                            <a:schemeClr val="tx1"/>
                          </a:solidFill>
                          <a:effectLst>
                            <a:outerShdw blurRad="38100" dist="38100" dir="2700000" algn="tl">
                              <a:srgbClr val="000000">
                                <a:alpha val="43137"/>
                              </a:srgbClr>
                            </a:outerShdw>
                          </a:effectLst>
                          <a:latin typeface="Arial Narrow" pitchFamily="34" charset="0"/>
                        </a:rPr>
                        <a:t>every sort of evil that deceives those who are perishing</a:t>
                      </a:r>
                      <a:r>
                        <a:rPr lang="en-US" sz="2800" b="1" u="none" dirty="0">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They perish because they refused to love the truth and so be saved.</a:t>
                      </a:r>
                      <a:r>
                        <a:rPr lang="en-US" sz="2800" b="1" baseline="0" dirty="0">
                          <a:solidFill>
                            <a:schemeClr val="tx1"/>
                          </a:solidFill>
                          <a:effectLst>
                            <a:outerShdw blurRad="38100" dist="38100" dir="2700000" algn="tl">
                              <a:srgbClr val="000000">
                                <a:alpha val="43137"/>
                              </a:srgbClr>
                            </a:outerShdw>
                          </a:effectLst>
                          <a:latin typeface="Arial Narrow" pitchFamily="34" charset="0"/>
                        </a:rPr>
                        <a:t> - v10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6E9812-3B7C-4982-99C4-5584DFFBA7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76B65A-527D-4A70-9FBE-850FA7225FFB}"/>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3D20267-A267-4BB3-9BA0-0357B631A6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7F46D4D2-6D19-43D3-A505-A5C33164C932}"/>
              </a:ext>
            </a:extLst>
          </p:cNvPr>
          <p:cNvGraphicFramePr>
            <a:graphicFrameLocks noGrp="1"/>
          </p:cNvGraphicFramePr>
          <p:nvPr/>
        </p:nvGraphicFramePr>
        <p:xfrm>
          <a:off x="0" y="2667000"/>
          <a:ext cx="9144000" cy="4084638"/>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059">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24" marB="45724"/>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24" marB="45724"/>
                </a:tc>
                <a:extLst>
                  <a:ext uri="{0D108BD9-81ED-4DB2-BD59-A6C34878D82A}">
                    <a16:rowId xmlns:a16="http://schemas.microsoft.com/office/drawing/2014/main" val="10000"/>
                  </a:ext>
                </a:extLst>
              </a:tr>
              <a:tr h="332257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10.  Kingdom rests on faith in truth.</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b="1" dirty="0">
                          <a:solidFill>
                            <a:schemeClr val="tx1"/>
                          </a:solidFill>
                          <a:effectLst>
                            <a:outerShdw blurRad="38100" dist="38100" dir="2700000" algn="tl">
                              <a:srgbClr val="000000">
                                <a:alpha val="43137"/>
                              </a:srgbClr>
                            </a:outerShdw>
                          </a:effectLst>
                          <a:latin typeface="Arial Narrow" pitchFamily="34" charset="0"/>
                        </a:rPr>
                        <a:t>For this reason God sends them a powerful delusion so that they will believe the lie</a:t>
                      </a:r>
                      <a:r>
                        <a:rPr lang="en-US" sz="2600" b="1" baseline="30000" dirty="0">
                          <a:solidFill>
                            <a:schemeClr val="tx1"/>
                          </a:solidFill>
                          <a:effectLst>
                            <a:outerShdw blurRad="38100" dist="38100" dir="2700000" algn="tl">
                              <a:srgbClr val="000000">
                                <a:alpha val="43137"/>
                              </a:srgbClr>
                            </a:outerShdw>
                          </a:effectLst>
                          <a:latin typeface="Arial Narrow" pitchFamily="34" charset="0"/>
                        </a:rPr>
                        <a:t> </a:t>
                      </a:r>
                      <a:r>
                        <a:rPr lang="en-US" sz="2600" b="1" dirty="0">
                          <a:solidFill>
                            <a:schemeClr val="tx1"/>
                          </a:solidFill>
                          <a:effectLst>
                            <a:outerShdw blurRad="38100" dist="38100" dir="2700000" algn="tl">
                              <a:srgbClr val="000000">
                                <a:alpha val="43137"/>
                              </a:srgbClr>
                            </a:outerShdw>
                          </a:effectLst>
                          <a:latin typeface="Arial Narrow" pitchFamily="34" charset="0"/>
                        </a:rPr>
                        <a:t>and so that all will be condemned who have not </a:t>
                      </a:r>
                      <a:r>
                        <a:rPr lang="en-US" sz="2600" b="1" u="sng" dirty="0">
                          <a:solidFill>
                            <a:schemeClr val="tx1"/>
                          </a:solidFill>
                          <a:effectLst>
                            <a:outerShdw blurRad="38100" dist="38100" dir="2700000" algn="tl">
                              <a:srgbClr val="000000">
                                <a:alpha val="43137"/>
                              </a:srgbClr>
                            </a:outerShdw>
                          </a:effectLst>
                          <a:latin typeface="Arial Narrow" pitchFamily="34" charset="0"/>
                        </a:rPr>
                        <a:t>believed the truth</a:t>
                      </a:r>
                      <a:r>
                        <a:rPr lang="en-US" sz="2600" b="1" dirty="0">
                          <a:solidFill>
                            <a:schemeClr val="tx1"/>
                          </a:solidFill>
                          <a:effectLst>
                            <a:outerShdw blurRad="38100" dist="38100" dir="2700000" algn="tl">
                              <a:srgbClr val="000000">
                                <a:alpha val="43137"/>
                              </a:srgbClr>
                            </a:outerShdw>
                          </a:effectLst>
                          <a:latin typeface="Arial Narrow" pitchFamily="34" charset="0"/>
                        </a:rPr>
                        <a:t> but have delighted in wickedness. - v11-12</a:t>
                      </a:r>
                    </a:p>
                  </a:txBody>
                  <a:tcPr marT="45724" marB="45724"/>
                </a:tc>
                <a:tc>
                  <a:txBody>
                    <a:bodyPr/>
                    <a:lstStyle/>
                    <a:p>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24" marB="45724"/>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149D82-895B-42AF-B37D-8122BC5973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B1ABB4-5E44-4547-9EA2-F255418453A9}"/>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889B0BD-D46A-4691-B0BF-918F741378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graphicFrame>
        <p:nvGraphicFramePr>
          <p:cNvPr id="5" name="Table 4">
            <a:extLst>
              <a:ext uri="{FF2B5EF4-FFF2-40B4-BE49-F238E27FC236}">
                <a16:creationId xmlns:a16="http://schemas.microsoft.com/office/drawing/2014/main" id="{1857B883-E241-4B9A-9ED1-C00230719C30}"/>
              </a:ext>
            </a:extLst>
          </p:cNvPr>
          <p:cNvGraphicFramePr>
            <a:graphicFrameLocks noGrp="1"/>
          </p:cNvGraphicFramePr>
          <p:nvPr/>
        </p:nvGraphicFramePr>
        <p:xfrm>
          <a:off x="0" y="2667000"/>
          <a:ext cx="9144000" cy="4084638"/>
        </p:xfrm>
        <a:graphic>
          <a:graphicData uri="http://schemas.openxmlformats.org/drawingml/2006/table">
            <a:tbl>
              <a:tblPr firstRow="1" bandRow="1">
                <a:tableStyleId>{2D5ABB26-0587-4C30-8999-92F81FD0307C}</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762059">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Lord Jesus</a:t>
                      </a:r>
                    </a:p>
                  </a:txBody>
                  <a:tcPr marT="45724" marB="45724"/>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The Anti-Christ</a:t>
                      </a:r>
                    </a:p>
                  </a:txBody>
                  <a:tcPr marT="45724" marB="45724"/>
                </a:tc>
                <a:extLst>
                  <a:ext uri="{0D108BD9-81ED-4DB2-BD59-A6C34878D82A}">
                    <a16:rowId xmlns:a16="http://schemas.microsoft.com/office/drawing/2014/main" val="10000"/>
                  </a:ext>
                </a:extLst>
              </a:tr>
              <a:tr h="332257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10.  Kingdom rests on faith in truth.</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b="1" dirty="0">
                          <a:solidFill>
                            <a:schemeClr val="tx1"/>
                          </a:solidFill>
                          <a:effectLst>
                            <a:outerShdw blurRad="38100" dist="38100" dir="2700000" algn="tl">
                              <a:srgbClr val="000000">
                                <a:alpha val="43137"/>
                              </a:srgbClr>
                            </a:outerShdw>
                          </a:effectLst>
                          <a:latin typeface="Arial Narrow" pitchFamily="34" charset="0"/>
                        </a:rPr>
                        <a:t>For this reason God sends them a powerful delusion so that they will believe the lie</a:t>
                      </a:r>
                      <a:r>
                        <a:rPr lang="en-US" sz="2600" b="1" baseline="30000" dirty="0">
                          <a:solidFill>
                            <a:schemeClr val="tx1"/>
                          </a:solidFill>
                          <a:effectLst>
                            <a:outerShdw blurRad="38100" dist="38100" dir="2700000" algn="tl">
                              <a:srgbClr val="000000">
                                <a:alpha val="43137"/>
                              </a:srgbClr>
                            </a:outerShdw>
                          </a:effectLst>
                          <a:latin typeface="Arial Narrow" pitchFamily="34" charset="0"/>
                        </a:rPr>
                        <a:t> </a:t>
                      </a:r>
                      <a:r>
                        <a:rPr lang="en-US" sz="2600" b="1" dirty="0">
                          <a:solidFill>
                            <a:schemeClr val="tx1"/>
                          </a:solidFill>
                          <a:effectLst>
                            <a:outerShdw blurRad="38100" dist="38100" dir="2700000" algn="tl">
                              <a:srgbClr val="000000">
                                <a:alpha val="43137"/>
                              </a:srgbClr>
                            </a:outerShdw>
                          </a:effectLst>
                          <a:latin typeface="Arial Narrow" pitchFamily="34" charset="0"/>
                        </a:rPr>
                        <a:t>and so that all will be condemned </a:t>
                      </a:r>
                      <a:r>
                        <a:rPr lang="en-US" sz="2600" b="1" u="none" dirty="0">
                          <a:solidFill>
                            <a:schemeClr val="tx1"/>
                          </a:solidFill>
                          <a:effectLst>
                            <a:outerShdw blurRad="38100" dist="38100" dir="2700000" algn="tl">
                              <a:srgbClr val="000000">
                                <a:alpha val="43137"/>
                              </a:srgbClr>
                            </a:outerShdw>
                          </a:effectLst>
                          <a:latin typeface="Arial Narrow" pitchFamily="34" charset="0"/>
                        </a:rPr>
                        <a:t>who have not </a:t>
                      </a:r>
                      <a:r>
                        <a:rPr lang="en-US" sz="2600" b="1" u="sng" dirty="0">
                          <a:solidFill>
                            <a:schemeClr val="tx1"/>
                          </a:solidFill>
                          <a:effectLst>
                            <a:outerShdw blurRad="38100" dist="38100" dir="2700000" algn="tl">
                              <a:srgbClr val="000000">
                                <a:alpha val="43137"/>
                              </a:srgbClr>
                            </a:outerShdw>
                          </a:effectLst>
                          <a:latin typeface="Arial Narrow" pitchFamily="34" charset="0"/>
                        </a:rPr>
                        <a:t>believed the truth</a:t>
                      </a:r>
                      <a:r>
                        <a:rPr lang="en-US" sz="2600" b="1" dirty="0">
                          <a:solidFill>
                            <a:schemeClr val="tx1"/>
                          </a:solidFill>
                          <a:effectLst>
                            <a:outerShdw blurRad="38100" dist="38100" dir="2700000" algn="tl">
                              <a:srgbClr val="000000">
                                <a:alpha val="43137"/>
                              </a:srgbClr>
                            </a:outerShdw>
                          </a:effectLst>
                          <a:latin typeface="Arial Narrow" pitchFamily="34" charset="0"/>
                        </a:rPr>
                        <a:t> but have delighted in wickedness. - v11-12</a:t>
                      </a:r>
                    </a:p>
                  </a:txBody>
                  <a:tcPr marT="45724" marB="45724"/>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rPr>
                        <a:t>Kingdom rests on faith in </a:t>
                      </a:r>
                      <a:r>
                        <a:rPr lang="en-US" sz="2800" b="1" u="sng" dirty="0">
                          <a:solidFill>
                            <a:srgbClr val="990033"/>
                          </a:solidFill>
                          <a:effectLst>
                            <a:outerShdw blurRad="38100" dist="38100" dir="2700000" algn="tl">
                              <a:srgbClr val="000000">
                                <a:alpha val="43137"/>
                              </a:srgbClr>
                            </a:outerShdw>
                          </a:effectLst>
                          <a:latin typeface="Arial Narrow" pitchFamily="34" charset="0"/>
                        </a:rPr>
                        <a:t>deception</a:t>
                      </a:r>
                      <a:r>
                        <a:rPr lang="en-US" sz="2800" b="1" dirty="0">
                          <a:solidFill>
                            <a:srgbClr val="990033"/>
                          </a:solidFill>
                          <a:effectLst>
                            <a:outerShdw blurRad="38100" dist="38100" dir="2700000" algn="tl">
                              <a:srgbClr val="000000">
                                <a:alpha val="43137"/>
                              </a:srgbClr>
                            </a:outerShdw>
                          </a:effectLst>
                          <a:latin typeface="Arial Narrow"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b="1" dirty="0">
                          <a:solidFill>
                            <a:schemeClr val="tx1"/>
                          </a:solidFill>
                          <a:effectLst>
                            <a:outerShdw blurRad="38100" dist="38100" dir="2700000" algn="tl">
                              <a:srgbClr val="000000">
                                <a:alpha val="43137"/>
                              </a:srgbClr>
                            </a:outerShdw>
                          </a:effectLst>
                          <a:latin typeface="Arial Narrow" pitchFamily="34" charset="0"/>
                        </a:rPr>
                        <a:t>For this reason God sends them </a:t>
                      </a:r>
                      <a:r>
                        <a:rPr lang="en-US" sz="2600" b="1" u="sng" dirty="0">
                          <a:solidFill>
                            <a:schemeClr val="tx1"/>
                          </a:solidFill>
                          <a:effectLst>
                            <a:outerShdw blurRad="38100" dist="38100" dir="2700000" algn="tl">
                              <a:srgbClr val="000000">
                                <a:alpha val="43137"/>
                              </a:srgbClr>
                            </a:outerShdw>
                          </a:effectLst>
                          <a:latin typeface="Arial Narrow" pitchFamily="34" charset="0"/>
                        </a:rPr>
                        <a:t>a powerful delusion so that they will believe the lie</a:t>
                      </a:r>
                      <a:r>
                        <a:rPr lang="en-US" sz="2600" b="1" u="sng" baseline="30000" dirty="0">
                          <a:solidFill>
                            <a:schemeClr val="tx1"/>
                          </a:solidFill>
                          <a:effectLst>
                            <a:outerShdw blurRad="38100" dist="38100" dir="2700000" algn="tl">
                              <a:srgbClr val="000000">
                                <a:alpha val="43137"/>
                              </a:srgbClr>
                            </a:outerShdw>
                          </a:effectLst>
                          <a:latin typeface="Arial Narrow" pitchFamily="34" charset="0"/>
                        </a:rPr>
                        <a:t> </a:t>
                      </a:r>
                      <a:r>
                        <a:rPr lang="en-US" sz="2600" b="1" dirty="0">
                          <a:solidFill>
                            <a:schemeClr val="tx1"/>
                          </a:solidFill>
                          <a:effectLst>
                            <a:outerShdw blurRad="38100" dist="38100" dir="2700000" algn="tl">
                              <a:srgbClr val="000000">
                                <a:alpha val="43137"/>
                              </a:srgbClr>
                            </a:outerShdw>
                          </a:effectLst>
                          <a:latin typeface="Arial Narrow" pitchFamily="34" charset="0"/>
                        </a:rPr>
                        <a:t>and so that all will be condemned who have not believed the truth but have delighted in wickedness. - v11-12</a:t>
                      </a:r>
                    </a:p>
                  </a:txBody>
                  <a:tcPr marT="45724" marB="45724"/>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373B4A-9001-459A-8CA1-33232586AE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10E66A-4F8C-487C-826C-0077EFF490D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2:5-8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Don’t you remember that when I was with you I used to tell you these things? And now you know what is holding him back, so that he may be revealed at the proper time. For the secret power of lawlessness is already at work; but the one who now holds it back will continue to do so till he is taken out of the way. And then the lawless one will be revealed, whom the Lord Jesus will overthrow with the breath of his mouth and destroy by the splendor of his coming.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48B84C-2ED9-40BD-99FD-58A710CB8AB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2F52CC-188D-4A92-82F6-D69DB867293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Does the Bible Describe the Anti-Christ?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Has History Described the Anti-Christ?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2E65C9-C2D3-4AAC-B213-25E3CF3914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B017D8-E3C9-4650-B001-34B053629EF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has been the traditional 	Protestant interpretation?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C8A51BE-AB6F-4AD6-8CAC-EB767AE933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F4B4FB-8245-4DC0-9614-745F7F4939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FFB024-B3D7-45BF-9EC0-28ED419EE6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41FA843-9101-46BD-A9F4-191F8A7E84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431E29-5563-41EF-B293-0AD341F631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3386C5-6AD8-4E31-91B1-78695D6F8E7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Roman Church has always 		had one man as it’s auth-			</a:t>
            </a:r>
            <a:r>
              <a:rPr lang="en-US" sz="4400" b="1" dirty="0" err="1">
                <a:solidFill>
                  <a:srgbClr val="990033"/>
                </a:solidFill>
                <a:effectLst>
                  <a:outerShdw blurRad="38100" dist="38100" dir="2700000" algn="tl">
                    <a:srgbClr val="000000">
                      <a:alpha val="43137"/>
                    </a:srgbClr>
                  </a:outerShdw>
                </a:effectLst>
                <a:latin typeface="Arial Narrow" pitchFamily="34" charset="0"/>
              </a:rPr>
              <a:t>ority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28A2CC2-654B-4012-B5B0-E69FF7E130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F40510-6E14-4B54-8913-2BD85E98C03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C0E73C-6E70-497E-89EF-DC6E0F478A3A}"/>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came from an </a:t>
            </a:r>
            <a:r>
              <a:rPr lang="en-US" sz="4400" b="1" u="sng" dirty="0">
                <a:solidFill>
                  <a:srgbClr val="990033"/>
                </a:solidFill>
                <a:effectLst>
                  <a:outerShdw blurRad="38100" dist="38100" dir="2700000" algn="tl">
                    <a:srgbClr val="000000">
                      <a:alpha val="43137"/>
                    </a:srgbClr>
                  </a:outerShdw>
                </a:effectLst>
                <a:latin typeface="Arial Narrow" pitchFamily="34" charset="0"/>
              </a:rPr>
              <a:t>apostasy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Don’t let anyone deceive you in any way, for that day will not come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until the rebellion occurs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man of lawlessness is revealed, the man doomed to destruction. - v3</a:t>
            </a:r>
          </a:p>
        </p:txBody>
      </p:sp>
      <p:sp>
        <p:nvSpPr>
          <p:cNvPr id="4" name="Rectangle 3">
            <a:extLst>
              <a:ext uri="{FF2B5EF4-FFF2-40B4-BE49-F238E27FC236}">
                <a16:creationId xmlns:a16="http://schemas.microsoft.com/office/drawing/2014/main" id="{D394290C-1DAD-4917-A59F-B32ABAA2E4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B9A0D0-2CC9-402A-B23F-86783D4BF6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0866F3-A59C-49D8-B487-A62BD6F7EB7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This was restrained by </a:t>
            </a:r>
            <a:r>
              <a:rPr lang="en-US" sz="4400" b="1" u="sng" dirty="0">
                <a:solidFill>
                  <a:srgbClr val="990033"/>
                </a:solidFill>
                <a:effectLst>
                  <a:outerShdw blurRad="38100" dist="38100" dir="2700000" algn="tl">
                    <a:srgbClr val="000000">
                      <a:alpha val="43137"/>
                    </a:srgbClr>
                  </a:outerShdw>
                </a:effectLst>
                <a:latin typeface="Arial Narrow" pitchFamily="34" charset="0"/>
              </a:rPr>
              <a:t>Caesar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E0D1F6B-21B2-46B1-AC52-89FC2B74DE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D2FC3F8D-D024-46A5-B51E-332E1F83E9C3}"/>
              </a:ext>
            </a:extLst>
          </p:cNvPr>
          <p:cNvGraphicFramePr>
            <a:graphicFrameLocks noGrp="1"/>
          </p:cNvGraphicFramePr>
          <p:nvPr/>
        </p:nvGraphicFramePr>
        <p:xfrm>
          <a:off x="914400" y="4267200"/>
          <a:ext cx="7772400" cy="222567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the secret power of lawlessness is already at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one who now holds it back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continue to do so till he is taken out of the way. And then the lawless one will be revealed . . . - v7-8</a:t>
                      </a:r>
                      <a:endParaRPr lang="en-US" sz="2800" dirty="0">
                        <a:latin typeface="Arial" pitchFamily="34" charset="0"/>
                        <a:cs typeface="Arial"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9AF7C8-73F4-4902-B43E-0D617A56E0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C8B4E9-A5C0-4B2A-B2D6-40152E95DE6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bishops were setting up 	the Roman Church during this 	restraint. </a:t>
            </a:r>
          </a:p>
          <a:p>
            <a:pPr marL="609600" indent="-609600" algn="ctr"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AD5039D6-3AB9-4C41-A2F5-315C9906A7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D951C27E-B4F0-4CB4-906E-CF785112A7CC}"/>
              </a:ext>
            </a:extLst>
          </p:cNvPr>
          <p:cNvGraphicFramePr>
            <a:graphicFrameLocks noGrp="1"/>
          </p:cNvGraphicFramePr>
          <p:nvPr/>
        </p:nvGraphicFramePr>
        <p:xfrm>
          <a:off x="914400" y="4632325"/>
          <a:ext cx="7772400" cy="222567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2225675">
                <a:tc>
                  <a:txBody>
                    <a:bodyPr/>
                    <a:lstStyle/>
                    <a:p>
                      <a:pPr algn="just"/>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secret power of lawlessness is already at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one who now holds it back will continue to do so till he is taken out of the way. And then the lawless one will be revealed . . . - v7-8</a:t>
                      </a:r>
                      <a:endParaRPr lang="en-US" sz="2800" dirty="0">
                        <a:latin typeface="Arial" pitchFamily="34" charset="0"/>
                        <a:cs typeface="Arial"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DF3BDA-61FD-42C5-AF07-18C060770B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12B571-5E20-4FD0-8BC1-1452985656D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When the restraint was taken 	away the popes appeared.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9FC2C71-E648-4987-AECA-76DFD66D64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EF95AE43-42E0-472A-9F9B-3288793F7523}"/>
              </a:ext>
            </a:extLst>
          </p:cNvPr>
          <p:cNvGraphicFramePr>
            <a:graphicFrameLocks noGrp="1"/>
          </p:cNvGraphicFramePr>
          <p:nvPr/>
        </p:nvGraphicFramePr>
        <p:xfrm>
          <a:off x="914400" y="4495800"/>
          <a:ext cx="7772400" cy="222567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the secret power of lawlessness is already at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one who now holds it back will continue to do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till he is taken out of the way. And then the lawless one will be revealed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v7-8</a:t>
                      </a:r>
                      <a:endParaRPr lang="en-US" sz="2800" dirty="0">
                        <a:latin typeface="Arial" pitchFamily="34" charset="0"/>
                        <a:cs typeface="Arial" pitchFamily="34" charset="0"/>
                      </a:endParaRP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033AD8-5141-48DC-A21A-07F7A5FD3E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71D685-E8B4-430B-AA5C-7B46F5D4595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Called: “Our Lord God the 	Pope, another God upon 	earth”.</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02C35F0-5002-4748-A0CF-1A5A48A5A5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0D4B2E09-7537-4C84-BD6F-D1F5619F85B1}"/>
              </a:ext>
            </a:extLst>
          </p:cNvPr>
          <p:cNvGraphicFramePr>
            <a:graphicFrameLocks noGrp="1"/>
          </p:cNvGraphicFramePr>
          <p:nvPr/>
        </p:nvGraphicFramePr>
        <p:xfrm>
          <a:off x="914400" y="4495800"/>
          <a:ext cx="7772400" cy="222567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will oppose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exalt himself over everything that is called God or is worshiped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he sets himself up in God’s temple,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proclaiming himself to be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a:t>
                      </a: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87342B-BC89-487E-9C45-84EFCF1E09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20DC9C-8F2A-423D-AFD0-D64F5889D33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papacy</a:t>
            </a:r>
            <a:r>
              <a:rPr lang="en-US" sz="4400" b="1" dirty="0">
                <a:solidFill>
                  <a:srgbClr val="990033"/>
                </a:solidFill>
                <a:effectLst>
                  <a:outerShdw blurRad="38100" dist="38100" dir="2700000" algn="tl">
                    <a:srgbClr val="000000">
                      <a:alpha val="43137"/>
                    </a:srgbClr>
                  </a:outerShdw>
                </a:effectLst>
                <a:latin typeface="Arial Narrow" pitchFamily="34" charset="0"/>
              </a:rPr>
              <a:t> (Pope) was the Anti-	Christ.  Why?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7. Sits in the Temple (the church), 	reigning over it.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65E5BD2-48AC-4E72-9C0F-84BD588254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3531FDD2-BEB4-4FD8-81C5-9141D1D7BDFA}"/>
              </a:ext>
            </a:extLst>
          </p:cNvPr>
          <p:cNvGraphicFramePr>
            <a:graphicFrameLocks noGrp="1"/>
          </p:cNvGraphicFramePr>
          <p:nvPr/>
        </p:nvGraphicFramePr>
        <p:xfrm>
          <a:off x="914400" y="4495800"/>
          <a:ext cx="7772400" cy="222567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will oppose and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will exalt himself over everything that is called God or is worshiped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sets himself up in God’s temple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proclaiming himself to be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a:t>
                      </a:r>
                    </a:p>
                  </a:txBody>
                  <a:tcPr marT="45733" marB="4573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5BD820-CC4C-49F2-8500-092003E5B3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D86B14-EA5F-4C1D-9A34-9F920C9DAC8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2:9-12</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 coming of the lawless one will be in accordance with the work of Satan displayed in all kinds of counterfeit miracles, signs and wonders, and in every sort of evil that deceives those who are perishing. They perish because they refused to love the truth and so be saved. For this reason God sends them a powerful delusion so that they will believe the lie and so that all will be condemned who have not believed the truth but have delighted in wickedness.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173D88-AEAE-4995-9EFD-B3B4633A82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F783C5-4E9E-486E-ADD8-C544C26DE2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another possibility?</a:t>
            </a:r>
          </a:p>
        </p:txBody>
      </p:sp>
      <p:sp>
        <p:nvSpPr>
          <p:cNvPr id="4" name="Rectangle 3">
            <a:extLst>
              <a:ext uri="{FF2B5EF4-FFF2-40B4-BE49-F238E27FC236}">
                <a16:creationId xmlns:a16="http://schemas.microsoft.com/office/drawing/2014/main" id="{474FBCB7-0794-4871-8BB1-30908F3BAC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18D606C1-CD6C-4316-B0A3-D3EF01559C53}"/>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6958E9-9614-4476-8B68-B579415BD02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25C206-CDDC-4BC9-B6B7-0EC05F39C8F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Reasons why the papacy may 	not be the Anti-Christ.</a:t>
            </a:r>
          </a:p>
        </p:txBody>
      </p:sp>
      <p:sp>
        <p:nvSpPr>
          <p:cNvPr id="4" name="Rectangle 3">
            <a:extLst>
              <a:ext uri="{FF2B5EF4-FFF2-40B4-BE49-F238E27FC236}">
                <a16:creationId xmlns:a16="http://schemas.microsoft.com/office/drawing/2014/main" id="{C99CE9F5-C554-4226-A118-A452D748C1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22A705CA-F700-4ED4-AD23-E5853A122E44}"/>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8D2EEE-B296-48F3-AB09-B39B031530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C22EDD-1246-4321-B15D-7B618C7FA80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Reasons why the papacy may 	not be the Anti-Christ.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Pope claims Jesus is the 		Christ.</a:t>
            </a:r>
          </a:p>
        </p:txBody>
      </p:sp>
      <p:sp>
        <p:nvSpPr>
          <p:cNvPr id="4" name="Rectangle 3">
            <a:extLst>
              <a:ext uri="{FF2B5EF4-FFF2-40B4-BE49-F238E27FC236}">
                <a16:creationId xmlns:a16="http://schemas.microsoft.com/office/drawing/2014/main" id="{216FD07C-C815-4EDB-AD87-A976D292D4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ABDD2371-49C5-48A7-A51A-BAFFB288F5B3}"/>
              </a:ext>
            </a:extLst>
          </p:cNvPr>
          <p:cNvGraphicFramePr>
            <a:graphicFrameLocks noGrp="1"/>
          </p:cNvGraphicFramePr>
          <p:nvPr/>
        </p:nvGraphicFramePr>
        <p:xfrm>
          <a:off x="914400" y="4800600"/>
          <a:ext cx="7772400" cy="1798638"/>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17986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2:22 - Who is the liar? It is the man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denies that Jesus is the Christ. Such a man is the antichrist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denies the Father and the Son.</a:t>
                      </a:r>
                    </a:p>
                  </a:txBody>
                  <a:tcPr marT="45728" marB="45728"/>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03878C-02E8-4655-B124-5BE71BCC33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F10B80-9E46-4FB1-B356-32D5C692766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Reasons why the papacy may 	not be the Anti-Christ.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time element isn’t there - 		the Lord hasn’t come yet.</a:t>
            </a:r>
          </a:p>
        </p:txBody>
      </p:sp>
      <p:sp>
        <p:nvSpPr>
          <p:cNvPr id="4" name="Rectangle 3">
            <a:extLst>
              <a:ext uri="{FF2B5EF4-FFF2-40B4-BE49-F238E27FC236}">
                <a16:creationId xmlns:a16="http://schemas.microsoft.com/office/drawing/2014/main" id="{19C325CD-DED8-496F-AA0E-D9028FDD2A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B8EE505C-340F-465C-9113-FBD80CB8743D}"/>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CBE3D0-6702-4660-81CB-C711A7EE5C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125667-AFEA-4E14-BF98-825C40F0DF6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Reasons why this may be a 	future event.</a:t>
            </a:r>
          </a:p>
        </p:txBody>
      </p:sp>
      <p:sp>
        <p:nvSpPr>
          <p:cNvPr id="4" name="Rectangle 3">
            <a:extLst>
              <a:ext uri="{FF2B5EF4-FFF2-40B4-BE49-F238E27FC236}">
                <a16:creationId xmlns:a16="http://schemas.microsoft.com/office/drawing/2014/main" id="{B5AA2A18-24C8-421B-96B0-22FB669EC8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297A2B4C-0FB2-4AD1-A45C-D734B6045B9B}"/>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86F547-2456-4954-B972-8A5050C412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2C4887-E9A9-49FD-8F90-197B7CC4D7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Reasons why this may be a 	future event.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Morals are getting worse - 			more indifference to faith.</a:t>
            </a:r>
          </a:p>
        </p:txBody>
      </p:sp>
      <p:sp>
        <p:nvSpPr>
          <p:cNvPr id="4" name="Rectangle 3">
            <a:extLst>
              <a:ext uri="{FF2B5EF4-FFF2-40B4-BE49-F238E27FC236}">
                <a16:creationId xmlns:a16="http://schemas.microsoft.com/office/drawing/2014/main" id="{8D5DC005-1D90-43D1-9217-969D5FF534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99C98019-9109-4696-8755-884B6062E315}"/>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E88DF1-715E-4FF5-AB42-13D125A5D2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2EFDD2-13EC-4194-A586-92D431DA4C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Reasons why this may be a 	future event.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Morals are getting worse - 			more indifference to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Atheism - more acceptable.</a:t>
            </a:r>
          </a:p>
        </p:txBody>
      </p:sp>
      <p:sp>
        <p:nvSpPr>
          <p:cNvPr id="4" name="Rectangle 3">
            <a:extLst>
              <a:ext uri="{FF2B5EF4-FFF2-40B4-BE49-F238E27FC236}">
                <a16:creationId xmlns:a16="http://schemas.microsoft.com/office/drawing/2014/main" id="{1E761B92-82BC-4906-B8AF-798D2C7B04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C164B4AC-F396-493D-89FC-A1AA7C5D326E}"/>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645083-3C3D-41A4-9539-4B1FE30DE6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8D0FE6-268B-4F87-9424-D9F5DC538E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Reasons why this may be a 	future event.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Morals are getting worse - 			more indifference to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Atheism - more acceptable.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Others in history have 				claimed to be God!</a:t>
            </a:r>
          </a:p>
        </p:txBody>
      </p:sp>
      <p:sp>
        <p:nvSpPr>
          <p:cNvPr id="4" name="Rectangle 3">
            <a:extLst>
              <a:ext uri="{FF2B5EF4-FFF2-40B4-BE49-F238E27FC236}">
                <a16:creationId xmlns:a16="http://schemas.microsoft.com/office/drawing/2014/main" id="{B94A8C43-E4CD-4FD3-BC6E-001FE02EA9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Has History Described the Anti-Christ?</a:t>
            </a:r>
            <a:endParaRPr lang="en-US" dirty="0"/>
          </a:p>
        </p:txBody>
      </p:sp>
      <p:graphicFrame>
        <p:nvGraphicFramePr>
          <p:cNvPr id="5" name="Table 4">
            <a:extLst>
              <a:ext uri="{FF2B5EF4-FFF2-40B4-BE49-F238E27FC236}">
                <a16:creationId xmlns:a16="http://schemas.microsoft.com/office/drawing/2014/main" id="{6BBB4E22-806C-4B8E-8F12-CF3679C1FB5E}"/>
              </a:ext>
            </a:extLst>
          </p:cNvPr>
          <p:cNvGraphicFramePr>
            <a:graphicFrameLocks noGrp="1"/>
          </p:cNvGraphicFramePr>
          <p:nvPr/>
        </p:nvGraphicFramePr>
        <p:xfrm>
          <a:off x="914400" y="4800600"/>
          <a:ext cx="7772400" cy="517525"/>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0000"/>
                    </a:ext>
                  </a:extLst>
                </a:gridCol>
              </a:tblGrid>
              <a:tr h="51752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txBody>
                  <a:tcPr marT="45549" marB="45549"/>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777AF0-4AA4-46EA-8098-42E2FDBD853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728E07-4EC5-4CA0-ADC7-43228C6F06F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Does the Bible Describe the Anti-Christ?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How Has History Described the Anti-Christ?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Does Understanding This Become Important to You?</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100226-F379-4EA1-8AA3-BC0D8AE751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51931B-7F06-4EFC-A3C2-27CB7F59329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likely the Anti-Christ will be swept into power by </a:t>
            </a:r>
            <a:r>
              <a:rPr lang="en-US" sz="4400" b="1" u="sng" dirty="0">
                <a:solidFill>
                  <a:srgbClr val="990033"/>
                </a:solidFill>
                <a:effectLst>
                  <a:outerShdw blurRad="38100" dist="38100" dir="2700000" algn="tl">
                    <a:srgbClr val="000000">
                      <a:alpha val="43137"/>
                    </a:srgbClr>
                  </a:outerShdw>
                </a:effectLst>
                <a:latin typeface="Arial Narrow" pitchFamily="34" charset="0"/>
              </a:rPr>
              <a:t>popular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opinion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598265E-5EB2-46F0-956C-63695A5E002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Does Understanding This Become Important</a:t>
            </a:r>
          </a:p>
          <a:p>
            <a:pPr algn="ctr" eaLnBrk="1" hangingPunct="1">
              <a:defRPr/>
            </a:pPr>
            <a:r>
              <a:rPr lang="en-US" dirty="0">
                <a:solidFill>
                  <a:srgbClr val="002060"/>
                </a:solidFill>
                <a:effectLst>
                  <a:outerShdw blurRad="38100" dist="38100" dir="2700000" algn="tl">
                    <a:srgbClr val="000000">
                      <a:alpha val="43137"/>
                    </a:srgbClr>
                  </a:outerShdw>
                </a:effectLst>
              </a:rPr>
              <a:t>to You? </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D13E8D-62F6-4195-BB93-31C46F2CDAC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9AAE8C-0015-42EB-A6CC-E5B9B04A183E}"/>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Does the Bible Describe the Anti-Christ?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6BF9C9-A2D1-436E-A4C5-ACF8923153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6BDC7A-71A5-46CB-803F-27C06D8530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likely the Anti-Christ will be swept into power by </a:t>
            </a:r>
            <a:r>
              <a:rPr lang="en-US" sz="4400" b="1" u="sng" dirty="0">
                <a:solidFill>
                  <a:srgbClr val="990033"/>
                </a:solidFill>
                <a:effectLst>
                  <a:outerShdw blurRad="38100" dist="38100" dir="2700000" algn="tl">
                    <a:srgbClr val="000000">
                      <a:alpha val="43137"/>
                    </a:srgbClr>
                  </a:outerShdw>
                </a:effectLst>
                <a:latin typeface="Arial Narrow" pitchFamily="34" charset="0"/>
              </a:rPr>
              <a:t>popular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opinion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That’s why - it’s important to vote wisely for </a:t>
            </a:r>
            <a:r>
              <a:rPr lang="en-US" sz="4400" b="1" u="sng" dirty="0">
                <a:solidFill>
                  <a:srgbClr val="990033"/>
                </a:solidFill>
                <a:effectLst>
                  <a:outerShdw blurRad="38100" dist="38100" dir="2700000" algn="tl">
                    <a:srgbClr val="000000">
                      <a:alpha val="43137"/>
                    </a:srgbClr>
                  </a:outerShdw>
                </a:effectLst>
                <a:latin typeface="Arial Narrow" pitchFamily="34" charset="0"/>
              </a:rPr>
              <a:t>government</a:t>
            </a:r>
            <a:r>
              <a:rPr lang="en-US" sz="4400" b="1" dirty="0">
                <a:solidFill>
                  <a:srgbClr val="990033"/>
                </a:solidFill>
                <a:effectLst>
                  <a:outerShdw blurRad="38100" dist="38100" dir="2700000" algn="tl">
                    <a:srgbClr val="000000">
                      <a:alpha val="43137"/>
                    </a:srgbClr>
                  </a:outerShdw>
                </a:effectLst>
                <a:latin typeface="Arial Narrow" pitchFamily="34" charset="0"/>
              </a:rPr>
              <a:t> leaders.</a:t>
            </a:r>
          </a:p>
        </p:txBody>
      </p:sp>
      <p:sp>
        <p:nvSpPr>
          <p:cNvPr id="4" name="Rectangle 3">
            <a:extLst>
              <a:ext uri="{FF2B5EF4-FFF2-40B4-BE49-F238E27FC236}">
                <a16:creationId xmlns:a16="http://schemas.microsoft.com/office/drawing/2014/main" id="{5B67194D-743F-4BC5-8321-2F1E4B2B387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Does Understanding This Become Important</a:t>
            </a:r>
          </a:p>
          <a:p>
            <a:pPr algn="ctr" eaLnBrk="1" hangingPunct="1">
              <a:defRPr/>
            </a:pPr>
            <a:r>
              <a:rPr lang="en-US" dirty="0">
                <a:solidFill>
                  <a:srgbClr val="002060"/>
                </a:solidFill>
                <a:effectLst>
                  <a:outerShdw blurRad="38100" dist="38100" dir="2700000" algn="tl">
                    <a:srgbClr val="000000">
                      <a:alpha val="43137"/>
                    </a:srgbClr>
                  </a:outerShdw>
                </a:effectLst>
              </a:rPr>
              <a:t>to You? </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781940-E355-4F77-98E5-4C15C852F3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E321D6-A2F3-466B-8B65-EC7338F4294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likely the Anti-Christ will be swept into power by </a:t>
            </a:r>
            <a:r>
              <a:rPr lang="en-US" sz="4400" b="1" u="sng" dirty="0">
                <a:solidFill>
                  <a:srgbClr val="990033"/>
                </a:solidFill>
                <a:effectLst>
                  <a:outerShdw blurRad="38100" dist="38100" dir="2700000" algn="tl">
                    <a:srgbClr val="000000">
                      <a:alpha val="43137"/>
                    </a:srgbClr>
                  </a:outerShdw>
                </a:effectLst>
                <a:latin typeface="Arial Narrow" pitchFamily="34" charset="0"/>
              </a:rPr>
              <a:t>popular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opinion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That’s why - it’s important to vote wisely for </a:t>
            </a:r>
            <a:r>
              <a:rPr lang="en-US" sz="4400" b="1" u="sng" dirty="0">
                <a:solidFill>
                  <a:srgbClr val="990033"/>
                </a:solidFill>
                <a:effectLst>
                  <a:outerShdw blurRad="38100" dist="38100" dir="2700000" algn="tl">
                    <a:srgbClr val="000000">
                      <a:alpha val="43137"/>
                    </a:srgbClr>
                  </a:outerShdw>
                </a:effectLst>
                <a:latin typeface="Arial Narrow" pitchFamily="34" charset="0"/>
              </a:rPr>
              <a:t>government</a:t>
            </a:r>
            <a:r>
              <a:rPr lang="en-US" sz="4400" b="1" dirty="0">
                <a:solidFill>
                  <a:srgbClr val="990033"/>
                </a:solidFill>
                <a:effectLst>
                  <a:outerShdw blurRad="38100" dist="38100" dir="2700000" algn="tl">
                    <a:srgbClr val="000000">
                      <a:alpha val="43137"/>
                    </a:srgbClr>
                  </a:outerShdw>
                </a:effectLst>
                <a:latin typeface="Arial Narrow" pitchFamily="34" charset="0"/>
              </a:rPr>
              <a:t> leaders.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That’s why - it’s important to vote wisely for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leaders.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35A3590-D2CD-472D-BB43-B2F78CBD6E8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Does Understanding This Become Important</a:t>
            </a:r>
          </a:p>
          <a:p>
            <a:pPr algn="ctr" eaLnBrk="1" hangingPunct="1">
              <a:defRPr/>
            </a:pPr>
            <a:r>
              <a:rPr lang="en-US" dirty="0">
                <a:solidFill>
                  <a:srgbClr val="002060"/>
                </a:solidFill>
                <a:effectLst>
                  <a:outerShdw blurRad="38100" dist="38100" dir="2700000" algn="tl">
                    <a:srgbClr val="000000">
                      <a:alpha val="43137"/>
                    </a:srgbClr>
                  </a:outerShdw>
                </a:effectLst>
              </a:rPr>
              <a:t>to You? </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8313C7-08DD-424C-B101-B6A2A0D0ED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D15AAA-D3A9-413B-A7A5-39E7EF06DDE4}"/>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It’s more damaging dealing with poorly </a:t>
            </a:r>
            <a:r>
              <a:rPr lang="en-US" sz="4400" b="1">
                <a:solidFill>
                  <a:srgbClr val="990033"/>
                </a:solidFill>
                <a:effectLst>
                  <a:outerShdw blurRad="38100" dist="38100" dir="2700000" algn="tl">
                    <a:srgbClr val="000000">
                      <a:alpha val="43137"/>
                    </a:srgbClr>
                  </a:outerShdw>
                </a:effectLst>
                <a:latin typeface="Arial Narrow" pitchFamily="34" charset="0"/>
              </a:rPr>
              <a:t>elected leaders </a:t>
            </a:r>
            <a:r>
              <a:rPr lang="en-US" sz="4400" b="1" dirty="0">
                <a:solidFill>
                  <a:srgbClr val="990033"/>
                </a:solidFill>
                <a:effectLst>
                  <a:outerShdw blurRad="38100" dist="38100" dir="2700000" algn="tl">
                    <a:srgbClr val="000000">
                      <a:alpha val="43137"/>
                    </a:srgbClr>
                  </a:outerShdw>
                </a:effectLst>
                <a:latin typeface="Arial Narrow" pitchFamily="34" charset="0"/>
              </a:rPr>
              <a:t>than it is to elect them in the first place.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Study the word!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Take this seriously!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Vote intelligently!</a:t>
            </a:r>
          </a:p>
        </p:txBody>
      </p:sp>
      <p:sp>
        <p:nvSpPr>
          <p:cNvPr id="116740" name="Rectangle 3">
            <a:extLst>
              <a:ext uri="{FF2B5EF4-FFF2-40B4-BE49-F238E27FC236}">
                <a16:creationId xmlns:a16="http://schemas.microsoft.com/office/drawing/2014/main" id="{699C4437-1FE4-4FE7-BD05-61127B525841}"/>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BFD625-97D8-45A0-98F2-2E90BD8864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67B0AB-A382-41AB-88A1-9FDDFA55276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Descriptions.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2:18, 22 - Dear children, this is the last hour; and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the antichrist is coming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now many antichrists have come. This is how we know it is the last hour. . .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is the liar? It is the man who denies that Jesus is the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Such a man is the antichrist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denies the Father and the 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denies Jesus is the Christ.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6E65F63-3BA9-403D-93FC-D2F422BF2F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FA01FA-8ADA-4EDD-9266-A2C80E2E10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EF8412-CEFA-4E21-9D21-3B5743BDD69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Descriptions.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spirit that does not acknowledge Jesus is not from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spirit of the antichrist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you have heard is coming and even now is already in the world. </a:t>
            </a:r>
          </a:p>
          <a:p>
            <a:pPr marL="609600" indent="-609600" algn="just" eaLnBrk="1" fontAlgn="auto" hangingPunct="1">
              <a:spcAft>
                <a:spcPts val="0"/>
              </a:spcAft>
              <a:buFont typeface="Wingdings 2" panose="05020102010507070707" pitchFamily="18" charset="2"/>
              <a:buNone/>
              <a:defRPr/>
            </a:pPr>
            <a:br>
              <a:rPr lang="en-US" sz="2800" b="1" dirty="0">
                <a:solidFill>
                  <a:schemeClr val="tx1"/>
                </a:solidFill>
                <a:effectLst>
                  <a:outerShdw blurRad="38100" dist="38100" dir="2700000" algn="tl">
                    <a:srgbClr val="000000">
                      <a:alpha val="43137"/>
                    </a:srgbClr>
                  </a:outerShdw>
                </a:effectLst>
                <a:latin typeface="Arial Narrow" pitchFamily="34" charset="0"/>
              </a:rPr>
            </a:br>
            <a:br>
              <a:rPr lang="en-US" sz="2800" b="1" dirty="0">
                <a:solidFill>
                  <a:schemeClr val="tx1"/>
                </a:solidFill>
                <a:effectLst>
                  <a:outerShdw blurRad="38100" dist="38100" dir="2700000" algn="tl">
                    <a:srgbClr val="000000">
                      <a:alpha val="43137"/>
                    </a:srgbClr>
                  </a:outerShdw>
                </a:effectLst>
                <a:latin typeface="Arial Narrow" pitchFamily="34" charset="0"/>
              </a:rPr>
            </a:b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denies Jesus is from God.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581F284-1A30-4EDF-B913-296324CEC8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400332-FAD7-4C36-8C64-21D3BA4EEA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19D3B9-B063-4424-9A9F-4E39C97D3244}"/>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Descriptions.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John 7 - Many deceivers, who do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acknowledge Jesus Christ as coming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have gone out into the world.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 such person is the deceiver and the antichrist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br>
              <a:rPr lang="en-US" sz="2800" b="1" dirty="0">
                <a:solidFill>
                  <a:schemeClr val="tx1"/>
                </a:solidFill>
                <a:effectLst>
                  <a:outerShdw blurRad="38100" dist="38100" dir="2700000" algn="tl">
                    <a:srgbClr val="000000">
                      <a:alpha val="43137"/>
                    </a:srgbClr>
                  </a:outerShdw>
                </a:effectLst>
                <a:latin typeface="Arial Narrow" pitchFamily="34" charset="0"/>
              </a:rPr>
            </a:br>
            <a:br>
              <a:rPr lang="en-US" sz="2800" b="1" dirty="0">
                <a:solidFill>
                  <a:schemeClr val="tx1"/>
                </a:solidFill>
                <a:effectLst>
                  <a:outerShdw blurRad="38100" dist="38100" dir="2700000" algn="tl">
                    <a:srgbClr val="000000">
                      <a:alpha val="43137"/>
                    </a:srgbClr>
                  </a:outerShdw>
                </a:effectLst>
                <a:latin typeface="Arial Narrow" pitchFamily="34" charset="0"/>
              </a:rPr>
            </a:b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denies Jesus came in the 	flesh &amp; is a deceiver.</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9B27822-F459-4541-AFD0-B08FB992A2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A4A4C-2FD4-49A4-9556-D357253AB3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28D8D4-BF18-43F5-A94D-E948C2858437}"/>
              </a:ext>
            </a:extLst>
          </p:cNvPr>
          <p:cNvSpPr>
            <a:spLocks noGrp="1" noChangeArrowheads="1"/>
          </p:cNvSpPr>
          <p:nvPr>
            <p:ph idx="1"/>
          </p:nvPr>
        </p:nvSpPr>
        <p:spPr>
          <a:xfrm>
            <a:off x="304800" y="1143000"/>
            <a:ext cx="84582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is the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opposite</a:t>
            </a:r>
            <a:r>
              <a:rPr lang="en-US" sz="4400" b="1" dirty="0">
                <a:solidFill>
                  <a:srgbClr val="990033"/>
                </a:solidFill>
                <a:effectLst>
                  <a:outerShdw blurRad="38100" dist="38100" dir="2700000" algn="tl">
                    <a:srgbClr val="000000">
                      <a:alpha val="43137"/>
                    </a:srgbClr>
                  </a:outerShdw>
                </a:effectLst>
                <a:latin typeface="Arial Narrow" pitchFamily="34" charset="0"/>
              </a:rPr>
              <a:t> of the Lord.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CE7BEA7-FB04-49C9-BA77-C198F821687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Does the Bible Describe the Anti-Christ?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22905</TotalTime>
  <Words>3367</Words>
  <Application>Microsoft Office PowerPoint</Application>
  <PresentationFormat>On-screen Show (4:3)</PresentationFormat>
  <Paragraphs>349</Paragraphs>
  <Slides>52</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 Narrow</vt:lpstr>
      <vt:lpstr>Arial</vt:lpstr>
      <vt:lpstr>Lucida Sans Unicode</vt:lpstr>
      <vt:lpstr>Wingdings 2</vt:lpstr>
      <vt:lpstr>Calibri</vt:lpstr>
      <vt:lpstr>Times New Roman</vt:lpstr>
      <vt:lpstr>Trek</vt:lpstr>
      <vt:lpstr>the responsibility of  making right  choices politically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1342</cp:revision>
  <dcterms:created xsi:type="dcterms:W3CDTF">2005-04-23T22:37:40Z</dcterms:created>
  <dcterms:modified xsi:type="dcterms:W3CDTF">2021-02-12T19:29:22Z</dcterms:modified>
</cp:coreProperties>
</file>