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handoutMasterIdLst>
    <p:handoutMasterId r:id="rId47"/>
  </p:handoutMasterIdLst>
  <p:sldIdLst>
    <p:sldId id="398" r:id="rId2"/>
    <p:sldId id="1546" r:id="rId3"/>
    <p:sldId id="1585" r:id="rId4"/>
    <p:sldId id="1547" r:id="rId5"/>
    <p:sldId id="1548" r:id="rId6"/>
    <p:sldId id="1468" r:id="rId7"/>
    <p:sldId id="1499" r:id="rId8"/>
    <p:sldId id="1586" r:id="rId9"/>
    <p:sldId id="1587" r:id="rId10"/>
    <p:sldId id="1588" r:id="rId11"/>
    <p:sldId id="1589" r:id="rId12"/>
    <p:sldId id="1590" r:id="rId13"/>
    <p:sldId id="1591" r:id="rId14"/>
    <p:sldId id="1592" r:id="rId15"/>
    <p:sldId id="1593" r:id="rId16"/>
    <p:sldId id="1594" r:id="rId17"/>
    <p:sldId id="1617" r:id="rId18"/>
    <p:sldId id="1595" r:id="rId19"/>
    <p:sldId id="1619" r:id="rId20"/>
    <p:sldId id="1596" r:id="rId21"/>
    <p:sldId id="1597" r:id="rId22"/>
    <p:sldId id="1598" r:id="rId23"/>
    <p:sldId id="1599" r:id="rId24"/>
    <p:sldId id="1600" r:id="rId25"/>
    <p:sldId id="1601" r:id="rId26"/>
    <p:sldId id="1602" r:id="rId27"/>
    <p:sldId id="1603" r:id="rId28"/>
    <p:sldId id="1604" r:id="rId29"/>
    <p:sldId id="1605" r:id="rId30"/>
    <p:sldId id="1606" r:id="rId31"/>
    <p:sldId id="1531" r:id="rId32"/>
    <p:sldId id="1607" r:id="rId33"/>
    <p:sldId id="1608" r:id="rId34"/>
    <p:sldId id="1609" r:id="rId35"/>
    <p:sldId id="1610" r:id="rId36"/>
    <p:sldId id="1621" r:id="rId37"/>
    <p:sldId id="1611" r:id="rId38"/>
    <p:sldId id="1612" r:id="rId39"/>
    <p:sldId id="1613" r:id="rId40"/>
    <p:sldId id="1620" r:id="rId41"/>
    <p:sldId id="1614" r:id="rId42"/>
    <p:sldId id="1615" r:id="rId43"/>
    <p:sldId id="1616" r:id="rId44"/>
    <p:sldId id="1025" r:id="rId45"/>
  </p:sldIdLst>
  <p:sldSz cx="9144000" cy="6858000" type="screen4x3"/>
  <p:notesSz cx="6858000" cy="9144000"/>
  <p:defaultTextStyle>
    <a:defPPr>
      <a:defRPr lang="en-US"/>
    </a:defPPr>
    <a:lvl1pPr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1pPr>
    <a:lvl2pPr marL="4572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2pPr>
    <a:lvl3pPr marL="9144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3pPr>
    <a:lvl4pPr marL="13716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4pPr>
    <a:lvl5pPr marL="1828800" algn="l" rtl="0" eaLnBrk="0" fontAlgn="base" hangingPunct="0">
      <a:spcBef>
        <a:spcPct val="0"/>
      </a:spcBef>
      <a:spcAft>
        <a:spcPct val="0"/>
      </a:spcAft>
      <a:defRPr sz="2800" b="1" kern="1200">
        <a:solidFill>
          <a:srgbClr val="990033"/>
        </a:solidFill>
        <a:latin typeface="Arial Narrow" panose="020B0606020202030204" pitchFamily="34" charset="0"/>
        <a:ea typeface="+mn-ea"/>
        <a:cs typeface="+mn-cs"/>
      </a:defRPr>
    </a:lvl5pPr>
    <a:lvl6pPr marL="2286000" algn="l" defTabSz="914400" rtl="0" eaLnBrk="1" latinLnBrk="0" hangingPunct="1">
      <a:defRPr sz="2800" b="1" kern="1200">
        <a:solidFill>
          <a:srgbClr val="990033"/>
        </a:solidFill>
        <a:latin typeface="Arial Narrow" panose="020B0606020202030204" pitchFamily="34" charset="0"/>
        <a:ea typeface="+mn-ea"/>
        <a:cs typeface="+mn-cs"/>
      </a:defRPr>
    </a:lvl6pPr>
    <a:lvl7pPr marL="2743200" algn="l" defTabSz="914400" rtl="0" eaLnBrk="1" latinLnBrk="0" hangingPunct="1">
      <a:defRPr sz="2800" b="1" kern="1200">
        <a:solidFill>
          <a:srgbClr val="990033"/>
        </a:solidFill>
        <a:latin typeface="Arial Narrow" panose="020B0606020202030204" pitchFamily="34" charset="0"/>
        <a:ea typeface="+mn-ea"/>
        <a:cs typeface="+mn-cs"/>
      </a:defRPr>
    </a:lvl7pPr>
    <a:lvl8pPr marL="3200400" algn="l" defTabSz="914400" rtl="0" eaLnBrk="1" latinLnBrk="0" hangingPunct="1">
      <a:defRPr sz="2800" b="1" kern="1200">
        <a:solidFill>
          <a:srgbClr val="990033"/>
        </a:solidFill>
        <a:latin typeface="Arial Narrow" panose="020B0606020202030204" pitchFamily="34" charset="0"/>
        <a:ea typeface="+mn-ea"/>
        <a:cs typeface="+mn-cs"/>
      </a:defRPr>
    </a:lvl8pPr>
    <a:lvl9pPr marL="3657600" algn="l" defTabSz="914400" rtl="0" eaLnBrk="1" latinLnBrk="0" hangingPunct="1">
      <a:defRPr sz="2800" b="1" kern="1200">
        <a:solidFill>
          <a:srgbClr val="990033"/>
        </a:solidFill>
        <a:latin typeface="Arial Narrow" panose="020B0606020202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990033"/>
    <a:srgbClr val="FF00FF"/>
    <a:srgbClr val="CC0066"/>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2645" autoAdjust="0"/>
    <p:restoredTop sz="90401" autoAdjust="0"/>
  </p:normalViewPr>
  <p:slideViewPr>
    <p:cSldViewPr>
      <p:cViewPr varScale="1">
        <p:scale>
          <a:sx n="114" d="100"/>
          <a:sy n="114" d="100"/>
        </p:scale>
        <p:origin x="1122" y="102"/>
      </p:cViewPr>
      <p:guideLst>
        <p:guide orient="horz" pos="2160"/>
        <p:guide pos="2880"/>
      </p:guideLst>
    </p:cSldViewPr>
  </p:slideViewPr>
  <p:outlineViewPr>
    <p:cViewPr>
      <p:scale>
        <a:sx n="33" d="100"/>
        <a:sy n="33" d="100"/>
      </p:scale>
      <p:origin x="48" y="1764"/>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a:extLst>
              <a:ext uri="{FF2B5EF4-FFF2-40B4-BE49-F238E27FC236}">
                <a16:creationId xmlns:a16="http://schemas.microsoft.com/office/drawing/2014/main" id="{4A2FB024-22BF-4148-8C62-45485B1B9C0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5" name="Rectangle 3">
            <a:extLst>
              <a:ext uri="{FF2B5EF4-FFF2-40B4-BE49-F238E27FC236}">
                <a16:creationId xmlns:a16="http://schemas.microsoft.com/office/drawing/2014/main" id="{6F693149-8A30-452E-8030-97236DD734F0}"/>
              </a:ext>
            </a:extLst>
          </p:cNvPr>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a:solidFill>
                  <a:schemeClr val="tx1"/>
                </a:solidFill>
                <a:latin typeface="Times New Roman" pitchFamily="18" charset="0"/>
              </a:defRPr>
            </a:lvl1pPr>
          </a:lstStyle>
          <a:p>
            <a:pPr>
              <a:defRPr/>
            </a:pPr>
            <a:endParaRPr lang="en-US"/>
          </a:p>
        </p:txBody>
      </p:sp>
      <p:sp>
        <p:nvSpPr>
          <p:cNvPr id="141316" name="Rectangle 4">
            <a:extLst>
              <a:ext uri="{FF2B5EF4-FFF2-40B4-BE49-F238E27FC236}">
                <a16:creationId xmlns:a16="http://schemas.microsoft.com/office/drawing/2014/main" id="{B46FEAD8-0B1A-4A5B-AB77-563DC6544DFF}"/>
              </a:ext>
            </a:extLst>
          </p:cNvPr>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a:solidFill>
                  <a:schemeClr val="tx1"/>
                </a:solidFill>
                <a:latin typeface="Times New Roman" pitchFamily="18" charset="0"/>
              </a:defRPr>
            </a:lvl1pPr>
          </a:lstStyle>
          <a:p>
            <a:pPr>
              <a:defRPr/>
            </a:pPr>
            <a:endParaRPr lang="en-US"/>
          </a:p>
        </p:txBody>
      </p:sp>
      <p:sp>
        <p:nvSpPr>
          <p:cNvPr id="141317" name="Rectangle 5">
            <a:extLst>
              <a:ext uri="{FF2B5EF4-FFF2-40B4-BE49-F238E27FC236}">
                <a16:creationId xmlns:a16="http://schemas.microsoft.com/office/drawing/2014/main" id="{51D9E14E-9F63-4875-BC71-85F0A9FE36D6}"/>
              </a:ext>
            </a:extLst>
          </p:cNvPr>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a:solidFill>
                  <a:schemeClr val="tx1"/>
                </a:solidFill>
                <a:latin typeface="Times New Roman" panose="02020603050405020304" pitchFamily="18" charset="0"/>
              </a:defRPr>
            </a:lvl1pPr>
          </a:lstStyle>
          <a:p>
            <a:pPr>
              <a:defRPr/>
            </a:pPr>
            <a:fld id="{D5EE511B-A9A0-441E-A1BB-86A1B8FDFB5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5F51C3F-D355-4E49-9B37-EF34FE1E0983}"/>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hangingPunct="1">
              <a:defRPr sz="1200"/>
            </a:lvl1pPr>
          </a:lstStyle>
          <a:p>
            <a:pPr>
              <a:defRPr/>
            </a:pPr>
            <a:endParaRPr lang="en-US"/>
          </a:p>
        </p:txBody>
      </p:sp>
      <p:sp>
        <p:nvSpPr>
          <p:cNvPr id="3" name="Date Placeholder 2">
            <a:extLst>
              <a:ext uri="{FF2B5EF4-FFF2-40B4-BE49-F238E27FC236}">
                <a16:creationId xmlns:a16="http://schemas.microsoft.com/office/drawing/2014/main" id="{7DF8C630-326D-4099-AC07-134A60B129BB}"/>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hangingPunct="1">
              <a:defRPr sz="1200"/>
            </a:lvl1pPr>
          </a:lstStyle>
          <a:p>
            <a:pPr>
              <a:defRPr/>
            </a:pPr>
            <a:fld id="{F822041A-4257-470B-A33D-0544938F09A7}" type="datetimeFigureOut">
              <a:rPr lang="en-US"/>
              <a:pPr>
                <a:defRPr/>
              </a:pPr>
              <a:t>2/12/2021</a:t>
            </a:fld>
            <a:endParaRPr lang="en-US" dirty="0"/>
          </a:p>
        </p:txBody>
      </p:sp>
      <p:sp>
        <p:nvSpPr>
          <p:cNvPr id="4" name="Slide Image Placeholder 3">
            <a:extLst>
              <a:ext uri="{FF2B5EF4-FFF2-40B4-BE49-F238E27FC236}">
                <a16:creationId xmlns:a16="http://schemas.microsoft.com/office/drawing/2014/main" id="{FB7E6BE7-F26C-449E-8CD4-96CB6F91EDAD}"/>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8A388B9D-7A24-4BC9-B848-4DEF866A35A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418AE065-90F7-405E-8283-3F7BFDC575C8}"/>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F98C9167-559F-4D98-979A-CDE06CA7C412}"/>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46A30D9-F56C-450D-AED1-53FEB4BC330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A9C26A1F-E6BC-430C-A681-BB2B212911A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D0BC7AE9-F466-4771-BFC5-C6BA96FB297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32627F9B-291F-4980-A11E-22CCA16ED7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B6372C-3A41-499B-8398-65435FA96FB3}" type="slidenum">
              <a:rPr lang="en-US" altLang="en-US" smtClean="0">
                <a:solidFill>
                  <a:srgbClr val="990033"/>
                </a:solidFill>
                <a:latin typeface="Arial Narrow" panose="020B0606020202030204" pitchFamily="34" charset="0"/>
              </a:rPr>
              <a:pPr>
                <a:spcBef>
                  <a:spcPct val="0"/>
                </a:spcBef>
              </a:pPr>
              <a:t>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a:extLst>
              <a:ext uri="{FF2B5EF4-FFF2-40B4-BE49-F238E27FC236}">
                <a16:creationId xmlns:a16="http://schemas.microsoft.com/office/drawing/2014/main" id="{BAD73306-6AA8-4826-9425-00559000DFA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a:extLst>
              <a:ext uri="{FF2B5EF4-FFF2-40B4-BE49-F238E27FC236}">
                <a16:creationId xmlns:a16="http://schemas.microsoft.com/office/drawing/2014/main" id="{7269C5B7-65F2-430E-8D3E-B3A79F2BED3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1748" name="Slide Number Placeholder 3">
            <a:extLst>
              <a:ext uri="{FF2B5EF4-FFF2-40B4-BE49-F238E27FC236}">
                <a16:creationId xmlns:a16="http://schemas.microsoft.com/office/drawing/2014/main" id="{3B1A2020-0508-4E8C-B8D1-8F93D75491D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F6E8241-F1DD-4620-B13F-8E18D9FFE936}" type="slidenum">
              <a:rPr lang="en-US" altLang="en-US" smtClean="0">
                <a:solidFill>
                  <a:srgbClr val="990033"/>
                </a:solidFill>
                <a:latin typeface="Arial Narrow" panose="020B0606020202030204" pitchFamily="34" charset="0"/>
              </a:rPr>
              <a:pPr>
                <a:spcBef>
                  <a:spcPct val="0"/>
                </a:spcBef>
              </a:pPr>
              <a:t>10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2968847C-AC29-40D2-BD6F-DEE95C549AA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D95066E6-083C-4777-86F0-CB91EFBC96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3796" name="Slide Number Placeholder 3">
            <a:extLst>
              <a:ext uri="{FF2B5EF4-FFF2-40B4-BE49-F238E27FC236}">
                <a16:creationId xmlns:a16="http://schemas.microsoft.com/office/drawing/2014/main" id="{3B098E97-76E1-4F06-93E3-EC6DE98505E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A6A185B-E046-4074-A2F4-57BC23C2E84B}" type="slidenum">
              <a:rPr lang="en-US" altLang="en-US" smtClean="0">
                <a:solidFill>
                  <a:srgbClr val="990033"/>
                </a:solidFill>
                <a:latin typeface="Arial Narrow" panose="020B0606020202030204" pitchFamily="34" charset="0"/>
              </a:rPr>
              <a:pPr>
                <a:spcBef>
                  <a:spcPct val="0"/>
                </a:spcBef>
              </a:pPr>
              <a:t>11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a:extLst>
              <a:ext uri="{FF2B5EF4-FFF2-40B4-BE49-F238E27FC236}">
                <a16:creationId xmlns:a16="http://schemas.microsoft.com/office/drawing/2014/main" id="{8B56C378-38DC-448B-83B2-6E4A62D6F4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a:extLst>
              <a:ext uri="{FF2B5EF4-FFF2-40B4-BE49-F238E27FC236}">
                <a16:creationId xmlns:a16="http://schemas.microsoft.com/office/drawing/2014/main" id="{38B299D9-05D6-4AA0-9009-2BCF101EDA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5844" name="Slide Number Placeholder 3">
            <a:extLst>
              <a:ext uri="{FF2B5EF4-FFF2-40B4-BE49-F238E27FC236}">
                <a16:creationId xmlns:a16="http://schemas.microsoft.com/office/drawing/2014/main" id="{86C37893-A333-433E-9D53-22B9B59F36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D8022CD-A19E-43D6-A674-702DD497EB84}" type="slidenum">
              <a:rPr lang="en-US" altLang="en-US" smtClean="0">
                <a:solidFill>
                  <a:srgbClr val="990033"/>
                </a:solidFill>
                <a:latin typeface="Arial Narrow" panose="020B0606020202030204" pitchFamily="34" charset="0"/>
              </a:rPr>
              <a:pPr>
                <a:spcBef>
                  <a:spcPct val="0"/>
                </a:spcBef>
              </a:pPr>
              <a:t>12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36DF254E-C1EA-408C-BA4B-5AC469A3B46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CBAD8111-178C-4973-B9DE-97BF09FF43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7892" name="Slide Number Placeholder 3">
            <a:extLst>
              <a:ext uri="{FF2B5EF4-FFF2-40B4-BE49-F238E27FC236}">
                <a16:creationId xmlns:a16="http://schemas.microsoft.com/office/drawing/2014/main" id="{8E3E91C2-A9BE-4C1A-9EF0-9010BFC231D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E3C480-38E6-4020-AD24-2121E6AD7AA8}" type="slidenum">
              <a:rPr lang="en-US" altLang="en-US" smtClean="0">
                <a:solidFill>
                  <a:srgbClr val="990033"/>
                </a:solidFill>
                <a:latin typeface="Arial Narrow" panose="020B0606020202030204" pitchFamily="34" charset="0"/>
              </a:rPr>
              <a:pPr>
                <a:spcBef>
                  <a:spcPct val="0"/>
                </a:spcBef>
              </a:pPr>
              <a:t>13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4609020-4FDE-45C1-B5FC-781265762CE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9F059DAA-F8D9-44CE-B80F-8005E3B69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39940" name="Slide Number Placeholder 3">
            <a:extLst>
              <a:ext uri="{FF2B5EF4-FFF2-40B4-BE49-F238E27FC236}">
                <a16:creationId xmlns:a16="http://schemas.microsoft.com/office/drawing/2014/main" id="{EDB94C0D-53D8-427E-9A8D-922BD138DB4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EE09DB-7F73-4314-BB86-7DA4C21804A1}" type="slidenum">
              <a:rPr lang="en-US" altLang="en-US" smtClean="0">
                <a:solidFill>
                  <a:srgbClr val="990033"/>
                </a:solidFill>
                <a:latin typeface="Arial Narrow" panose="020B0606020202030204" pitchFamily="34" charset="0"/>
              </a:rPr>
              <a:pPr>
                <a:spcBef>
                  <a:spcPct val="0"/>
                </a:spcBef>
              </a:pPr>
              <a:t>14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12E580DB-415A-435C-BBE9-C686519C6B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744F785A-25CC-49A2-8DAD-A5B98D99DF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1988" name="Slide Number Placeholder 3">
            <a:extLst>
              <a:ext uri="{FF2B5EF4-FFF2-40B4-BE49-F238E27FC236}">
                <a16:creationId xmlns:a16="http://schemas.microsoft.com/office/drawing/2014/main" id="{A77A23D4-CCEE-4495-B11D-0B1D20FEED5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D44416-F57B-4906-8E1A-1DF461206386}" type="slidenum">
              <a:rPr lang="en-US" altLang="en-US" smtClean="0">
                <a:solidFill>
                  <a:srgbClr val="990033"/>
                </a:solidFill>
                <a:latin typeface="Arial Narrow" panose="020B0606020202030204" pitchFamily="34" charset="0"/>
              </a:rPr>
              <a:pPr>
                <a:spcBef>
                  <a:spcPct val="0"/>
                </a:spcBef>
              </a:pPr>
              <a:t>15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8B387520-6DC9-4DDE-A30B-663C110C259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6117040D-BEB1-48B9-8A7B-70739C6077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4036" name="Slide Number Placeholder 3">
            <a:extLst>
              <a:ext uri="{FF2B5EF4-FFF2-40B4-BE49-F238E27FC236}">
                <a16:creationId xmlns:a16="http://schemas.microsoft.com/office/drawing/2014/main" id="{FF6E3997-9BE1-492C-9417-E022CEBDFC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0EDCEF9-0452-44AF-9CB2-260E5B03D181}" type="slidenum">
              <a:rPr lang="en-US" altLang="en-US" smtClean="0">
                <a:solidFill>
                  <a:srgbClr val="990033"/>
                </a:solidFill>
                <a:latin typeface="Arial Narrow" panose="020B0606020202030204" pitchFamily="34" charset="0"/>
              </a:rPr>
              <a:pPr>
                <a:spcBef>
                  <a:spcPct val="0"/>
                </a:spcBef>
              </a:pPr>
              <a:t>16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C3313393-9AB1-4EFC-ABB5-9CDC476BCD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A2563BDF-B02F-49A6-9A3F-D015EE8397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6084" name="Slide Number Placeholder 3">
            <a:extLst>
              <a:ext uri="{FF2B5EF4-FFF2-40B4-BE49-F238E27FC236}">
                <a16:creationId xmlns:a16="http://schemas.microsoft.com/office/drawing/2014/main" id="{142E4B8E-6C71-40AC-9D33-C53AEDB54D4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F25D4C1-DEE2-46B7-B15F-F35918E1BDFD}" type="slidenum">
              <a:rPr lang="en-US" altLang="en-US" smtClean="0">
                <a:solidFill>
                  <a:srgbClr val="990033"/>
                </a:solidFill>
                <a:latin typeface="Arial Narrow" panose="020B0606020202030204" pitchFamily="34" charset="0"/>
              </a:rPr>
              <a:pPr>
                <a:spcBef>
                  <a:spcPct val="0"/>
                </a:spcBef>
              </a:pPr>
              <a:t>17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805460CD-8364-4C1F-B899-4DBDF23FA75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F15C2476-9034-4A04-ACA6-4F549C91AF5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48132" name="Slide Number Placeholder 3">
            <a:extLst>
              <a:ext uri="{FF2B5EF4-FFF2-40B4-BE49-F238E27FC236}">
                <a16:creationId xmlns:a16="http://schemas.microsoft.com/office/drawing/2014/main" id="{AFF7A21F-24E7-4630-B4FE-102BEFE7E33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3D31F63-8EB3-428B-B84F-0819808CB41C}" type="slidenum">
              <a:rPr lang="en-US" altLang="en-US" smtClean="0">
                <a:solidFill>
                  <a:srgbClr val="990033"/>
                </a:solidFill>
                <a:latin typeface="Arial Narrow" panose="020B0606020202030204" pitchFamily="34" charset="0"/>
              </a:rPr>
              <a:pPr>
                <a:spcBef>
                  <a:spcPct val="0"/>
                </a:spcBef>
              </a:pPr>
              <a:t>18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799BD240-B61C-42E7-8B87-AED0B82F82F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5F52A615-DAF6-47D7-A5BB-918812BCA0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0180" name="Slide Number Placeholder 3">
            <a:extLst>
              <a:ext uri="{FF2B5EF4-FFF2-40B4-BE49-F238E27FC236}">
                <a16:creationId xmlns:a16="http://schemas.microsoft.com/office/drawing/2014/main" id="{1AB12C0F-6CBD-43BB-A0EE-6E4E1D86B19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8CD4DA7-754E-42E1-93C1-7333511CF95A}" type="slidenum">
              <a:rPr lang="en-US" altLang="en-US" smtClean="0">
                <a:solidFill>
                  <a:srgbClr val="990033"/>
                </a:solidFill>
                <a:latin typeface="Arial Narrow" panose="020B0606020202030204" pitchFamily="34" charset="0"/>
              </a:rPr>
              <a:pPr>
                <a:spcBef>
                  <a:spcPct val="0"/>
                </a:spcBef>
              </a:pPr>
              <a:t>19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48FE4AC6-4AEE-4EDC-8CFE-817810A1B3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9E39CDDE-B050-43E2-A4E1-FDB762900DE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AF3368A1-A06E-4665-A92F-1DBA49E9F7C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70EE314-C686-4652-94B1-6D18C332B5CB}" type="slidenum">
              <a:rPr lang="en-US" altLang="en-US" smtClean="0">
                <a:solidFill>
                  <a:srgbClr val="990033"/>
                </a:solidFill>
                <a:latin typeface="Arial Narrow" panose="020B0606020202030204" pitchFamily="34" charset="0"/>
              </a:rPr>
              <a:pPr>
                <a:spcBef>
                  <a:spcPct val="0"/>
                </a:spcBef>
              </a:pPr>
              <a:t>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9ABFC4AE-0B60-4EF6-ACE4-20D3EB18A54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7BE68A66-C70B-45CA-81DF-8B6C707F4F1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2228" name="Slide Number Placeholder 3">
            <a:extLst>
              <a:ext uri="{FF2B5EF4-FFF2-40B4-BE49-F238E27FC236}">
                <a16:creationId xmlns:a16="http://schemas.microsoft.com/office/drawing/2014/main" id="{405E6D76-9587-4579-A4DC-25532C445C4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8D471A4-6D4D-45FE-9292-3A66580EFCCF}" type="slidenum">
              <a:rPr lang="en-US" altLang="en-US" smtClean="0">
                <a:solidFill>
                  <a:srgbClr val="990033"/>
                </a:solidFill>
                <a:latin typeface="Arial Narrow" panose="020B0606020202030204" pitchFamily="34" charset="0"/>
              </a:rPr>
              <a:pPr>
                <a:spcBef>
                  <a:spcPct val="0"/>
                </a:spcBef>
              </a:pPr>
              <a:t>20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A98C3A62-9771-44B8-B665-3D7BAEB963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8492D1CC-7761-46D1-A451-4F7CF7F732F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4276" name="Slide Number Placeholder 3">
            <a:extLst>
              <a:ext uri="{FF2B5EF4-FFF2-40B4-BE49-F238E27FC236}">
                <a16:creationId xmlns:a16="http://schemas.microsoft.com/office/drawing/2014/main" id="{74BA4E1B-7A60-4D43-B9FC-3619A0371F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9D105A1-3FDA-41FE-BE12-6EC37BBE4913}" type="slidenum">
              <a:rPr lang="en-US" altLang="en-US" smtClean="0">
                <a:solidFill>
                  <a:srgbClr val="990033"/>
                </a:solidFill>
                <a:latin typeface="Arial Narrow" panose="020B0606020202030204" pitchFamily="34" charset="0"/>
              </a:rPr>
              <a:pPr>
                <a:spcBef>
                  <a:spcPct val="0"/>
                </a:spcBef>
              </a:pPr>
              <a:t>21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F942F478-2901-42AF-B10B-27093DA4AAA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15B31B70-B8ED-4C44-93C3-ADE3727B24D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6324" name="Slide Number Placeholder 3">
            <a:extLst>
              <a:ext uri="{FF2B5EF4-FFF2-40B4-BE49-F238E27FC236}">
                <a16:creationId xmlns:a16="http://schemas.microsoft.com/office/drawing/2014/main" id="{1AB9A681-642F-4D27-B7BC-EFD6DA7D3E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3B17FEA-CB62-4B8F-A953-E24AAC707C42}" type="slidenum">
              <a:rPr lang="en-US" altLang="en-US" smtClean="0">
                <a:solidFill>
                  <a:srgbClr val="990033"/>
                </a:solidFill>
                <a:latin typeface="Arial Narrow" panose="020B0606020202030204" pitchFamily="34" charset="0"/>
              </a:rPr>
              <a:pPr>
                <a:spcBef>
                  <a:spcPct val="0"/>
                </a:spcBef>
              </a:pPr>
              <a:t>22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949960B9-EB38-4B06-B246-23E076F058B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A59AD7EE-0001-41E5-9990-CD62389EA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58372" name="Slide Number Placeholder 3">
            <a:extLst>
              <a:ext uri="{FF2B5EF4-FFF2-40B4-BE49-F238E27FC236}">
                <a16:creationId xmlns:a16="http://schemas.microsoft.com/office/drawing/2014/main" id="{81F8D1E4-7133-42EB-BE80-04E2AFB310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FFC909-CF8F-41A7-85C9-311F8CB80704}" type="slidenum">
              <a:rPr lang="en-US" altLang="en-US" smtClean="0">
                <a:solidFill>
                  <a:srgbClr val="990033"/>
                </a:solidFill>
                <a:latin typeface="Arial Narrow" panose="020B0606020202030204" pitchFamily="34" charset="0"/>
              </a:rPr>
              <a:pPr>
                <a:spcBef>
                  <a:spcPct val="0"/>
                </a:spcBef>
              </a:pPr>
              <a:t>23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BCEA09F7-7DC5-419A-96AE-30AFBF80526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40D09DF7-AA0E-4782-B997-B6F074D25A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0420" name="Slide Number Placeholder 3">
            <a:extLst>
              <a:ext uri="{FF2B5EF4-FFF2-40B4-BE49-F238E27FC236}">
                <a16:creationId xmlns:a16="http://schemas.microsoft.com/office/drawing/2014/main" id="{CB849DAF-8934-4DDE-A243-C0C227463AC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D459471F-87A3-411B-B50E-22BF6B0B3501}" type="slidenum">
              <a:rPr lang="en-US" altLang="en-US" smtClean="0">
                <a:solidFill>
                  <a:srgbClr val="990033"/>
                </a:solidFill>
                <a:latin typeface="Arial Narrow" panose="020B0606020202030204" pitchFamily="34" charset="0"/>
              </a:rPr>
              <a:pPr>
                <a:spcBef>
                  <a:spcPct val="0"/>
                </a:spcBef>
              </a:pPr>
              <a:t>24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4EA9A451-A73C-4D78-A501-D5A22E09BF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5358B7FA-B658-4E26-BBB7-09ADE6CEBF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2468" name="Slide Number Placeholder 3">
            <a:extLst>
              <a:ext uri="{FF2B5EF4-FFF2-40B4-BE49-F238E27FC236}">
                <a16:creationId xmlns:a16="http://schemas.microsoft.com/office/drawing/2014/main" id="{45B79E81-F137-4D8A-9D5D-E5C82C64C63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55CA2B1-0697-4179-882B-48827D41C9B4}" type="slidenum">
              <a:rPr lang="en-US" altLang="en-US" smtClean="0">
                <a:solidFill>
                  <a:srgbClr val="990033"/>
                </a:solidFill>
                <a:latin typeface="Arial Narrow" panose="020B0606020202030204" pitchFamily="34" charset="0"/>
              </a:rPr>
              <a:pPr>
                <a:spcBef>
                  <a:spcPct val="0"/>
                </a:spcBef>
              </a:pPr>
              <a:t>25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41FEF7FA-F5DE-4CAC-8AF8-0C71192197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D65579CC-649D-4EE5-9BF3-A88585C77AA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4516" name="Slide Number Placeholder 3">
            <a:extLst>
              <a:ext uri="{FF2B5EF4-FFF2-40B4-BE49-F238E27FC236}">
                <a16:creationId xmlns:a16="http://schemas.microsoft.com/office/drawing/2014/main" id="{644272E5-209C-4EC6-A74C-D89BEA21207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012012A-7EA9-4447-A676-D843A105DAED}" type="slidenum">
              <a:rPr lang="en-US" altLang="en-US" smtClean="0">
                <a:solidFill>
                  <a:srgbClr val="990033"/>
                </a:solidFill>
                <a:latin typeface="Arial Narrow" panose="020B0606020202030204" pitchFamily="34" charset="0"/>
              </a:rPr>
              <a:pPr>
                <a:spcBef>
                  <a:spcPct val="0"/>
                </a:spcBef>
              </a:pPr>
              <a:t>26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367DFF68-45F4-4D2A-A3B1-37C791B36C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A11E84BE-3F3B-4931-853A-5030E9592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6564" name="Slide Number Placeholder 3">
            <a:extLst>
              <a:ext uri="{FF2B5EF4-FFF2-40B4-BE49-F238E27FC236}">
                <a16:creationId xmlns:a16="http://schemas.microsoft.com/office/drawing/2014/main" id="{6DC6BA35-EB53-4902-83BC-58C7866DAE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D65F241-D3D5-447C-913E-09E0ABC028EF}" type="slidenum">
              <a:rPr lang="en-US" altLang="en-US" smtClean="0">
                <a:solidFill>
                  <a:srgbClr val="990033"/>
                </a:solidFill>
                <a:latin typeface="Arial Narrow" panose="020B0606020202030204" pitchFamily="34" charset="0"/>
              </a:rPr>
              <a:pPr>
                <a:spcBef>
                  <a:spcPct val="0"/>
                </a:spcBef>
              </a:pPr>
              <a:t>27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6DBFD51B-2754-40D6-843C-5E558FC4336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9EDE0FC4-E733-429A-9B23-A858F7A69CD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68612" name="Slide Number Placeholder 3">
            <a:extLst>
              <a:ext uri="{FF2B5EF4-FFF2-40B4-BE49-F238E27FC236}">
                <a16:creationId xmlns:a16="http://schemas.microsoft.com/office/drawing/2014/main" id="{E6CC1EFF-D726-4AA4-AEB2-B023581A98A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5F303B1-9588-40FC-8DA4-B0DDD8AB1C36}" type="slidenum">
              <a:rPr lang="en-US" altLang="en-US" smtClean="0">
                <a:solidFill>
                  <a:srgbClr val="990033"/>
                </a:solidFill>
                <a:latin typeface="Arial Narrow" panose="020B0606020202030204" pitchFamily="34" charset="0"/>
              </a:rPr>
              <a:pPr>
                <a:spcBef>
                  <a:spcPct val="0"/>
                </a:spcBef>
              </a:pPr>
              <a:t>28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66621304-86F8-48ED-A837-8101D5C67F0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73D20491-791C-488E-8B50-4813BA046F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0660" name="Slide Number Placeholder 3">
            <a:extLst>
              <a:ext uri="{FF2B5EF4-FFF2-40B4-BE49-F238E27FC236}">
                <a16:creationId xmlns:a16="http://schemas.microsoft.com/office/drawing/2014/main" id="{EEB3B467-9499-4EC5-AC88-C51B9DD1421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0F6B5D1-F675-4BFD-AE8A-ABBB20934BCB}" type="slidenum">
              <a:rPr lang="en-US" altLang="en-US" smtClean="0">
                <a:solidFill>
                  <a:srgbClr val="990033"/>
                </a:solidFill>
                <a:latin typeface="Arial Narrow" panose="020B0606020202030204" pitchFamily="34" charset="0"/>
              </a:rPr>
              <a:pPr>
                <a:spcBef>
                  <a:spcPct val="0"/>
                </a:spcBef>
              </a:pPr>
              <a:t>29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a:extLst>
              <a:ext uri="{FF2B5EF4-FFF2-40B4-BE49-F238E27FC236}">
                <a16:creationId xmlns:a16="http://schemas.microsoft.com/office/drawing/2014/main" id="{ABD519AB-051F-4392-9A6A-2CDDBC443A2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a:extLst>
              <a:ext uri="{FF2B5EF4-FFF2-40B4-BE49-F238E27FC236}">
                <a16:creationId xmlns:a16="http://schemas.microsoft.com/office/drawing/2014/main" id="{1E37AF2A-F71A-4871-A563-F2C7E004C4E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41D69AA3-964A-451D-B103-B00017B037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EE5CC93-65CF-4A83-9B9F-10A76BBEAFC3}" type="slidenum">
              <a:rPr lang="en-US" altLang="en-US" smtClean="0">
                <a:solidFill>
                  <a:srgbClr val="990033"/>
                </a:solidFill>
                <a:latin typeface="Arial Narrow" panose="020B0606020202030204" pitchFamily="34" charset="0"/>
              </a:rPr>
              <a:pPr>
                <a:spcBef>
                  <a:spcPct val="0"/>
                </a:spcBef>
              </a:pPr>
              <a:t>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2034177D-76A3-4F4B-B62B-8F4E4EF1FFD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71A80DCF-3934-472C-8FC1-2367E654BA2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2708" name="Slide Number Placeholder 3">
            <a:extLst>
              <a:ext uri="{FF2B5EF4-FFF2-40B4-BE49-F238E27FC236}">
                <a16:creationId xmlns:a16="http://schemas.microsoft.com/office/drawing/2014/main" id="{4F5109B1-FADA-49A2-B7E5-983FDE7E48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9A14508-61D8-47B7-9F65-E862EEB59872}" type="slidenum">
              <a:rPr lang="en-US" altLang="en-US" smtClean="0">
                <a:solidFill>
                  <a:srgbClr val="990033"/>
                </a:solidFill>
                <a:latin typeface="Arial Narrow" panose="020B0606020202030204" pitchFamily="34" charset="0"/>
              </a:rPr>
              <a:pPr>
                <a:spcBef>
                  <a:spcPct val="0"/>
                </a:spcBef>
              </a:pPr>
              <a:t>30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CEA29973-99CA-4C5F-B7F5-2932C6450B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1A46E58C-7346-4BCE-953B-5CCD51CBAD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4756" name="Slide Number Placeholder 3">
            <a:extLst>
              <a:ext uri="{FF2B5EF4-FFF2-40B4-BE49-F238E27FC236}">
                <a16:creationId xmlns:a16="http://schemas.microsoft.com/office/drawing/2014/main" id="{087C0B2C-B44F-440B-BB4D-E6FA57CA35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C081CE7-01DA-4274-849C-D335498AA3DD}" type="slidenum">
              <a:rPr lang="en-US" altLang="en-US" smtClean="0">
                <a:solidFill>
                  <a:srgbClr val="990033"/>
                </a:solidFill>
                <a:latin typeface="Arial Narrow" panose="020B0606020202030204" pitchFamily="34" charset="0"/>
              </a:rPr>
              <a:pPr>
                <a:spcBef>
                  <a:spcPct val="0"/>
                </a:spcBef>
              </a:pPr>
              <a:t>31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a:extLst>
              <a:ext uri="{FF2B5EF4-FFF2-40B4-BE49-F238E27FC236}">
                <a16:creationId xmlns:a16="http://schemas.microsoft.com/office/drawing/2014/main" id="{2013A8D1-3877-407D-AC16-371F20064F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a:extLst>
              <a:ext uri="{FF2B5EF4-FFF2-40B4-BE49-F238E27FC236}">
                <a16:creationId xmlns:a16="http://schemas.microsoft.com/office/drawing/2014/main" id="{6334EC95-F8B9-4688-834A-53B53FD6ABE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6804" name="Slide Number Placeholder 3">
            <a:extLst>
              <a:ext uri="{FF2B5EF4-FFF2-40B4-BE49-F238E27FC236}">
                <a16:creationId xmlns:a16="http://schemas.microsoft.com/office/drawing/2014/main" id="{A77025FF-7866-4832-85DC-37007AD640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33124AC-CC14-4DBD-B7C1-0EC834B62C42}" type="slidenum">
              <a:rPr lang="en-US" altLang="en-US" smtClean="0">
                <a:solidFill>
                  <a:srgbClr val="990033"/>
                </a:solidFill>
                <a:latin typeface="Arial Narrow" panose="020B0606020202030204" pitchFamily="34" charset="0"/>
              </a:rPr>
              <a:pPr>
                <a:spcBef>
                  <a:spcPct val="0"/>
                </a:spcBef>
              </a:pPr>
              <a:t>32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a:extLst>
              <a:ext uri="{FF2B5EF4-FFF2-40B4-BE49-F238E27FC236}">
                <a16:creationId xmlns:a16="http://schemas.microsoft.com/office/drawing/2014/main" id="{C2587371-BF5A-4CA9-BAD5-642F43BEBB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a:extLst>
              <a:ext uri="{FF2B5EF4-FFF2-40B4-BE49-F238E27FC236}">
                <a16:creationId xmlns:a16="http://schemas.microsoft.com/office/drawing/2014/main" id="{C7A5EF39-7072-44AE-BA60-2985D541CCE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78852" name="Slide Number Placeholder 3">
            <a:extLst>
              <a:ext uri="{FF2B5EF4-FFF2-40B4-BE49-F238E27FC236}">
                <a16:creationId xmlns:a16="http://schemas.microsoft.com/office/drawing/2014/main" id="{CD925192-5441-4A50-85CD-CC4EAD5243F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3433930-8835-41DC-8243-9C5F54956906}" type="slidenum">
              <a:rPr lang="en-US" altLang="en-US" smtClean="0">
                <a:solidFill>
                  <a:srgbClr val="990033"/>
                </a:solidFill>
                <a:latin typeface="Arial Narrow" panose="020B0606020202030204" pitchFamily="34" charset="0"/>
              </a:rPr>
              <a:pPr>
                <a:spcBef>
                  <a:spcPct val="0"/>
                </a:spcBef>
              </a:pPr>
              <a:t>33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a:extLst>
              <a:ext uri="{FF2B5EF4-FFF2-40B4-BE49-F238E27FC236}">
                <a16:creationId xmlns:a16="http://schemas.microsoft.com/office/drawing/2014/main" id="{F4EBAA30-1BE0-4C4E-BFB4-FD1E2DE3D9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a:extLst>
              <a:ext uri="{FF2B5EF4-FFF2-40B4-BE49-F238E27FC236}">
                <a16:creationId xmlns:a16="http://schemas.microsoft.com/office/drawing/2014/main" id="{0D15F102-AF0F-4BB0-9CA5-A6A099A229C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0900" name="Slide Number Placeholder 3">
            <a:extLst>
              <a:ext uri="{FF2B5EF4-FFF2-40B4-BE49-F238E27FC236}">
                <a16:creationId xmlns:a16="http://schemas.microsoft.com/office/drawing/2014/main" id="{D1D9E57C-1FA3-4D1D-ADBF-C558A70D945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3C8F8A2-412B-4620-9022-E63AE85BAA3A}" type="slidenum">
              <a:rPr lang="en-US" altLang="en-US" smtClean="0">
                <a:solidFill>
                  <a:srgbClr val="990033"/>
                </a:solidFill>
                <a:latin typeface="Arial Narrow" panose="020B0606020202030204" pitchFamily="34" charset="0"/>
              </a:rPr>
              <a:pPr>
                <a:spcBef>
                  <a:spcPct val="0"/>
                </a:spcBef>
              </a:pPr>
              <a:t>34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a:extLst>
              <a:ext uri="{FF2B5EF4-FFF2-40B4-BE49-F238E27FC236}">
                <a16:creationId xmlns:a16="http://schemas.microsoft.com/office/drawing/2014/main" id="{26987F87-8022-41D9-ACF9-43C51DF093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a:extLst>
              <a:ext uri="{FF2B5EF4-FFF2-40B4-BE49-F238E27FC236}">
                <a16:creationId xmlns:a16="http://schemas.microsoft.com/office/drawing/2014/main" id="{8883F951-22DF-4A55-9931-DBE0ED93EDD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2948" name="Slide Number Placeholder 3">
            <a:extLst>
              <a:ext uri="{FF2B5EF4-FFF2-40B4-BE49-F238E27FC236}">
                <a16:creationId xmlns:a16="http://schemas.microsoft.com/office/drawing/2014/main" id="{9FB04BCF-7E7D-4E7E-B9B7-8A7F8F3BEB3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147A37-549C-42B5-BC47-79B684912860}" type="slidenum">
              <a:rPr lang="en-US" altLang="en-US" smtClean="0">
                <a:solidFill>
                  <a:srgbClr val="990033"/>
                </a:solidFill>
                <a:latin typeface="Arial Narrow" panose="020B0606020202030204" pitchFamily="34" charset="0"/>
              </a:rPr>
              <a:pPr>
                <a:spcBef>
                  <a:spcPct val="0"/>
                </a:spcBef>
              </a:pPr>
              <a:t>35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a:extLst>
              <a:ext uri="{FF2B5EF4-FFF2-40B4-BE49-F238E27FC236}">
                <a16:creationId xmlns:a16="http://schemas.microsoft.com/office/drawing/2014/main" id="{97ADB9A4-78F0-45A1-B4E6-EDB02BD969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a:extLst>
              <a:ext uri="{FF2B5EF4-FFF2-40B4-BE49-F238E27FC236}">
                <a16:creationId xmlns:a16="http://schemas.microsoft.com/office/drawing/2014/main" id="{5A79D297-6D25-46C2-B813-4DACDFD0E2B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4996" name="Slide Number Placeholder 3">
            <a:extLst>
              <a:ext uri="{FF2B5EF4-FFF2-40B4-BE49-F238E27FC236}">
                <a16:creationId xmlns:a16="http://schemas.microsoft.com/office/drawing/2014/main" id="{B1B4D6BE-EBA2-4495-9B7C-B1CBAE0FD86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73F6DE3-3253-417D-9CBC-C1FFF2016109}" type="slidenum">
              <a:rPr lang="en-US" altLang="en-US" smtClean="0">
                <a:solidFill>
                  <a:srgbClr val="990033"/>
                </a:solidFill>
                <a:latin typeface="Arial Narrow" panose="020B0606020202030204" pitchFamily="34" charset="0"/>
              </a:rPr>
              <a:pPr>
                <a:spcBef>
                  <a:spcPct val="0"/>
                </a:spcBef>
              </a:pPr>
              <a:t>36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a:extLst>
              <a:ext uri="{FF2B5EF4-FFF2-40B4-BE49-F238E27FC236}">
                <a16:creationId xmlns:a16="http://schemas.microsoft.com/office/drawing/2014/main" id="{F777E751-4C45-4F57-830D-2544D690812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a:extLst>
              <a:ext uri="{FF2B5EF4-FFF2-40B4-BE49-F238E27FC236}">
                <a16:creationId xmlns:a16="http://schemas.microsoft.com/office/drawing/2014/main" id="{3448D3D7-E232-468E-BF53-22308B50C44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7044" name="Slide Number Placeholder 3">
            <a:extLst>
              <a:ext uri="{FF2B5EF4-FFF2-40B4-BE49-F238E27FC236}">
                <a16:creationId xmlns:a16="http://schemas.microsoft.com/office/drawing/2014/main" id="{E8E5AB7E-706C-4FFD-8830-F27EBB8CEE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313AD1F-9EE9-42C9-9E7F-2993EA7D7843}" type="slidenum">
              <a:rPr lang="en-US" altLang="en-US" smtClean="0">
                <a:solidFill>
                  <a:srgbClr val="990033"/>
                </a:solidFill>
                <a:latin typeface="Arial Narrow" panose="020B0606020202030204" pitchFamily="34" charset="0"/>
              </a:rPr>
              <a:pPr>
                <a:spcBef>
                  <a:spcPct val="0"/>
                </a:spcBef>
              </a:pPr>
              <a:t>37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a:extLst>
              <a:ext uri="{FF2B5EF4-FFF2-40B4-BE49-F238E27FC236}">
                <a16:creationId xmlns:a16="http://schemas.microsoft.com/office/drawing/2014/main" id="{236C420C-7033-4EC6-A819-50F320FE02B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a:extLst>
              <a:ext uri="{FF2B5EF4-FFF2-40B4-BE49-F238E27FC236}">
                <a16:creationId xmlns:a16="http://schemas.microsoft.com/office/drawing/2014/main" id="{AD96AD33-99C3-446D-A4EC-9CD01F3E22F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89092" name="Slide Number Placeholder 3">
            <a:extLst>
              <a:ext uri="{FF2B5EF4-FFF2-40B4-BE49-F238E27FC236}">
                <a16:creationId xmlns:a16="http://schemas.microsoft.com/office/drawing/2014/main" id="{44E6F240-ECED-4350-BC8F-745AC27AB9C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504E42E-0AF2-4EB6-9250-2FE201702B28}" type="slidenum">
              <a:rPr lang="en-US" altLang="en-US" smtClean="0">
                <a:solidFill>
                  <a:srgbClr val="990033"/>
                </a:solidFill>
                <a:latin typeface="Arial Narrow" panose="020B0606020202030204" pitchFamily="34" charset="0"/>
              </a:rPr>
              <a:pPr>
                <a:spcBef>
                  <a:spcPct val="0"/>
                </a:spcBef>
              </a:pPr>
              <a:t>38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a:extLst>
              <a:ext uri="{FF2B5EF4-FFF2-40B4-BE49-F238E27FC236}">
                <a16:creationId xmlns:a16="http://schemas.microsoft.com/office/drawing/2014/main" id="{3AE9C748-74AF-4D93-A806-5D4883A6FB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a:extLst>
              <a:ext uri="{FF2B5EF4-FFF2-40B4-BE49-F238E27FC236}">
                <a16:creationId xmlns:a16="http://schemas.microsoft.com/office/drawing/2014/main" id="{17D6A753-507C-4516-AA51-D0F953DB21E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1140" name="Slide Number Placeholder 3">
            <a:extLst>
              <a:ext uri="{FF2B5EF4-FFF2-40B4-BE49-F238E27FC236}">
                <a16:creationId xmlns:a16="http://schemas.microsoft.com/office/drawing/2014/main" id="{4723D2D3-DBD1-4BD6-ACE7-54FB8A99812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301C4B04-A4CD-47AA-8816-EC82658CE093}" type="slidenum">
              <a:rPr lang="en-US" altLang="en-US" smtClean="0">
                <a:solidFill>
                  <a:srgbClr val="990033"/>
                </a:solidFill>
                <a:latin typeface="Arial Narrow" panose="020B0606020202030204" pitchFamily="34" charset="0"/>
              </a:rPr>
              <a:pPr>
                <a:spcBef>
                  <a:spcPct val="0"/>
                </a:spcBef>
              </a:pPr>
              <a:t>39</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4DCD4BB2-FDC6-44EB-9188-73947E482AA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D1E545D8-D19F-4770-B072-293E943683A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9460" name="Slide Number Placeholder 3">
            <a:extLst>
              <a:ext uri="{FF2B5EF4-FFF2-40B4-BE49-F238E27FC236}">
                <a16:creationId xmlns:a16="http://schemas.microsoft.com/office/drawing/2014/main" id="{C51A73CF-B8C2-40AA-8D05-A1FFCFDA4E2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5FE82D4-1E1D-40F4-9025-B9F6E77E9643}" type="slidenum">
              <a:rPr lang="en-US" altLang="en-US" smtClean="0">
                <a:solidFill>
                  <a:srgbClr val="990033"/>
                </a:solidFill>
                <a:latin typeface="Arial Narrow" panose="020B0606020202030204" pitchFamily="34" charset="0"/>
              </a:rPr>
              <a:pPr>
                <a:spcBef>
                  <a:spcPct val="0"/>
                </a:spcBef>
              </a:pPr>
              <a:t>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a:extLst>
              <a:ext uri="{FF2B5EF4-FFF2-40B4-BE49-F238E27FC236}">
                <a16:creationId xmlns:a16="http://schemas.microsoft.com/office/drawing/2014/main" id="{AC2201A5-5C3F-4D90-A527-3A6A624314D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a:extLst>
              <a:ext uri="{FF2B5EF4-FFF2-40B4-BE49-F238E27FC236}">
                <a16:creationId xmlns:a16="http://schemas.microsoft.com/office/drawing/2014/main" id="{CCD327F1-ECD7-44BA-AAD4-19710010461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3188" name="Slide Number Placeholder 3">
            <a:extLst>
              <a:ext uri="{FF2B5EF4-FFF2-40B4-BE49-F238E27FC236}">
                <a16:creationId xmlns:a16="http://schemas.microsoft.com/office/drawing/2014/main" id="{46C5943A-3151-4809-BA75-A782451076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BD01AE7-3AD1-4A46-8F82-17E82366A173}" type="slidenum">
              <a:rPr lang="en-US" altLang="en-US" smtClean="0">
                <a:solidFill>
                  <a:srgbClr val="990033"/>
                </a:solidFill>
                <a:latin typeface="Arial Narrow" panose="020B0606020202030204" pitchFamily="34" charset="0"/>
              </a:rPr>
              <a:pPr>
                <a:spcBef>
                  <a:spcPct val="0"/>
                </a:spcBef>
              </a:pPr>
              <a:t>40</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a:extLst>
              <a:ext uri="{FF2B5EF4-FFF2-40B4-BE49-F238E27FC236}">
                <a16:creationId xmlns:a16="http://schemas.microsoft.com/office/drawing/2014/main" id="{380688D6-C0D3-46C4-A330-70B0F83A67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a:extLst>
              <a:ext uri="{FF2B5EF4-FFF2-40B4-BE49-F238E27FC236}">
                <a16:creationId xmlns:a16="http://schemas.microsoft.com/office/drawing/2014/main" id="{523F2A72-62DA-434F-97DD-EB9D029EC3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5236" name="Slide Number Placeholder 3">
            <a:extLst>
              <a:ext uri="{FF2B5EF4-FFF2-40B4-BE49-F238E27FC236}">
                <a16:creationId xmlns:a16="http://schemas.microsoft.com/office/drawing/2014/main" id="{DE9F6305-EB8D-4CE4-A47E-E902354E7F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AF25BC4-E87A-495F-BBD3-DE7C9F0A057E}" type="slidenum">
              <a:rPr lang="en-US" altLang="en-US" smtClean="0">
                <a:solidFill>
                  <a:srgbClr val="990033"/>
                </a:solidFill>
                <a:latin typeface="Arial Narrow" panose="020B0606020202030204" pitchFamily="34" charset="0"/>
              </a:rPr>
              <a:pPr>
                <a:spcBef>
                  <a:spcPct val="0"/>
                </a:spcBef>
              </a:pPr>
              <a:t>41</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a:extLst>
              <a:ext uri="{FF2B5EF4-FFF2-40B4-BE49-F238E27FC236}">
                <a16:creationId xmlns:a16="http://schemas.microsoft.com/office/drawing/2014/main" id="{7F4A71C9-22C3-4C67-9B2D-C192ED11402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a:extLst>
              <a:ext uri="{FF2B5EF4-FFF2-40B4-BE49-F238E27FC236}">
                <a16:creationId xmlns:a16="http://schemas.microsoft.com/office/drawing/2014/main" id="{0B3EA766-DEC5-4214-A49D-6CDDA4C940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7284" name="Slide Number Placeholder 3">
            <a:extLst>
              <a:ext uri="{FF2B5EF4-FFF2-40B4-BE49-F238E27FC236}">
                <a16:creationId xmlns:a16="http://schemas.microsoft.com/office/drawing/2014/main" id="{19CC5F40-C253-4E28-9E64-91F1A5B2F2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ED2CE86-9B01-4260-B557-8F2D1755E43E}" type="slidenum">
              <a:rPr lang="en-US" altLang="en-US" smtClean="0">
                <a:solidFill>
                  <a:srgbClr val="990033"/>
                </a:solidFill>
                <a:latin typeface="Arial Narrow" panose="020B0606020202030204" pitchFamily="34" charset="0"/>
              </a:rPr>
              <a:pPr>
                <a:spcBef>
                  <a:spcPct val="0"/>
                </a:spcBef>
              </a:pPr>
              <a:t>42</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a:extLst>
              <a:ext uri="{FF2B5EF4-FFF2-40B4-BE49-F238E27FC236}">
                <a16:creationId xmlns:a16="http://schemas.microsoft.com/office/drawing/2014/main" id="{6025BC73-FCDC-4268-A2E5-3E7B9E266FB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a:extLst>
              <a:ext uri="{FF2B5EF4-FFF2-40B4-BE49-F238E27FC236}">
                <a16:creationId xmlns:a16="http://schemas.microsoft.com/office/drawing/2014/main" id="{BF66E755-7C59-4CC2-B9CB-5FAF9DC8CB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99332" name="Slide Number Placeholder 3">
            <a:extLst>
              <a:ext uri="{FF2B5EF4-FFF2-40B4-BE49-F238E27FC236}">
                <a16:creationId xmlns:a16="http://schemas.microsoft.com/office/drawing/2014/main" id="{4527EB5C-1286-433E-8A69-19E12CC30CF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42563E5-217C-4C68-9100-DEB8F256D94A}" type="slidenum">
              <a:rPr lang="en-US" altLang="en-US" smtClean="0">
                <a:solidFill>
                  <a:srgbClr val="990033"/>
                </a:solidFill>
                <a:latin typeface="Arial Narrow" panose="020B0606020202030204" pitchFamily="34" charset="0"/>
              </a:rPr>
              <a:pPr>
                <a:spcBef>
                  <a:spcPct val="0"/>
                </a:spcBef>
              </a:pPr>
              <a:t>43</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a:extLst>
              <a:ext uri="{FF2B5EF4-FFF2-40B4-BE49-F238E27FC236}">
                <a16:creationId xmlns:a16="http://schemas.microsoft.com/office/drawing/2014/main" id="{0A8ECA29-321D-47A7-ACEC-1F6CEEDEAB1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a:extLst>
              <a:ext uri="{FF2B5EF4-FFF2-40B4-BE49-F238E27FC236}">
                <a16:creationId xmlns:a16="http://schemas.microsoft.com/office/drawing/2014/main" id="{075551CD-EE36-4D64-9F0A-7A873B3447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01380" name="Slide Number Placeholder 3">
            <a:extLst>
              <a:ext uri="{FF2B5EF4-FFF2-40B4-BE49-F238E27FC236}">
                <a16:creationId xmlns:a16="http://schemas.microsoft.com/office/drawing/2014/main" id="{C4C14853-A37E-4186-9F22-29C98D3326D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04FA1BD-1560-43E4-9467-6EFF4EF05382}" type="slidenum">
              <a:rPr lang="en-US" altLang="en-US" smtClean="0">
                <a:solidFill>
                  <a:srgbClr val="990033"/>
                </a:solidFill>
                <a:latin typeface="Arial Narrow" panose="020B0606020202030204" pitchFamily="34" charset="0"/>
              </a:rPr>
              <a:pPr>
                <a:spcBef>
                  <a:spcPct val="0"/>
                </a:spcBef>
              </a:pPr>
              <a:t>44</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C7F8F713-7EB5-457B-90B8-41EBA0EF0A1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519857A8-D3F4-42F5-A70C-AF1F78CD9D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1508" name="Slide Number Placeholder 3">
            <a:extLst>
              <a:ext uri="{FF2B5EF4-FFF2-40B4-BE49-F238E27FC236}">
                <a16:creationId xmlns:a16="http://schemas.microsoft.com/office/drawing/2014/main" id="{6DA9A687-50D1-40C9-AE2B-AF24169B3BC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7D7F2748-04FD-4766-85F2-63582F7BBD36}" type="slidenum">
              <a:rPr lang="en-US" altLang="en-US" smtClean="0">
                <a:solidFill>
                  <a:srgbClr val="990033"/>
                </a:solidFill>
                <a:latin typeface="Arial Narrow" panose="020B0606020202030204" pitchFamily="34" charset="0"/>
              </a:rPr>
              <a:pPr>
                <a:spcBef>
                  <a:spcPct val="0"/>
                </a:spcBef>
              </a:pPr>
              <a:t>5</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722C7CDF-CF1D-4727-A456-4838FE40C44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6300D320-853E-48C9-A293-725383DD11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3556" name="Slide Number Placeholder 3">
            <a:extLst>
              <a:ext uri="{FF2B5EF4-FFF2-40B4-BE49-F238E27FC236}">
                <a16:creationId xmlns:a16="http://schemas.microsoft.com/office/drawing/2014/main" id="{1E4C12BF-865A-4E14-9EA1-5B786DF7340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59175A-9882-4428-8041-EA63C03CD76B}" type="slidenum">
              <a:rPr lang="en-US" altLang="en-US" smtClean="0">
                <a:solidFill>
                  <a:srgbClr val="990033"/>
                </a:solidFill>
                <a:latin typeface="Arial Narrow" panose="020B0606020202030204" pitchFamily="34" charset="0"/>
              </a:rPr>
              <a:pPr>
                <a:spcBef>
                  <a:spcPct val="0"/>
                </a:spcBef>
              </a:pPr>
              <a:t>6</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98A88DB2-D7FA-4C54-B795-D67A94D9B14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C5DF1818-8540-4C2E-AE38-26230FD65F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5604" name="Slide Number Placeholder 3">
            <a:extLst>
              <a:ext uri="{FF2B5EF4-FFF2-40B4-BE49-F238E27FC236}">
                <a16:creationId xmlns:a16="http://schemas.microsoft.com/office/drawing/2014/main" id="{8137A346-588B-4600-B1B2-C811159233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5C97CBC-BECE-4EF3-B864-9421C286C6A3}" type="slidenum">
              <a:rPr lang="en-US" altLang="en-US" smtClean="0">
                <a:solidFill>
                  <a:srgbClr val="990033"/>
                </a:solidFill>
                <a:latin typeface="Arial Narrow" panose="020B0606020202030204" pitchFamily="34" charset="0"/>
              </a:rPr>
              <a:pPr>
                <a:spcBef>
                  <a:spcPct val="0"/>
                </a:spcBef>
              </a:pPr>
              <a:t>7</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E8366F58-8B3E-43C5-ACF8-898AD2F545D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087E8CDC-2BE1-44E8-BD36-521031FF89A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7652" name="Slide Number Placeholder 3">
            <a:extLst>
              <a:ext uri="{FF2B5EF4-FFF2-40B4-BE49-F238E27FC236}">
                <a16:creationId xmlns:a16="http://schemas.microsoft.com/office/drawing/2014/main" id="{D6A1F4E0-082F-479D-955F-E37A119DDD3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1D5A200-C734-4E39-9B75-BDE9A47B84DF}" type="slidenum">
              <a:rPr lang="en-US" altLang="en-US" smtClean="0">
                <a:solidFill>
                  <a:srgbClr val="990033"/>
                </a:solidFill>
                <a:latin typeface="Arial Narrow" panose="020B0606020202030204" pitchFamily="34" charset="0"/>
              </a:rPr>
              <a:pPr>
                <a:spcBef>
                  <a:spcPct val="0"/>
                </a:spcBef>
              </a:pPr>
              <a:t>8</a:t>
            </a:fld>
            <a:endParaRPr lang="en-US" altLang="en-US">
              <a:solidFill>
                <a:srgbClr val="990033"/>
              </a:solidFill>
              <a:latin typeface="Arial Narrow" panose="020B0606020202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82828D6A-E4CE-42E0-B2A9-68EDF66BBD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D26A4F1D-2F28-4C11-A653-B7A1F40753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29700" name="Slide Number Placeholder 3">
            <a:extLst>
              <a:ext uri="{FF2B5EF4-FFF2-40B4-BE49-F238E27FC236}">
                <a16:creationId xmlns:a16="http://schemas.microsoft.com/office/drawing/2014/main" id="{B382ABE7-CCE5-4142-AC82-DED1D9BBABD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CEB1D30-2F4F-4099-9C47-B312910D1101}" type="slidenum">
              <a:rPr lang="en-US" altLang="en-US" smtClean="0">
                <a:solidFill>
                  <a:srgbClr val="990033"/>
                </a:solidFill>
                <a:latin typeface="Arial Narrow" panose="020B0606020202030204" pitchFamily="34" charset="0"/>
              </a:rPr>
              <a:pPr>
                <a:spcBef>
                  <a:spcPct val="0"/>
                </a:spcBef>
              </a:pPr>
              <a:t>9</a:t>
            </a:fld>
            <a:endParaRPr lang="en-US" altLang="en-US">
              <a:solidFill>
                <a:srgbClr val="990033"/>
              </a:solidFill>
              <a:latin typeface="Arial Narrow" panose="020B0606020202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ABA44461-D2B8-4618-BF46-A88252749961}"/>
              </a:ext>
            </a:extLst>
          </p:cNvPr>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ctrTitle"/>
          </p:nvPr>
        </p:nvSpPr>
        <p:spPr>
          <a:xfrm>
            <a:off x="381000" y="4853411"/>
            <a:ext cx="8458200" cy="1222375"/>
          </a:xfrm>
        </p:spPr>
        <p:txBody>
          <a:bodyPr anchor="t"/>
          <a:lstStyle/>
          <a:p>
            <a:r>
              <a:rPr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5" name="Date Placeholder 15">
            <a:extLst>
              <a:ext uri="{FF2B5EF4-FFF2-40B4-BE49-F238E27FC236}">
                <a16:creationId xmlns:a16="http://schemas.microsoft.com/office/drawing/2014/main" id="{AC490AEB-F706-4E75-BD7C-6C6C89086383}"/>
              </a:ext>
            </a:extLst>
          </p:cNvPr>
          <p:cNvSpPr>
            <a:spLocks noGrp="1"/>
          </p:cNvSpPr>
          <p:nvPr>
            <p:ph type="dt" sz="half" idx="10"/>
          </p:nvPr>
        </p:nvSpPr>
        <p:spPr/>
        <p:txBody>
          <a:bodyPr/>
          <a:lstStyle>
            <a:lvl1pPr>
              <a:defRPr/>
            </a:lvl1pPr>
          </a:lstStyle>
          <a:p>
            <a:pPr>
              <a:defRPr/>
            </a:pPr>
            <a:endParaRPr lang="en-US"/>
          </a:p>
        </p:txBody>
      </p:sp>
      <p:sp>
        <p:nvSpPr>
          <p:cNvPr id="6" name="Footer Placeholder 1">
            <a:extLst>
              <a:ext uri="{FF2B5EF4-FFF2-40B4-BE49-F238E27FC236}">
                <a16:creationId xmlns:a16="http://schemas.microsoft.com/office/drawing/2014/main" id="{2E0E4118-2C39-41F2-9116-4D3F1F54986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14">
            <a:extLst>
              <a:ext uri="{FF2B5EF4-FFF2-40B4-BE49-F238E27FC236}">
                <a16:creationId xmlns:a16="http://schemas.microsoft.com/office/drawing/2014/main" id="{FCD0B976-7026-49C5-83C9-3597A119ED66}"/>
              </a:ext>
            </a:extLst>
          </p:cNvPr>
          <p:cNvSpPr>
            <a:spLocks noGrp="1"/>
          </p:cNvSpPr>
          <p:nvPr>
            <p:ph type="sldNum" sz="quarter" idx="12"/>
          </p:nvPr>
        </p:nvSpPr>
        <p:spPr>
          <a:xfrm>
            <a:off x="8229600" y="6473825"/>
            <a:ext cx="758825" cy="247650"/>
          </a:xfrm>
        </p:spPr>
        <p:txBody>
          <a:bodyPr/>
          <a:lstStyle>
            <a:lvl1pPr>
              <a:defRPr/>
            </a:lvl1pPr>
          </a:lstStyle>
          <a:p>
            <a:pPr>
              <a:defRPr/>
            </a:pPr>
            <a:fld id="{429512EC-57AA-488B-B3D4-B9D556224E7B}" type="slidenum">
              <a:rPr lang="en-US" altLang="en-US"/>
              <a:pPr>
                <a:defRPr/>
              </a:pPr>
              <a:t>‹#›</a:t>
            </a:fld>
            <a:endParaRPr lang="en-US" altLang="en-US"/>
          </a:p>
        </p:txBody>
      </p:sp>
    </p:spTree>
    <p:extLst>
      <p:ext uri="{BB962C8B-B14F-4D97-AF65-F5344CB8AC3E}">
        <p14:creationId xmlns:p14="http://schemas.microsoft.com/office/powerpoint/2010/main" val="2685661306"/>
      </p:ext>
    </p:extLst>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0">
            <a:extLst>
              <a:ext uri="{FF2B5EF4-FFF2-40B4-BE49-F238E27FC236}">
                <a16:creationId xmlns:a16="http://schemas.microsoft.com/office/drawing/2014/main" id="{9E7539BF-75FF-4016-905E-E0B1F11D54C6}"/>
              </a:ext>
            </a:extLst>
          </p:cNvPr>
          <p:cNvSpPr>
            <a:spLocks noGrp="1"/>
          </p:cNvSpPr>
          <p:nvPr>
            <p:ph type="dt" sz="half" idx="10"/>
          </p:nvPr>
        </p:nvSpPr>
        <p:spPr/>
        <p:txBody>
          <a:bodyPr/>
          <a:lstStyle>
            <a:lvl1pPr>
              <a:defRPr/>
            </a:lvl1pPr>
          </a:lstStyle>
          <a:p>
            <a:pPr>
              <a:defRPr/>
            </a:pPr>
            <a:endParaRPr lang="en-US"/>
          </a:p>
        </p:txBody>
      </p:sp>
      <p:sp>
        <p:nvSpPr>
          <p:cNvPr id="5" name="Footer Placeholder 27">
            <a:extLst>
              <a:ext uri="{FF2B5EF4-FFF2-40B4-BE49-F238E27FC236}">
                <a16:creationId xmlns:a16="http://schemas.microsoft.com/office/drawing/2014/main" id="{AFD918ED-584F-48DF-804F-9327314BEA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4">
            <a:extLst>
              <a:ext uri="{FF2B5EF4-FFF2-40B4-BE49-F238E27FC236}">
                <a16:creationId xmlns:a16="http://schemas.microsoft.com/office/drawing/2014/main" id="{D1EBB821-F294-439B-86B0-B2BFFDDBFA01}"/>
              </a:ext>
            </a:extLst>
          </p:cNvPr>
          <p:cNvSpPr>
            <a:spLocks noGrp="1"/>
          </p:cNvSpPr>
          <p:nvPr>
            <p:ph type="sldNum" sz="quarter" idx="12"/>
          </p:nvPr>
        </p:nvSpPr>
        <p:spPr/>
        <p:txBody>
          <a:bodyPr/>
          <a:lstStyle>
            <a:lvl1pPr>
              <a:defRPr/>
            </a:lvl1pPr>
          </a:lstStyle>
          <a:p>
            <a:pPr>
              <a:defRPr/>
            </a:pPr>
            <a:fld id="{3BA47658-0B07-411C-BCC7-5E8285014D27}" type="slidenum">
              <a:rPr lang="en-US" altLang="en-US"/>
              <a:pPr>
                <a:defRPr/>
              </a:pPr>
              <a:t>‹#›</a:t>
            </a:fld>
            <a:endParaRPr lang="en-US" altLang="en-US"/>
          </a:p>
        </p:txBody>
      </p:sp>
    </p:spTree>
    <p:extLst>
      <p:ext uri="{BB962C8B-B14F-4D97-AF65-F5344CB8AC3E}">
        <p14:creationId xmlns:p14="http://schemas.microsoft.com/office/powerpoint/2010/main" val="975171622"/>
      </p:ext>
    </p:extLst>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C19D08-EA6E-47AE-8303-B932434CF30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91E7BC1-2AC6-4CA1-9CC0-56CD2A387B8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1D62261-B08C-4D27-A80E-EC8FAEA38445}"/>
              </a:ext>
            </a:extLst>
          </p:cNvPr>
          <p:cNvSpPr>
            <a:spLocks noGrp="1"/>
          </p:cNvSpPr>
          <p:nvPr>
            <p:ph type="sldNum" sz="quarter" idx="12"/>
          </p:nvPr>
        </p:nvSpPr>
        <p:spPr/>
        <p:txBody>
          <a:bodyPr/>
          <a:lstStyle>
            <a:lvl1pPr>
              <a:defRPr/>
            </a:lvl1pPr>
          </a:lstStyle>
          <a:p>
            <a:pPr>
              <a:defRPr/>
            </a:pPr>
            <a:fld id="{3C530912-78B2-46A0-A552-91C85D1418B8}" type="slidenum">
              <a:rPr lang="en-US" altLang="en-US"/>
              <a:pPr>
                <a:defRPr/>
              </a:pPr>
              <a:t>‹#›</a:t>
            </a:fld>
            <a:endParaRPr lang="en-US" altLang="en-US"/>
          </a:p>
        </p:txBody>
      </p:sp>
    </p:spTree>
    <p:extLst>
      <p:ext uri="{BB962C8B-B14F-4D97-AF65-F5344CB8AC3E}">
        <p14:creationId xmlns:p14="http://schemas.microsoft.com/office/powerpoint/2010/main" val="1996759401"/>
      </p:ext>
    </p:extLst>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a:t>Click to edit Master title style</a:t>
            </a:r>
          </a:p>
        </p:txBody>
      </p:sp>
      <p:sp>
        <p:nvSpPr>
          <p:cNvPr id="27" name="Content Placeholder 26"/>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24">
            <a:extLst>
              <a:ext uri="{FF2B5EF4-FFF2-40B4-BE49-F238E27FC236}">
                <a16:creationId xmlns:a16="http://schemas.microsoft.com/office/drawing/2014/main" id="{24E46282-AF69-4412-BA76-70FEB663EF1A}"/>
              </a:ext>
            </a:extLst>
          </p:cNvPr>
          <p:cNvSpPr>
            <a:spLocks noGrp="1"/>
          </p:cNvSpPr>
          <p:nvPr>
            <p:ph type="dt" sz="half" idx="10"/>
          </p:nvPr>
        </p:nvSpPr>
        <p:spPr/>
        <p:txBody>
          <a:bodyPr/>
          <a:lstStyle>
            <a:lvl1pPr>
              <a:defRPr/>
            </a:lvl1pPr>
          </a:lstStyle>
          <a:p>
            <a:pPr>
              <a:defRPr/>
            </a:pPr>
            <a:endParaRPr lang="en-US"/>
          </a:p>
        </p:txBody>
      </p:sp>
      <p:sp>
        <p:nvSpPr>
          <p:cNvPr id="5" name="Footer Placeholder 18">
            <a:extLst>
              <a:ext uri="{FF2B5EF4-FFF2-40B4-BE49-F238E27FC236}">
                <a16:creationId xmlns:a16="http://schemas.microsoft.com/office/drawing/2014/main" id="{94BC498F-2368-427B-8507-213D96580BC1}"/>
              </a:ext>
            </a:extLst>
          </p:cNvPr>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a:extLst>
              <a:ext uri="{FF2B5EF4-FFF2-40B4-BE49-F238E27FC236}">
                <a16:creationId xmlns:a16="http://schemas.microsoft.com/office/drawing/2014/main" id="{C7AB13FC-D385-4381-8B91-D8DDA56DEEF3}"/>
              </a:ext>
            </a:extLst>
          </p:cNvPr>
          <p:cNvSpPr>
            <a:spLocks noGrp="1"/>
          </p:cNvSpPr>
          <p:nvPr>
            <p:ph type="sldNum" sz="quarter" idx="12"/>
          </p:nvPr>
        </p:nvSpPr>
        <p:spPr>
          <a:xfrm>
            <a:off x="8229600" y="6473825"/>
            <a:ext cx="758825" cy="247650"/>
          </a:xfrm>
        </p:spPr>
        <p:txBody>
          <a:bodyPr/>
          <a:lstStyle>
            <a:lvl1pPr>
              <a:defRPr/>
            </a:lvl1pPr>
          </a:lstStyle>
          <a:p>
            <a:pPr>
              <a:defRPr/>
            </a:pPr>
            <a:fld id="{F872E283-73BE-4470-8735-66F0CF08A865}" type="slidenum">
              <a:rPr lang="en-US" altLang="en-US"/>
              <a:pPr>
                <a:defRPr/>
              </a:pPr>
              <a:t>‹#›</a:t>
            </a:fld>
            <a:endParaRPr lang="en-US" altLang="en-US"/>
          </a:p>
        </p:txBody>
      </p:sp>
    </p:spTree>
    <p:extLst>
      <p:ext uri="{BB962C8B-B14F-4D97-AF65-F5344CB8AC3E}">
        <p14:creationId xmlns:p14="http://schemas.microsoft.com/office/powerpoint/2010/main" val="3517468233"/>
      </p:ext>
    </p:extLst>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4" name="Straight Connector 3">
            <a:extLst>
              <a:ext uri="{FF2B5EF4-FFF2-40B4-BE49-F238E27FC236}">
                <a16:creationId xmlns:a16="http://schemas.microsoft.com/office/drawing/2014/main" id="{28B08035-CD5C-4378-A783-8DD5D564FD18}"/>
              </a:ext>
            </a:extLst>
          </p:cNvPr>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a:t>Click to edit Master title style</a:t>
            </a:r>
          </a:p>
        </p:txBody>
      </p:sp>
      <p:sp>
        <p:nvSpPr>
          <p:cNvPr id="5" name="Date Placeholder 18">
            <a:extLst>
              <a:ext uri="{FF2B5EF4-FFF2-40B4-BE49-F238E27FC236}">
                <a16:creationId xmlns:a16="http://schemas.microsoft.com/office/drawing/2014/main" id="{FDFB4AF5-0C5D-45BF-8F8C-CF4302FBBAEF}"/>
              </a:ext>
            </a:extLst>
          </p:cNvPr>
          <p:cNvSpPr>
            <a:spLocks noGrp="1"/>
          </p:cNvSpPr>
          <p:nvPr>
            <p:ph type="dt" sz="half" idx="10"/>
          </p:nvPr>
        </p:nvSpPr>
        <p:spPr/>
        <p:txBody>
          <a:bodyPr/>
          <a:lstStyle>
            <a:lvl1pPr>
              <a:defRPr/>
            </a:lvl1pPr>
          </a:lstStyle>
          <a:p>
            <a:pPr>
              <a:defRPr/>
            </a:pPr>
            <a:endParaRPr lang="en-US"/>
          </a:p>
        </p:txBody>
      </p:sp>
      <p:sp>
        <p:nvSpPr>
          <p:cNvPr id="7" name="Footer Placeholder 10">
            <a:extLst>
              <a:ext uri="{FF2B5EF4-FFF2-40B4-BE49-F238E27FC236}">
                <a16:creationId xmlns:a16="http://schemas.microsoft.com/office/drawing/2014/main" id="{660D96ED-6FB8-4BFC-ABB7-5E5CD3002CE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15">
            <a:extLst>
              <a:ext uri="{FF2B5EF4-FFF2-40B4-BE49-F238E27FC236}">
                <a16:creationId xmlns:a16="http://schemas.microsoft.com/office/drawing/2014/main" id="{8E092CBF-25ED-402B-86F0-1FCF0852870A}"/>
              </a:ext>
            </a:extLst>
          </p:cNvPr>
          <p:cNvSpPr>
            <a:spLocks noGrp="1"/>
          </p:cNvSpPr>
          <p:nvPr>
            <p:ph type="sldNum" sz="quarter" idx="12"/>
          </p:nvPr>
        </p:nvSpPr>
        <p:spPr/>
        <p:txBody>
          <a:bodyPr/>
          <a:lstStyle>
            <a:lvl1pPr>
              <a:defRPr/>
            </a:lvl1pPr>
          </a:lstStyle>
          <a:p>
            <a:pPr>
              <a:defRPr/>
            </a:pPr>
            <a:fld id="{0BA00031-A3E7-449B-BC09-DA6A8881B1C6}" type="slidenum">
              <a:rPr lang="en-US" altLang="en-US"/>
              <a:pPr>
                <a:defRPr/>
              </a:pPr>
              <a:t>‹#›</a:t>
            </a:fld>
            <a:endParaRPr lang="en-US" altLang="en-US"/>
          </a:p>
        </p:txBody>
      </p:sp>
    </p:spTree>
    <p:extLst>
      <p:ext uri="{BB962C8B-B14F-4D97-AF65-F5344CB8AC3E}">
        <p14:creationId xmlns:p14="http://schemas.microsoft.com/office/powerpoint/2010/main" val="3886800568"/>
      </p:ext>
    </p:extLst>
  </p:cSld>
  <p:clrMapOvr>
    <a:overrideClrMapping bg1="dk1" tx1="lt1" bg2="dk2" tx2="lt2" accent1="accent1" accent2="accent2" accent3="accent3" accent4="accent4" accent5="accent5" accent6="accent6" hlink="hlink" folHlink="folHlink"/>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0">
            <a:extLst>
              <a:ext uri="{FF2B5EF4-FFF2-40B4-BE49-F238E27FC236}">
                <a16:creationId xmlns:a16="http://schemas.microsoft.com/office/drawing/2014/main" id="{CF3CB0BF-977E-49E3-8834-600750203D8F}"/>
              </a:ext>
            </a:extLst>
          </p:cNvPr>
          <p:cNvSpPr>
            <a:spLocks noGrp="1"/>
          </p:cNvSpPr>
          <p:nvPr>
            <p:ph type="dt" sz="half" idx="10"/>
          </p:nvPr>
        </p:nvSpPr>
        <p:spPr/>
        <p:txBody>
          <a:bodyPr/>
          <a:lstStyle>
            <a:lvl1pPr>
              <a:defRPr/>
            </a:lvl1pPr>
          </a:lstStyle>
          <a:p>
            <a:pPr>
              <a:defRPr/>
            </a:pPr>
            <a:endParaRPr lang="en-US"/>
          </a:p>
        </p:txBody>
      </p:sp>
      <p:sp>
        <p:nvSpPr>
          <p:cNvPr id="6" name="Footer Placeholder 27">
            <a:extLst>
              <a:ext uri="{FF2B5EF4-FFF2-40B4-BE49-F238E27FC236}">
                <a16:creationId xmlns:a16="http://schemas.microsoft.com/office/drawing/2014/main" id="{3F47A20E-529D-4974-BDBF-C270526EF7E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4">
            <a:extLst>
              <a:ext uri="{FF2B5EF4-FFF2-40B4-BE49-F238E27FC236}">
                <a16:creationId xmlns:a16="http://schemas.microsoft.com/office/drawing/2014/main" id="{14B4FA93-AC92-4CAA-8B63-69022AAF10B2}"/>
              </a:ext>
            </a:extLst>
          </p:cNvPr>
          <p:cNvSpPr>
            <a:spLocks noGrp="1"/>
          </p:cNvSpPr>
          <p:nvPr>
            <p:ph type="sldNum" sz="quarter" idx="12"/>
          </p:nvPr>
        </p:nvSpPr>
        <p:spPr/>
        <p:txBody>
          <a:bodyPr/>
          <a:lstStyle>
            <a:lvl1pPr>
              <a:defRPr/>
            </a:lvl1pPr>
          </a:lstStyle>
          <a:p>
            <a:pPr>
              <a:defRPr/>
            </a:pPr>
            <a:fld id="{0502C896-6BA8-4D6B-B4D5-3662AC381B65}" type="slidenum">
              <a:rPr lang="en-US" altLang="en-US"/>
              <a:pPr>
                <a:defRPr/>
              </a:pPr>
              <a:t>‹#›</a:t>
            </a:fld>
            <a:endParaRPr lang="en-US" altLang="en-US"/>
          </a:p>
        </p:txBody>
      </p:sp>
    </p:spTree>
    <p:extLst>
      <p:ext uri="{BB962C8B-B14F-4D97-AF65-F5344CB8AC3E}">
        <p14:creationId xmlns:p14="http://schemas.microsoft.com/office/powerpoint/2010/main" val="1893065551"/>
      </p:ext>
    </p:extLst>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79931F7-0AA7-43C4-9DF1-30A2E8ECCD8A}"/>
              </a:ext>
            </a:extLst>
          </p:cNvPr>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29" name="Title 28"/>
          <p:cNvSpPr>
            <a:spLocks noGrp="1"/>
          </p:cNvSpPr>
          <p:nvPr>
            <p:ph type="title"/>
          </p:nvPr>
        </p:nvSpPr>
        <p:spPr>
          <a:xfrm>
            <a:off x="304800" y="5410200"/>
            <a:ext cx="8610600" cy="882650"/>
          </a:xfrm>
        </p:spPr>
        <p:txBody>
          <a:bodyPr/>
          <a:lstStyle>
            <a:lvl1pPr>
              <a:defRPr/>
            </a:lvl1pPr>
          </a:lstStyle>
          <a:p>
            <a:r>
              <a:rPr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9">
            <a:extLst>
              <a:ext uri="{FF2B5EF4-FFF2-40B4-BE49-F238E27FC236}">
                <a16:creationId xmlns:a16="http://schemas.microsoft.com/office/drawing/2014/main" id="{FAFBC7AC-263F-4655-875D-0613144ECEC1}"/>
              </a:ext>
            </a:extLst>
          </p:cNvPr>
          <p:cNvSpPr>
            <a:spLocks noGrp="1"/>
          </p:cNvSpPr>
          <p:nvPr>
            <p:ph type="dt" sz="half" idx="10"/>
          </p:nvPr>
        </p:nvSpPr>
        <p:spPr/>
        <p:txBody>
          <a:bodyPr/>
          <a:lstStyle>
            <a:lvl1pPr>
              <a:defRPr/>
            </a:lvl1pPr>
          </a:lstStyle>
          <a:p>
            <a:pPr>
              <a:defRPr/>
            </a:pPr>
            <a:endParaRPr lang="en-US"/>
          </a:p>
        </p:txBody>
      </p:sp>
      <p:sp>
        <p:nvSpPr>
          <p:cNvPr id="9" name="Footer Placeholder 5">
            <a:extLst>
              <a:ext uri="{FF2B5EF4-FFF2-40B4-BE49-F238E27FC236}">
                <a16:creationId xmlns:a16="http://schemas.microsoft.com/office/drawing/2014/main" id="{013E77C0-0DC4-4EF2-880D-DDE6C850BF88}"/>
              </a:ext>
            </a:extLst>
          </p:cNvPr>
          <p:cNvSpPr>
            <a:spLocks noGrp="1"/>
          </p:cNvSpPr>
          <p:nvPr>
            <p:ph type="ftr" sz="quarter" idx="11"/>
          </p:nvPr>
        </p:nvSpPr>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DD23D81D-D3D5-4029-8281-CCDD4B5E8906}"/>
              </a:ext>
            </a:extLst>
          </p:cNvPr>
          <p:cNvSpPr>
            <a:spLocks noGrp="1"/>
          </p:cNvSpPr>
          <p:nvPr>
            <p:ph type="sldNum" sz="quarter" idx="12"/>
          </p:nvPr>
        </p:nvSpPr>
        <p:spPr>
          <a:xfrm>
            <a:off x="8229600" y="6477000"/>
            <a:ext cx="762000" cy="247650"/>
          </a:xfrm>
        </p:spPr>
        <p:txBody>
          <a:bodyPr/>
          <a:lstStyle>
            <a:lvl1pPr>
              <a:defRPr/>
            </a:lvl1pPr>
          </a:lstStyle>
          <a:p>
            <a:pPr>
              <a:defRPr/>
            </a:pPr>
            <a:fld id="{E20EB1BC-86B5-43F4-BDD3-9EEFE9DD4520}" type="slidenum">
              <a:rPr lang="en-US" altLang="en-US"/>
              <a:pPr>
                <a:defRPr/>
              </a:pPr>
              <a:t>‹#›</a:t>
            </a:fld>
            <a:endParaRPr lang="en-US" altLang="en-US"/>
          </a:p>
        </p:txBody>
      </p:sp>
    </p:spTree>
    <p:extLst>
      <p:ext uri="{BB962C8B-B14F-4D97-AF65-F5344CB8AC3E}">
        <p14:creationId xmlns:p14="http://schemas.microsoft.com/office/powerpoint/2010/main" val="1763743615"/>
      </p:ext>
    </p:extLst>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a:t>Click to edit Master title style</a:t>
            </a:r>
          </a:p>
        </p:txBody>
      </p:sp>
      <p:sp>
        <p:nvSpPr>
          <p:cNvPr id="3" name="Date Placeholder 10">
            <a:extLst>
              <a:ext uri="{FF2B5EF4-FFF2-40B4-BE49-F238E27FC236}">
                <a16:creationId xmlns:a16="http://schemas.microsoft.com/office/drawing/2014/main" id="{9F5F9312-5E72-42AE-873A-50A3550B49A2}"/>
              </a:ext>
            </a:extLst>
          </p:cNvPr>
          <p:cNvSpPr>
            <a:spLocks noGrp="1"/>
          </p:cNvSpPr>
          <p:nvPr>
            <p:ph type="dt" sz="half" idx="10"/>
          </p:nvPr>
        </p:nvSpPr>
        <p:spPr/>
        <p:txBody>
          <a:bodyPr/>
          <a:lstStyle>
            <a:lvl1pPr>
              <a:defRPr/>
            </a:lvl1pPr>
          </a:lstStyle>
          <a:p>
            <a:pPr>
              <a:defRPr/>
            </a:pPr>
            <a:endParaRPr lang="en-US"/>
          </a:p>
        </p:txBody>
      </p:sp>
      <p:sp>
        <p:nvSpPr>
          <p:cNvPr id="4" name="Footer Placeholder 27">
            <a:extLst>
              <a:ext uri="{FF2B5EF4-FFF2-40B4-BE49-F238E27FC236}">
                <a16:creationId xmlns:a16="http://schemas.microsoft.com/office/drawing/2014/main" id="{F505DC69-C8F0-4C54-A68D-BB9C6FB49A2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4">
            <a:extLst>
              <a:ext uri="{FF2B5EF4-FFF2-40B4-BE49-F238E27FC236}">
                <a16:creationId xmlns:a16="http://schemas.microsoft.com/office/drawing/2014/main" id="{57AB7BB7-F7C2-47D2-AA63-7573B0464329}"/>
              </a:ext>
            </a:extLst>
          </p:cNvPr>
          <p:cNvSpPr>
            <a:spLocks noGrp="1"/>
          </p:cNvSpPr>
          <p:nvPr>
            <p:ph type="sldNum" sz="quarter" idx="12"/>
          </p:nvPr>
        </p:nvSpPr>
        <p:spPr/>
        <p:txBody>
          <a:bodyPr/>
          <a:lstStyle>
            <a:lvl1pPr>
              <a:defRPr/>
            </a:lvl1pPr>
          </a:lstStyle>
          <a:p>
            <a:pPr>
              <a:defRPr/>
            </a:pPr>
            <a:fld id="{29C1C04A-1E08-430F-9288-E5D85021C790}" type="slidenum">
              <a:rPr lang="en-US" altLang="en-US"/>
              <a:pPr>
                <a:defRPr/>
              </a:pPr>
              <a:t>‹#›</a:t>
            </a:fld>
            <a:endParaRPr lang="en-US" altLang="en-US"/>
          </a:p>
        </p:txBody>
      </p:sp>
    </p:spTree>
    <p:extLst>
      <p:ext uri="{BB962C8B-B14F-4D97-AF65-F5344CB8AC3E}">
        <p14:creationId xmlns:p14="http://schemas.microsoft.com/office/powerpoint/2010/main" val="3359437434"/>
      </p:ext>
    </p:extLst>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a:extLst>
              <a:ext uri="{FF2B5EF4-FFF2-40B4-BE49-F238E27FC236}">
                <a16:creationId xmlns:a16="http://schemas.microsoft.com/office/drawing/2014/main" id="{4498F4F4-FC27-4234-9552-BF928ED7ED09}"/>
              </a:ext>
            </a:extLst>
          </p:cNvPr>
          <p:cNvSpPr>
            <a:spLocks noGrp="1"/>
          </p:cNvSpPr>
          <p:nvPr>
            <p:ph type="dt" sz="half" idx="10"/>
          </p:nvPr>
        </p:nvSpPr>
        <p:spPr/>
        <p:txBody>
          <a:bodyPr/>
          <a:lstStyle>
            <a:lvl1pPr>
              <a:defRPr/>
            </a:lvl1pPr>
          </a:lstStyle>
          <a:p>
            <a:pPr>
              <a:defRPr/>
            </a:pPr>
            <a:endParaRPr lang="en-US"/>
          </a:p>
        </p:txBody>
      </p:sp>
      <p:sp>
        <p:nvSpPr>
          <p:cNvPr id="3" name="Footer Placeholder 23">
            <a:extLst>
              <a:ext uri="{FF2B5EF4-FFF2-40B4-BE49-F238E27FC236}">
                <a16:creationId xmlns:a16="http://schemas.microsoft.com/office/drawing/2014/main" id="{F1650CCD-A2FF-4A24-800B-FFAC20F64959}"/>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6">
            <a:extLst>
              <a:ext uri="{FF2B5EF4-FFF2-40B4-BE49-F238E27FC236}">
                <a16:creationId xmlns:a16="http://schemas.microsoft.com/office/drawing/2014/main" id="{D47833F8-9953-4A21-9CCD-E25402E1EC0C}"/>
              </a:ext>
            </a:extLst>
          </p:cNvPr>
          <p:cNvSpPr>
            <a:spLocks noGrp="1"/>
          </p:cNvSpPr>
          <p:nvPr>
            <p:ph type="sldNum" sz="quarter" idx="12"/>
          </p:nvPr>
        </p:nvSpPr>
        <p:spPr/>
        <p:txBody>
          <a:bodyPr/>
          <a:lstStyle>
            <a:lvl1pPr>
              <a:defRPr/>
            </a:lvl1pPr>
          </a:lstStyle>
          <a:p>
            <a:pPr>
              <a:defRPr/>
            </a:pPr>
            <a:fld id="{97C414FE-F205-4C06-9CA8-16A3EA34A209}" type="slidenum">
              <a:rPr lang="en-US" altLang="en-US"/>
              <a:pPr>
                <a:defRPr/>
              </a:pPr>
              <a:t>‹#›</a:t>
            </a:fld>
            <a:endParaRPr lang="en-US" altLang="en-US"/>
          </a:p>
        </p:txBody>
      </p:sp>
    </p:spTree>
    <p:extLst>
      <p:ext uri="{BB962C8B-B14F-4D97-AF65-F5344CB8AC3E}">
        <p14:creationId xmlns:p14="http://schemas.microsoft.com/office/powerpoint/2010/main" val="838087375"/>
      </p:ext>
    </p:extLst>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a:extLst>
              <a:ext uri="{FF2B5EF4-FFF2-40B4-BE49-F238E27FC236}">
                <a16:creationId xmlns:a16="http://schemas.microsoft.com/office/drawing/2014/main" id="{3CD87E2A-1C41-4718-A28F-17CF871A5783}"/>
              </a:ext>
            </a:extLst>
          </p:cNvPr>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24">
            <a:extLst>
              <a:ext uri="{FF2B5EF4-FFF2-40B4-BE49-F238E27FC236}">
                <a16:creationId xmlns:a16="http://schemas.microsoft.com/office/drawing/2014/main" id="{CCC2E06B-C6D4-4AB1-A8C3-B4A512DF8F56}"/>
              </a:ext>
            </a:extLst>
          </p:cNvPr>
          <p:cNvSpPr>
            <a:spLocks noGrp="1"/>
          </p:cNvSpPr>
          <p:nvPr>
            <p:ph type="dt" sz="half" idx="10"/>
          </p:nvPr>
        </p:nvSpPr>
        <p:spPr/>
        <p:txBody>
          <a:bodyPr/>
          <a:lstStyle>
            <a:lvl1pPr>
              <a:defRPr/>
            </a:lvl1pPr>
          </a:lstStyle>
          <a:p>
            <a:pPr>
              <a:defRPr/>
            </a:pPr>
            <a:endParaRPr lang="en-US"/>
          </a:p>
        </p:txBody>
      </p:sp>
      <p:sp>
        <p:nvSpPr>
          <p:cNvPr id="7" name="Footer Placeholder 28">
            <a:extLst>
              <a:ext uri="{FF2B5EF4-FFF2-40B4-BE49-F238E27FC236}">
                <a16:creationId xmlns:a16="http://schemas.microsoft.com/office/drawing/2014/main" id="{995EAF4B-DC59-467A-B313-4D97C5F07F4F}"/>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6">
            <a:extLst>
              <a:ext uri="{FF2B5EF4-FFF2-40B4-BE49-F238E27FC236}">
                <a16:creationId xmlns:a16="http://schemas.microsoft.com/office/drawing/2014/main" id="{6229D151-7DE8-410A-8B56-EB6EF69348E7}"/>
              </a:ext>
            </a:extLst>
          </p:cNvPr>
          <p:cNvSpPr>
            <a:spLocks noGrp="1"/>
          </p:cNvSpPr>
          <p:nvPr>
            <p:ph type="sldNum" sz="quarter" idx="12"/>
          </p:nvPr>
        </p:nvSpPr>
        <p:spPr/>
        <p:txBody>
          <a:bodyPr/>
          <a:lstStyle>
            <a:lvl1pPr>
              <a:defRPr/>
            </a:lvl1pPr>
          </a:lstStyle>
          <a:p>
            <a:pPr>
              <a:defRPr/>
            </a:pPr>
            <a:fld id="{0D32384A-1863-41D6-966D-EB2B700C265F}" type="slidenum">
              <a:rPr lang="en-US" altLang="en-US"/>
              <a:pPr>
                <a:defRPr/>
              </a:pPr>
              <a:t>‹#›</a:t>
            </a:fld>
            <a:endParaRPr lang="en-US" altLang="en-US"/>
          </a:p>
        </p:txBody>
      </p:sp>
    </p:spTree>
    <p:extLst>
      <p:ext uri="{BB962C8B-B14F-4D97-AF65-F5344CB8AC3E}">
        <p14:creationId xmlns:p14="http://schemas.microsoft.com/office/powerpoint/2010/main" val="564171912"/>
      </p:ext>
    </p:extLst>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dirty="0"/>
              <a:t>Click icon to add picture</a:t>
            </a:r>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a:t>Click to edit Master text styles</a:t>
            </a:r>
          </a:p>
        </p:txBody>
      </p:sp>
      <p:sp>
        <p:nvSpPr>
          <p:cNvPr id="5" name="Date Placeholder 6">
            <a:extLst>
              <a:ext uri="{FF2B5EF4-FFF2-40B4-BE49-F238E27FC236}">
                <a16:creationId xmlns:a16="http://schemas.microsoft.com/office/drawing/2014/main" id="{2B8571C1-5D09-4CF7-A79C-8EBF58C7A4FA}"/>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C3EF8BCA-FE3C-4518-98F8-358932E3CAB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30">
            <a:extLst>
              <a:ext uri="{FF2B5EF4-FFF2-40B4-BE49-F238E27FC236}">
                <a16:creationId xmlns:a16="http://schemas.microsoft.com/office/drawing/2014/main" id="{81049507-C58A-4797-866F-941DF95A1286}"/>
              </a:ext>
            </a:extLst>
          </p:cNvPr>
          <p:cNvSpPr>
            <a:spLocks noGrp="1"/>
          </p:cNvSpPr>
          <p:nvPr>
            <p:ph type="sldNum" sz="quarter" idx="12"/>
          </p:nvPr>
        </p:nvSpPr>
        <p:spPr/>
        <p:txBody>
          <a:bodyPr/>
          <a:lstStyle>
            <a:lvl1pPr>
              <a:defRPr/>
            </a:lvl1pPr>
          </a:lstStyle>
          <a:p>
            <a:pPr>
              <a:defRPr/>
            </a:pPr>
            <a:fld id="{33FDD866-A0DC-4CA6-89CF-6BC97E59139C}" type="slidenum">
              <a:rPr lang="en-US" altLang="en-US"/>
              <a:pPr>
                <a:defRPr/>
              </a:pPr>
              <a:t>‹#›</a:t>
            </a:fld>
            <a:endParaRPr lang="en-US" altLang="en-US"/>
          </a:p>
        </p:txBody>
      </p:sp>
    </p:spTree>
    <p:extLst>
      <p:ext uri="{BB962C8B-B14F-4D97-AF65-F5344CB8AC3E}">
        <p14:creationId xmlns:p14="http://schemas.microsoft.com/office/powerpoint/2010/main" val="703322958"/>
      </p:ext>
    </p:extLst>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 name="Straight Connector 6">
            <a:extLst>
              <a:ext uri="{FF2B5EF4-FFF2-40B4-BE49-F238E27FC236}">
                <a16:creationId xmlns:a16="http://schemas.microsoft.com/office/drawing/2014/main" id="{C505579A-61F5-4C20-B194-150E2B6092B7}"/>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029" name="Text Placeholder 7">
            <a:extLst>
              <a:ext uri="{FF2B5EF4-FFF2-40B4-BE49-F238E27FC236}">
                <a16:creationId xmlns:a16="http://schemas.microsoft.com/office/drawing/2014/main" id="{44C27055-923B-4538-9363-830F02ABCF91}"/>
              </a:ext>
            </a:extLst>
          </p:cNvPr>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 name="Date Placeholder 10">
            <a:extLst>
              <a:ext uri="{FF2B5EF4-FFF2-40B4-BE49-F238E27FC236}">
                <a16:creationId xmlns:a16="http://schemas.microsoft.com/office/drawing/2014/main" id="{DA16F22F-8513-4AB6-BD35-3DD847DF1576}"/>
              </a:ext>
            </a:extLst>
          </p:cNvPr>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a:extLst>
              <a:ext uri="{FF2B5EF4-FFF2-40B4-BE49-F238E27FC236}">
                <a16:creationId xmlns:a16="http://schemas.microsoft.com/office/drawing/2014/main" id="{95D9FDE8-839C-42AE-969E-CF7E58DEB9EB}"/>
              </a:ext>
            </a:extLst>
          </p:cNvPr>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a:extLst>
              <a:ext uri="{FF2B5EF4-FFF2-40B4-BE49-F238E27FC236}">
                <a16:creationId xmlns:a16="http://schemas.microsoft.com/office/drawing/2014/main" id="{B1FE1711-E4B7-4F18-984C-087953E1DC54}"/>
              </a:ext>
            </a:extLst>
          </p:cNvPr>
          <p:cNvSpPr>
            <a:spLocks noGrp="1"/>
          </p:cNvSpPr>
          <p:nvPr>
            <p:ph type="sldNum" sz="quarter" idx="4"/>
          </p:nvPr>
        </p:nvSpPr>
        <p:spPr>
          <a:xfrm>
            <a:off x="8229600" y="6477000"/>
            <a:ext cx="762000" cy="24447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solidFill>
                  <a:srgbClr val="D38E27"/>
                </a:solidFill>
              </a:defRPr>
            </a:lvl1pPr>
          </a:lstStyle>
          <a:p>
            <a:pPr>
              <a:defRPr/>
            </a:pPr>
            <a:fld id="{27922170-8DE4-4CEC-BCE1-1CE6E9FBDC7D}" type="slidenum">
              <a:rPr lang="en-US" altLang="en-US"/>
              <a:pPr>
                <a:defRPr/>
              </a:pPr>
              <a:t>‹#›</a:t>
            </a:fld>
            <a:endParaRPr lang="en-US" altLang="en-US"/>
          </a:p>
        </p:txBody>
      </p:sp>
      <p:sp>
        <p:nvSpPr>
          <p:cNvPr id="10" name="Title Placeholder 9">
            <a:extLst>
              <a:ext uri="{FF2B5EF4-FFF2-40B4-BE49-F238E27FC236}">
                <a16:creationId xmlns:a16="http://schemas.microsoft.com/office/drawing/2014/main" id="{CE6ED7C2-4544-4110-A4BF-57BE971DB6C2}"/>
              </a:ext>
            </a:extLst>
          </p:cNvPr>
          <p:cNvSpPr>
            <a:spLocks noGrp="1"/>
          </p:cNvSpPr>
          <p:nvPr>
            <p:ph type="title"/>
          </p:nvPr>
        </p:nvSpPr>
        <p:spPr>
          <a:xfrm>
            <a:off x="304800" y="457200"/>
            <a:ext cx="8686800" cy="838200"/>
          </a:xfrm>
          <a:prstGeom prst="rect">
            <a:avLst/>
          </a:prstGeom>
        </p:spPr>
        <p:txBody>
          <a:bodyPr vert="horz" anchor="ctr">
            <a:normAutofit/>
          </a:bodyPr>
          <a:lstStyle/>
          <a:p>
            <a:r>
              <a:rPr lang="en-US"/>
              <a:t>Click to edit Master title style</a:t>
            </a:r>
          </a:p>
        </p:txBody>
      </p:sp>
      <p:sp>
        <p:nvSpPr>
          <p:cNvPr id="9" name="Straight Connector 8">
            <a:extLst>
              <a:ext uri="{FF2B5EF4-FFF2-40B4-BE49-F238E27FC236}">
                <a16:creationId xmlns:a16="http://schemas.microsoft.com/office/drawing/2014/main" id="{B927C086-0ABA-457C-871A-CD0AFD7F05B2}"/>
              </a:ext>
            </a:extLst>
          </p:cNvPr>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
        <p:nvSpPr>
          <p:cNvPr id="12" name="Straight Connector 11">
            <a:extLst>
              <a:ext uri="{FF2B5EF4-FFF2-40B4-BE49-F238E27FC236}">
                <a16:creationId xmlns:a16="http://schemas.microsoft.com/office/drawing/2014/main" id="{07FD91A8-C291-4042-8031-14D0A044A93D}"/>
              </a:ext>
            </a:extLst>
          </p:cNvPr>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eaLnBrk="1" hangingPunct="1">
              <a:defRPr/>
            </a:pPr>
            <a:endParaRPr lang="en-US" dirty="0"/>
          </a:p>
        </p:txBody>
      </p:sp>
    </p:spTree>
  </p:cSld>
  <p:clrMap bg1="lt1" tx1="dk1" bg2="lt2" tx2="dk2" accent1="accent1" accent2="accent2" accent3="accent3" accent4="accent4" accent5="accent5" accent6="accent6" hlink="hlink" folHlink="folHlink"/>
  <p:sldLayoutIdLst>
    <p:sldLayoutId id="2147485177" r:id="rId1"/>
    <p:sldLayoutId id="2147485178" r:id="rId2"/>
    <p:sldLayoutId id="2147485179" r:id="rId3"/>
    <p:sldLayoutId id="2147485174" r:id="rId4"/>
    <p:sldLayoutId id="2147485180" r:id="rId5"/>
    <p:sldLayoutId id="2147485175" r:id="rId6"/>
    <p:sldLayoutId id="2147485181" r:id="rId7"/>
    <p:sldLayoutId id="2147485182" r:id="rId8"/>
    <p:sldLayoutId id="2147485183" r:id="rId9"/>
    <p:sldLayoutId id="2147485176" r:id="rId10"/>
    <p:sldLayoutId id="2147485184" r:id="rId11"/>
  </p:sldLayoutIdLst>
  <p:transition>
    <p:dissolve/>
  </p:transition>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Lucida Sans Unicode" pitchFamily="34" charset="0"/>
        </a:defRPr>
      </a:lvl2pPr>
      <a:lvl3pPr algn="l" rtl="0" eaLnBrk="0" fontAlgn="base" hangingPunct="0">
        <a:spcBef>
          <a:spcPct val="0"/>
        </a:spcBef>
        <a:spcAft>
          <a:spcPct val="0"/>
        </a:spcAft>
        <a:defRPr sz="3600">
          <a:solidFill>
            <a:schemeClr val="tx2"/>
          </a:solidFill>
          <a:latin typeface="Lucida Sans Unicode" pitchFamily="34" charset="0"/>
        </a:defRPr>
      </a:lvl3pPr>
      <a:lvl4pPr algn="l" rtl="0" eaLnBrk="0" fontAlgn="base" hangingPunct="0">
        <a:spcBef>
          <a:spcPct val="0"/>
        </a:spcBef>
        <a:spcAft>
          <a:spcPct val="0"/>
        </a:spcAft>
        <a:defRPr sz="3600">
          <a:solidFill>
            <a:schemeClr val="tx2"/>
          </a:solidFill>
          <a:latin typeface="Lucida Sans Unicode" pitchFamily="34" charset="0"/>
        </a:defRPr>
      </a:lvl4pPr>
      <a:lvl5pPr algn="l" rtl="0" eaLnBrk="0" fontAlgn="base" hangingPunct="0">
        <a:spcBef>
          <a:spcPct val="0"/>
        </a:spcBef>
        <a:spcAft>
          <a:spcPct val="0"/>
        </a:spcAft>
        <a:defRPr sz="3600">
          <a:solidFill>
            <a:schemeClr val="tx2"/>
          </a:solidFill>
          <a:latin typeface="Lucida Sans Unicode"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anose="05020102010507070707"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anose="05020102010507070707"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anose="05020102010507070707"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anose="05020102010507070707"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1026">
            <a:extLst>
              <a:ext uri="{FF2B5EF4-FFF2-40B4-BE49-F238E27FC236}">
                <a16:creationId xmlns:a16="http://schemas.microsoft.com/office/drawing/2014/main" id="{31866663-52BB-4D5C-8E26-7A32217B2E32}"/>
              </a:ext>
            </a:extLst>
          </p:cNvPr>
          <p:cNvSpPr>
            <a:spLocks noGrp="1" noChangeArrowheads="1"/>
          </p:cNvSpPr>
          <p:nvPr>
            <p:ph type="title"/>
          </p:nvPr>
        </p:nvSpPr>
        <p:spPr>
          <a:xfrm>
            <a:off x="533400" y="1143000"/>
            <a:ext cx="7772400" cy="4800600"/>
          </a:xfrm>
        </p:spPr>
        <p:txBody>
          <a:bodyPr/>
          <a:lstStyle/>
          <a:p>
            <a:pPr algn="ctr" eaLnBrk="1" fontAlgn="auto" hangingPunct="1">
              <a:spcAft>
                <a:spcPts val="0"/>
              </a:spcAft>
              <a:defRPr/>
            </a:pPr>
            <a:r>
              <a:rPr lang="en-US" sz="6600" b="1" dirty="0">
                <a:solidFill>
                  <a:srgbClr val="002060"/>
                </a:solidFill>
                <a:effectLst>
                  <a:outerShdw blurRad="38100" dist="38100" dir="2700000" algn="tl">
                    <a:srgbClr val="000000">
                      <a:alpha val="43137"/>
                    </a:srgbClr>
                  </a:outerShdw>
                </a:effectLst>
              </a:rPr>
              <a:t>when  Does  God Provide  His Divine  Justice?</a:t>
            </a:r>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CBF5D6-415B-4A0A-9264-C6CD6A96470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AE7A407-DEA7-4E32-BD7B-ADFAA9C0990A}"/>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Those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persecuted</a:t>
            </a:r>
            <a:r>
              <a:rPr lang="en-US" sz="4400" b="1" dirty="0">
                <a:solidFill>
                  <a:srgbClr val="990033"/>
                </a:solidFill>
                <a:effectLst>
                  <a:outerShdw blurRad="38100" dist="38100" dir="2700000" algn="tl">
                    <a:srgbClr val="000000">
                      <a:alpha val="43137"/>
                    </a:srgbClr>
                  </a:outerShdw>
                </a:effectLst>
                <a:latin typeface="Arial Narrow" pitchFamily="34" charset="0"/>
              </a:rPr>
              <a:t> 	His children.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12:19 - Do not take revenge, my friends, but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leave room for God’s wrath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for it is written: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It is mine to avenge; I will repay</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says the Lord.</a:t>
            </a:r>
          </a:p>
        </p:txBody>
      </p:sp>
      <p:sp>
        <p:nvSpPr>
          <p:cNvPr id="4" name="Rectangle 3">
            <a:extLst>
              <a:ext uri="{FF2B5EF4-FFF2-40B4-BE49-F238E27FC236}">
                <a16:creationId xmlns:a16="http://schemas.microsoft.com/office/drawing/2014/main" id="{56BD4191-B68A-4124-BCAA-166FCED1645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0BABD55-FFAF-4175-A3B2-D4E5D457A848}"/>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6B13157-D7A8-4FB9-A420-0B82C4C9D107}"/>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know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will punish those who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know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do not obey the gospel of our Lord Jesus. - v8</a:t>
            </a:r>
          </a:p>
        </p:txBody>
      </p:sp>
      <p:sp>
        <p:nvSpPr>
          <p:cNvPr id="4" name="Rectangle 3">
            <a:extLst>
              <a:ext uri="{FF2B5EF4-FFF2-40B4-BE49-F238E27FC236}">
                <a16:creationId xmlns:a16="http://schemas.microsoft.com/office/drawing/2014/main" id="{FAADEE75-13CE-44CB-A1FE-2BA15DDD365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184AA5B-A165-49EC-A58B-51757CE8D632}"/>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226BD8F-C443-4F85-AD8E-A5EAC89F2EDE}"/>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know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2:14-15 - Indeed, when Gentiles, who do not have the law,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by nature things required by the law, they are a law for themselves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even though they do not have the law, since they show that the requirements of the law are written on their hearts, their consciences also bearing witness,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their thoughts now accusing, now even defending them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1AFF8F1-71B6-498D-B130-0827EB5AFBA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F22C274D-07CF-4560-8D56-8374F49149F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E6B721-5C1C-4D57-B905-CC76FF982CEC}"/>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know</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God</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endParaRPr lang="en-US" sz="2800" b="1" dirty="0">
              <a:solidFill>
                <a:schemeClr val="tx1"/>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Those who refuse to recognize God - the atheists!</a:t>
            </a:r>
          </a:p>
        </p:txBody>
      </p:sp>
      <p:sp>
        <p:nvSpPr>
          <p:cNvPr id="4" name="Rectangle 3">
            <a:extLst>
              <a:ext uri="{FF2B5EF4-FFF2-40B4-BE49-F238E27FC236}">
                <a16:creationId xmlns:a16="http://schemas.microsoft.com/office/drawing/2014/main" id="{B4B4BC89-F2A1-4229-B508-83510393A89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99F65C8-5DAE-41EA-9EB0-C6DC244A406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FF27287-01A9-4DF9-81FF-E54B2173EEFE}"/>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He will punish those who do not know God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obey the gospel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of our Lord Jesus. - v8</a:t>
            </a:r>
          </a:p>
        </p:txBody>
      </p:sp>
      <p:sp>
        <p:nvSpPr>
          <p:cNvPr id="4" name="Rectangle 3">
            <a:extLst>
              <a:ext uri="{FF2B5EF4-FFF2-40B4-BE49-F238E27FC236}">
                <a16:creationId xmlns:a16="http://schemas.microsoft.com/office/drawing/2014/main" id="{87B7FA3C-E09A-4CBA-A1C2-58CE394DC2D2}"/>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DDD617-B08D-45BC-BF64-AFE3066851E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17B7858-87E5-4442-A262-CD3FCF351DFF}"/>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1:21 - For although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knew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they neither glorified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as God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nor gave thanks to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but their thinking became futile and their foolish hearts were darkened.</a:t>
            </a:r>
          </a:p>
        </p:txBody>
      </p:sp>
      <p:sp>
        <p:nvSpPr>
          <p:cNvPr id="4" name="Rectangle 3">
            <a:extLst>
              <a:ext uri="{FF2B5EF4-FFF2-40B4-BE49-F238E27FC236}">
                <a16:creationId xmlns:a16="http://schemas.microsoft.com/office/drawing/2014/main" id="{CCE876F8-F33A-421D-BA96-CA506CA0899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7B24167-7D3A-4B5D-8266-5FE50ED7D6B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083D32C-9585-4390-9B12-5A7CD03FF8C5}"/>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gospel is to be obeyed!</a:t>
            </a:r>
          </a:p>
        </p:txBody>
      </p:sp>
      <p:sp>
        <p:nvSpPr>
          <p:cNvPr id="4" name="Rectangle 3">
            <a:extLst>
              <a:ext uri="{FF2B5EF4-FFF2-40B4-BE49-F238E27FC236}">
                <a16:creationId xmlns:a16="http://schemas.microsoft.com/office/drawing/2014/main" id="{1F6D0026-DC11-4ED9-BAD8-C472CA4CDBB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77A41473-10CE-4CA1-8A8E-FD4A31524AFA}"/>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D73B920-9F74-4424-9030-CDA2C39CD318}"/>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The gospel is to be obeyed!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You can obey the likeness of 		a fact.</a:t>
            </a:r>
          </a:p>
        </p:txBody>
      </p:sp>
      <p:sp>
        <p:nvSpPr>
          <p:cNvPr id="4" name="Rectangle 3">
            <a:extLst>
              <a:ext uri="{FF2B5EF4-FFF2-40B4-BE49-F238E27FC236}">
                <a16:creationId xmlns:a16="http://schemas.microsoft.com/office/drawing/2014/main" id="{BE5AE65C-7A6E-41B0-9FFE-14634FB65DE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B082A691-2C23-498A-A2A6-3A864B55C2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3E68E6E-CEF9-4E8A-8A5C-3904392FDC30}"/>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a:solidFill>
                  <a:srgbClr val="990033"/>
                </a:solidFill>
                <a:effectLst>
                  <a:outerShdw blurRad="38100" dist="38100" dir="2700000" algn="tl">
                    <a:srgbClr val="000000">
                      <a:alpha val="43137"/>
                    </a:srgbClr>
                  </a:outerShdw>
                </a:effectLst>
                <a:latin typeface="Arial Narrow" pitchFamily="34" charset="0"/>
              </a:rPr>
              <a:t>	c.  Baptism is your symbolic 			death, burial &amp; resurrection 		to a new life!</a:t>
            </a: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2B3ECA0B-7334-48DF-8119-A973BB7B13B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6247CB-C035-4527-9E32-8C0FD39A67C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AEC8099-A470-4A62-8689-BD1BCB326CCB}"/>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Those who do not </a:t>
            </a:r>
            <a:r>
              <a:rPr lang="en-US" sz="4400" b="1" u="sng" dirty="0">
                <a:solidFill>
                  <a:srgbClr val="990033"/>
                </a:solidFill>
                <a:effectLst>
                  <a:outerShdw blurRad="38100" dist="38100" dir="2700000" algn="tl">
                    <a:srgbClr val="000000">
                      <a:alpha val="43137"/>
                    </a:srgbClr>
                  </a:outerShdw>
                </a:effectLst>
                <a:latin typeface="Arial Narrow" pitchFamily="34" charset="0"/>
              </a:rPr>
              <a:t>obey</a:t>
            </a:r>
            <a:r>
              <a:rPr lang="en-US" sz="4400" b="1" dirty="0">
                <a:solidFill>
                  <a:srgbClr val="990033"/>
                </a:solidFill>
                <a:effectLst>
                  <a:outerShdw blurRad="38100" dist="38100" dir="2700000" algn="tl">
                    <a:srgbClr val="000000">
                      <a:alpha val="43137"/>
                    </a:srgbClr>
                  </a:outerShdw>
                </a:effectLst>
                <a:latin typeface="Arial Narrow" pitchFamily="34" charset="0"/>
              </a:rPr>
              <a:t> the 	</a:t>
            </a:r>
            <a:r>
              <a:rPr lang="en-US" sz="4400" b="1" u="sng" dirty="0">
                <a:solidFill>
                  <a:srgbClr val="990033"/>
                </a:solidFill>
                <a:effectLst>
                  <a:outerShdw blurRad="38100" dist="38100" dir="2700000" algn="tl">
                    <a:srgbClr val="000000">
                      <a:alpha val="43137"/>
                    </a:srgbClr>
                  </a:outerShdw>
                </a:effectLst>
                <a:latin typeface="Arial Narrow" pitchFamily="34" charset="0"/>
              </a:rPr>
              <a:t>gospel</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d. It must also mean recognizing 		His authority as Lord in 			your life afterwards.</a:t>
            </a:r>
          </a:p>
          <a:p>
            <a:pPr marL="609600" indent="-609600" algn="just"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156CA8F5-49D3-47C8-AB3B-D0DF1C4476A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10DFE45-389B-4AFE-98C1-244F15FE39F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BB7B073-7A43-4315-A641-9133C719E27D}"/>
              </a:ext>
            </a:extLst>
          </p:cNvPr>
          <p:cNvSpPr>
            <a:spLocks noGrp="1" noChangeArrowheads="1"/>
          </p:cNvSpPr>
          <p:nvPr>
            <p:ph idx="1"/>
          </p:nvPr>
        </p:nvSpPr>
        <p:spPr>
          <a:xfrm>
            <a:off x="381000" y="1143000"/>
            <a:ext cx="81534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a:solidFill>
                  <a:schemeClr val="tx1"/>
                </a:solidFill>
                <a:effectLst>
                  <a:outerShdw blurRad="38100" dist="38100" dir="2700000" algn="tl">
                    <a:srgbClr val="000000">
                      <a:alpha val="43137"/>
                    </a:srgbClr>
                  </a:outerShdw>
                </a:effectLst>
                <a:latin typeface="Arial" pitchFamily="34" charset="0"/>
                <a:cs typeface="Arial" pitchFamily="34" charset="0"/>
              </a:rPr>
              <a:t>II </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Thessalonians 1:6-8</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 is just: He will pay back trouble to those who trouble you and give relief to you who are troubled, and to us as well. This will happen when the Lord Jesus is revealed from heaven in blazing fire with his powerful angels. He will punish those who do not know God and do not obey the gospel of our Lord Jesus. </a:t>
            </a:r>
          </a:p>
        </p:txBody>
      </p:sp>
      <p:sp>
        <p:nvSpPr>
          <p:cNvPr id="14340" name="Rectangle 3">
            <a:extLst>
              <a:ext uri="{FF2B5EF4-FFF2-40B4-BE49-F238E27FC236}">
                <a16:creationId xmlns:a16="http://schemas.microsoft.com/office/drawing/2014/main" id="{D48FD188-13FB-49F5-B3E0-0C3DB6861514}"/>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048A828-79CF-46C7-B3F2-C08534B99DC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6EF7D18-4256-4BE6-937F-5EBACE148FAE}"/>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p:txBody>
      </p:sp>
      <p:sp>
        <p:nvSpPr>
          <p:cNvPr id="4" name="Rectangle 3">
            <a:extLst>
              <a:ext uri="{FF2B5EF4-FFF2-40B4-BE49-F238E27FC236}">
                <a16:creationId xmlns:a16="http://schemas.microsoft.com/office/drawing/2014/main" id="{EA12188F-680B-4CE8-9E6B-63785267E316}"/>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4A17AEF-07EB-48A8-99BD-882223E0641B}"/>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1146D10-A268-48FF-96EF-B01E00738E74}"/>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 &amp; His </a:t>
            </a:r>
            <a:r>
              <a:rPr lang="en-US" sz="4400" b="1" u="sng" dirty="0">
                <a:solidFill>
                  <a:srgbClr val="990033"/>
                </a:solidFill>
                <a:effectLst>
                  <a:outerShdw blurRad="38100" dist="38100" dir="2700000" algn="tl">
                    <a:srgbClr val="000000">
                      <a:alpha val="43137"/>
                    </a:srgbClr>
                  </a:outerShdw>
                </a:effectLst>
                <a:latin typeface="Arial Narrow" pitchFamily="34" charset="0"/>
              </a:rPr>
              <a:t>angels</a:t>
            </a:r>
            <a:r>
              <a:rPr lang="en-US" sz="4400" b="1" dirty="0">
                <a:solidFill>
                  <a:srgbClr val="990033"/>
                </a:solidFill>
                <a:effectLst>
                  <a:outerShdw blurRad="38100" dist="38100" dir="2700000" algn="tl">
                    <a:srgbClr val="000000">
                      <a:alpha val="43137"/>
                    </a:srgbClr>
                  </a:outerShdw>
                </a:effectLst>
                <a:latin typeface="Arial Narrow" pitchFamily="34" charset="0"/>
              </a:rPr>
              <a:t> will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will happen when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Jesus is revealed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heaven in blazing fire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his powerful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p:txBody>
      </p:sp>
      <p:sp>
        <p:nvSpPr>
          <p:cNvPr id="4" name="Rectangle 3">
            <a:extLst>
              <a:ext uri="{FF2B5EF4-FFF2-40B4-BE49-F238E27FC236}">
                <a16:creationId xmlns:a16="http://schemas.microsoft.com/office/drawing/2014/main" id="{81F35BCA-3238-4E6C-92F0-2B3E08AEF740}"/>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AE9B65D-EE89-42DD-B829-20BA0809AB7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9EA058B-FFB0-4C53-8204-448E6C6103E2}"/>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The Lord &amp; His </a:t>
            </a:r>
            <a:r>
              <a:rPr lang="en-US" sz="4400" b="1" u="sng" dirty="0">
                <a:solidFill>
                  <a:srgbClr val="990033"/>
                </a:solidFill>
                <a:effectLst>
                  <a:outerShdw blurRad="38100" dist="38100" dir="2700000" algn="tl">
                    <a:srgbClr val="000000">
                      <a:alpha val="43137"/>
                    </a:srgbClr>
                  </a:outerShdw>
                </a:effectLst>
                <a:latin typeface="Arial Narrow" pitchFamily="34" charset="0"/>
              </a:rPr>
              <a:t>angels</a:t>
            </a:r>
            <a:r>
              <a:rPr lang="en-US" sz="4400" b="1" dirty="0">
                <a:solidFill>
                  <a:srgbClr val="990033"/>
                </a:solidFill>
                <a:effectLst>
                  <a:outerShdw blurRad="38100" dist="38100" dir="2700000" algn="tl">
                    <a:srgbClr val="000000">
                      <a:alpha val="43137"/>
                    </a:srgbClr>
                  </a:outerShdw>
                </a:effectLst>
                <a:latin typeface="Arial Narrow" pitchFamily="34" charset="0"/>
              </a:rPr>
              <a:t> will 	come.</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This will happen when the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Lord Jesus is revealed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from heaven in blazing fire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his powerful angels</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v7</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 Thessalonians 4:16 - For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Lord himself will come down from heaven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a loud command,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with the voice of the archangel</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with the trumpet call of God, and the dead in Christ will rise first.</a:t>
            </a:r>
          </a:p>
        </p:txBody>
      </p:sp>
      <p:sp>
        <p:nvSpPr>
          <p:cNvPr id="4" name="Rectangle 3">
            <a:extLst>
              <a:ext uri="{FF2B5EF4-FFF2-40B4-BE49-F238E27FC236}">
                <a16:creationId xmlns:a16="http://schemas.microsoft.com/office/drawing/2014/main" id="{2E6C62B6-D07F-44E0-8764-831A2FBA0BB7}"/>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A5CCD9C-9D76-437B-B23B-ABC77F4F607E}"/>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C8B42FCE-9BD0-42AA-BDA3-EAF874DA53D7}"/>
              </a:ext>
            </a:extLst>
          </p:cNvPr>
          <p:cNvSpPr>
            <a:spLocks noGrp="1" noChangeArrowheads="1"/>
          </p:cNvSpPr>
          <p:nvPr>
            <p:ph idx="1"/>
          </p:nvPr>
        </p:nvSpPr>
        <p:spPr>
          <a:xfrm>
            <a:off x="3048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will take revenge with 	</a:t>
            </a:r>
            <a:r>
              <a:rPr lang="en-US" sz="4400" b="1" u="sng" dirty="0">
                <a:solidFill>
                  <a:srgbClr val="990033"/>
                </a:solidFill>
                <a:effectLst>
                  <a:outerShdw blurRad="38100" dist="38100" dir="2700000" algn="tl">
                    <a:srgbClr val="000000">
                      <a:alpha val="43137"/>
                    </a:srgbClr>
                  </a:outerShdw>
                </a:effectLst>
                <a:latin typeface="Arial Narrow" pitchFamily="34" charset="0"/>
              </a:rPr>
              <a:t>flaming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pay back trouble to those who trouble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give relief to you who are troubled, and to us as well.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will happen when the Lord Jesus is revealed from heaven in blazing fire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with his powerful angels. - v6-7</a:t>
            </a:r>
          </a:p>
        </p:txBody>
      </p:sp>
      <p:sp>
        <p:nvSpPr>
          <p:cNvPr id="4" name="Rectangle 3">
            <a:extLst>
              <a:ext uri="{FF2B5EF4-FFF2-40B4-BE49-F238E27FC236}">
                <a16:creationId xmlns:a16="http://schemas.microsoft.com/office/drawing/2014/main" id="{1E2DB32A-EAE4-40D7-993D-4EAC5088C5D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4332294B-0A68-447E-8F96-4F53E86CD563}"/>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10E5061-09B6-4265-ADB4-92C203F67225}"/>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will take revenge with 	</a:t>
            </a:r>
            <a:r>
              <a:rPr lang="en-US" sz="4400" b="1" u="sng" dirty="0">
                <a:solidFill>
                  <a:srgbClr val="990033"/>
                </a:solidFill>
                <a:effectLst>
                  <a:outerShdw blurRad="38100" dist="38100" dir="2700000" algn="tl">
                    <a:srgbClr val="000000">
                      <a:alpha val="43137"/>
                    </a:srgbClr>
                  </a:outerShdw>
                </a:effectLst>
                <a:latin typeface="Arial Narrow" pitchFamily="34" charset="0"/>
              </a:rPr>
              <a:t>flaming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Peter3:10 - But the day of the Lord will come like a thief. The heavens will disappear with a roar;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elements will be destroyed by fire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earth and everything in it will be laid bare.</a:t>
            </a:r>
          </a:p>
        </p:txBody>
      </p:sp>
      <p:sp>
        <p:nvSpPr>
          <p:cNvPr id="4" name="Rectangle 3">
            <a:extLst>
              <a:ext uri="{FF2B5EF4-FFF2-40B4-BE49-F238E27FC236}">
                <a16:creationId xmlns:a16="http://schemas.microsoft.com/office/drawing/2014/main" id="{6AF059C9-7697-4A2E-AE6D-F12BE571AABF}"/>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4F38DF9-2595-4E8C-AC8A-4DBCE485B67C}"/>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C72CA7B-AFB1-4283-845A-7B5790B1858C}"/>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He will take revenge with 	</a:t>
            </a:r>
            <a:r>
              <a:rPr lang="en-US" sz="4400" b="1" u="sng" dirty="0">
                <a:solidFill>
                  <a:srgbClr val="990033"/>
                </a:solidFill>
                <a:effectLst>
                  <a:outerShdw blurRad="38100" dist="38100" dir="2700000" algn="tl">
                    <a:srgbClr val="000000">
                      <a:alpha val="43137"/>
                    </a:srgbClr>
                  </a:outerShdw>
                </a:effectLst>
                <a:latin typeface="Arial Narrow" pitchFamily="34" charset="0"/>
              </a:rPr>
              <a:t>flaming</a:t>
            </a:r>
            <a:r>
              <a:rPr lang="en-US" sz="4400" b="1" dirty="0">
                <a:solidFill>
                  <a:srgbClr val="990033"/>
                </a:solidFill>
                <a:effectLst>
                  <a:outerShdw blurRad="38100" dist="38100" dir="2700000" algn="tl">
                    <a:srgbClr val="000000">
                      <a:alpha val="43137"/>
                    </a:srgbClr>
                  </a:outerShdw>
                </a:effectLst>
                <a:latin typeface="Arial Narrow" pitchFamily="34" charset="0"/>
              </a:rPr>
              <a:t> </a:t>
            </a:r>
            <a:r>
              <a:rPr lang="en-US" sz="4400" b="1" u="sng" dirty="0">
                <a:solidFill>
                  <a:srgbClr val="990033"/>
                </a:solidFill>
                <a:effectLst>
                  <a:outerShdw blurRad="38100" dist="38100" dir="2700000" algn="tl">
                    <a:srgbClr val="000000">
                      <a:alpha val="43137"/>
                    </a:srgbClr>
                  </a:outerShdw>
                </a:effectLst>
                <a:latin typeface="Arial Narrow" pitchFamily="34" charset="0"/>
              </a:rPr>
              <a:t>fire</a:t>
            </a:r>
            <a:r>
              <a:rPr lang="en-US" sz="4400" b="1" dirty="0">
                <a:solidFill>
                  <a:srgbClr val="990033"/>
                </a:solidFill>
                <a:effectLst>
                  <a:outerShdw blurRad="38100" dist="38100" dir="2700000" algn="tl">
                    <a:srgbClr val="000000">
                      <a:alpha val="43137"/>
                    </a:srgbClr>
                  </a:outerShdw>
                </a:effectLst>
                <a:latin typeface="Arial Narrow" pitchFamily="34" charset="0"/>
              </a:rPr>
              <a:t>.</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Peter3:10 - But the day of the Lord will come like a thief. The heavens will disappear with a roar; the elements will be destroyed by fire,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earth and everything in it will be laid bare</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a:t>
            </a:r>
          </a:p>
        </p:txBody>
      </p:sp>
      <p:sp>
        <p:nvSpPr>
          <p:cNvPr id="4" name="Rectangle 3">
            <a:extLst>
              <a:ext uri="{FF2B5EF4-FFF2-40B4-BE49-F238E27FC236}">
                <a16:creationId xmlns:a16="http://schemas.microsoft.com/office/drawing/2014/main" id="{869A79E1-66ED-44F3-A00B-C14EC9E7939D}"/>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3283842B-EDE7-4F42-9EBB-F37E3EE0E6A5}"/>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A94F0EA-919A-481A-A6C3-CD673513B036}"/>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result: the unbeliever will 	be eternally destroyed!</a:t>
            </a:r>
          </a:p>
          <a:p>
            <a:pPr marL="609600" indent="-609600" algn="just" eaLnBrk="1" fontAlgn="auto" hangingPunct="1">
              <a:spcAft>
                <a:spcPts val="0"/>
              </a:spcAft>
              <a:buFont typeface="Wingdings 2" panose="05020102010507070707" pitchFamily="18" charset="2"/>
              <a:buNone/>
              <a:defRPr/>
            </a:pP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will be punished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everlasting destruction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shut out from the presence of the Lord and from the majesty of his power . . . - v9</a:t>
            </a:r>
          </a:p>
        </p:txBody>
      </p:sp>
      <p:sp>
        <p:nvSpPr>
          <p:cNvPr id="4" name="Rectangle 3">
            <a:extLst>
              <a:ext uri="{FF2B5EF4-FFF2-40B4-BE49-F238E27FC236}">
                <a16:creationId xmlns:a16="http://schemas.microsoft.com/office/drawing/2014/main" id="{84F3CBE8-3E8C-455B-B686-50E7EE5D3DBB}"/>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8EF79F3-9B58-4323-9CFE-299429D63C40}"/>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D5FE95-4626-4619-8E3A-FA6E939537B3}"/>
              </a:ext>
            </a:extLst>
          </p:cNvPr>
          <p:cNvSpPr>
            <a:spLocks noGrp="1" noChangeArrowheads="1"/>
          </p:cNvSpPr>
          <p:nvPr>
            <p:ph idx="1"/>
          </p:nvPr>
        </p:nvSpPr>
        <p:spPr>
          <a:xfrm>
            <a:off x="457200" y="990600"/>
            <a:ext cx="8229600" cy="58674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will happen?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3. The result: the unbeliever will 	be eternally destroyed!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a:t>
            </a:r>
            <a:r>
              <a:rPr lang="en-US" altLang="en-US" sz="4400" b="1">
                <a:solidFill>
                  <a:srgbClr val="339966"/>
                </a:solidFill>
                <a:effectLst>
                  <a:outerShdw blurRad="38100" dist="38100" dir="2700000" algn="tl">
                    <a:srgbClr val="C0C0C0"/>
                  </a:outerShdw>
                </a:effectLst>
                <a:latin typeface="Arial Narrow" panose="020B0606020202030204" pitchFamily="34" charset="0"/>
              </a:rPr>
              <a:t>Destroy</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means destroy . . . </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They will be punished with everlasting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destruction</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shut out from the presence of the Lord and from the majesty of his power . . . - v9</a:t>
            </a:r>
          </a:p>
          <a:p>
            <a:pPr marL="609600" indent="-609600" algn="just" eaLnBrk="1" hangingPunct="1">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endParaRP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ὄλεθρος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519285F4-77CA-4941-B097-6A73CBDAB805}"/>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E4442B3-B391-4F9D-B43E-DC29BC7570A1}"/>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E73C429-40EA-4854-885B-93A2A4496318}"/>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result: the unbeliever will 	be eternally destroyed!</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a. . . . but could also mean “separate”. </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will be punished with everlasting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destruction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shut out from the presence of the Lord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from the majesty of his power . . . - v9</a:t>
            </a:r>
          </a:p>
        </p:txBody>
      </p:sp>
      <p:sp>
        <p:nvSpPr>
          <p:cNvPr id="4" name="Rectangle 3">
            <a:extLst>
              <a:ext uri="{FF2B5EF4-FFF2-40B4-BE49-F238E27FC236}">
                <a16:creationId xmlns:a16="http://schemas.microsoft.com/office/drawing/2014/main" id="{B84FC178-880F-45B7-817F-0238831A1D1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14DF514A-5F01-42C8-ABA6-669AE6213A6F}"/>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F3AA4AF-C678-448F-81CF-A7A8AE3C8FD2}"/>
              </a:ext>
            </a:extLst>
          </p:cNvPr>
          <p:cNvSpPr>
            <a:spLocks noGrp="1" noChangeArrowheads="1"/>
          </p:cNvSpPr>
          <p:nvPr>
            <p:ph idx="1"/>
          </p:nvPr>
        </p:nvSpPr>
        <p:spPr>
          <a:xfrm>
            <a:off x="457200" y="990600"/>
            <a:ext cx="8229600" cy="5867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3. The result: the unbeliever will 	be eternally destroyed!</a:t>
            </a:r>
          </a:p>
          <a:p>
            <a:pPr marL="609600" indent="-609600"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b.  It will be forever! </a:t>
            </a:r>
            <a:br>
              <a:rPr lang="en-US" sz="4400" b="1" dirty="0">
                <a:solidFill>
                  <a:srgbClr val="990033"/>
                </a:solidFill>
                <a:effectLst>
                  <a:outerShdw blurRad="38100" dist="38100" dir="2700000" algn="tl">
                    <a:srgbClr val="000000">
                      <a:alpha val="43137"/>
                    </a:srgbClr>
                  </a:outerShdw>
                </a:effectLst>
                <a:latin typeface="Arial Narrow" pitchFamily="34" charset="0"/>
              </a:rPr>
            </a:b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will be punished with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everlasting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destruction and shut out from the presence of the Lord and from the majesty of his power . . . - v9</a:t>
            </a:r>
          </a:p>
        </p:txBody>
      </p:sp>
      <p:sp>
        <p:nvSpPr>
          <p:cNvPr id="4" name="Rectangle 3">
            <a:extLst>
              <a:ext uri="{FF2B5EF4-FFF2-40B4-BE49-F238E27FC236}">
                <a16:creationId xmlns:a16="http://schemas.microsoft.com/office/drawing/2014/main" id="{4E099BFE-ED31-4284-81CB-5E1B5CE122EA}"/>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7BF377A-0658-49A2-ADB5-68B59B7170B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5D03647-3CBA-40E0-A98C-B8629E1E75C9}"/>
              </a:ext>
            </a:extLst>
          </p:cNvPr>
          <p:cNvSpPr>
            <a:spLocks noGrp="1" noChangeArrowheads="1"/>
          </p:cNvSpPr>
          <p:nvPr>
            <p:ph idx="1"/>
          </p:nvPr>
        </p:nvSpPr>
        <p:spPr>
          <a:xfrm>
            <a:off x="381000" y="1143000"/>
            <a:ext cx="81534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1:9-10</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They will be punished with everlasting destruction and shut out from the presence of the Lord and from the majesty of his power on the day he comes to be glorified in his holy people and to be marveled at among all those who have believed. This includes you, because you believed our testimony to you. </a:t>
            </a:r>
          </a:p>
        </p:txBody>
      </p:sp>
      <p:sp>
        <p:nvSpPr>
          <p:cNvPr id="16388" name="Rectangle 3">
            <a:extLst>
              <a:ext uri="{FF2B5EF4-FFF2-40B4-BE49-F238E27FC236}">
                <a16:creationId xmlns:a16="http://schemas.microsoft.com/office/drawing/2014/main" id="{B68DCB59-2E75-4ADE-9983-C001F233370A}"/>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04B31891-942F-413E-A17A-0BB13710DCE2}"/>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23E3C6A6-6E68-4799-9BC3-861153156CF3}"/>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chemeClr val="bg1">
                    <a:lumMod val="65000"/>
                  </a:schemeClr>
                </a:solidFill>
                <a:effectLst>
                  <a:outerShdw blurRad="38100" dist="38100" dir="2700000" algn="tl">
                    <a:srgbClr val="000000">
                      <a:alpha val="43137"/>
                    </a:srgbClr>
                  </a:outerShdw>
                </a:effectLst>
                <a:latin typeface="Arial Narrow" pitchFamily="34" charset="0"/>
              </a:rPr>
              <a:t> I. The Lord Will Judge the Unjust </a:t>
            </a:r>
            <a:r>
              <a:rPr lang="en-US" sz="2800" b="1" dirty="0">
                <a:solidFill>
                  <a:schemeClr val="bg1">
                    <a:lumMod val="65000"/>
                  </a:schemeClr>
                </a:solidFill>
                <a:effectLst>
                  <a:outerShdw blurRad="38100" dist="38100" dir="2700000" algn="tl">
                    <a:srgbClr val="000000">
                      <a:alpha val="43137"/>
                    </a:srgbClr>
                  </a:outerShdw>
                </a:effectLst>
                <a:latin typeface="Arial Narrow" pitchFamily="34" charset="0"/>
              </a:rPr>
              <a:t>- 	v6-9</a:t>
            </a:r>
          </a:p>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II.  The Lord Will Exalt the Just </a:t>
            </a:r>
            <a:r>
              <a:rPr lang="en-US" sz="2800" b="1">
                <a:solidFill>
                  <a:srgbClr val="002060"/>
                </a:solidFill>
                <a:effectLst>
                  <a:outerShdw blurRad="38100" dist="38100" dir="2700000" algn="tl">
                    <a:srgbClr val="000000">
                      <a:alpha val="43137"/>
                    </a:srgbClr>
                  </a:outerShdw>
                </a:effectLst>
                <a:latin typeface="Arial Narrow" pitchFamily="34" charset="0"/>
              </a:rPr>
              <a:t>-</a:t>
            </a:r>
            <a:r>
              <a:rPr lang="en-US" sz="4400" b="1">
                <a:solidFill>
                  <a:srgbClr val="002060"/>
                </a:solidFill>
                <a:effectLst>
                  <a:outerShdw blurRad="38100" dist="38100" dir="2700000" algn="tl">
                    <a:srgbClr val="000000">
                      <a:alpha val="43137"/>
                    </a:srgbClr>
                  </a:outerShdw>
                </a:effectLst>
                <a:latin typeface="Arial Narrow" pitchFamily="34" charset="0"/>
              </a:rPr>
              <a:t> </a:t>
            </a:r>
            <a:r>
              <a:rPr lang="en-US" sz="2800" b="1">
                <a:solidFill>
                  <a:srgbClr val="002060"/>
                </a:solidFill>
                <a:effectLst>
                  <a:outerShdw blurRad="38100" dist="38100" dir="2700000" algn="tl">
                    <a:srgbClr val="000000">
                      <a:alpha val="43137"/>
                    </a:srgbClr>
                  </a:outerShdw>
                </a:effectLst>
                <a:latin typeface="Arial Narrow" pitchFamily="34" charset="0"/>
              </a:rPr>
              <a:t>v10-12</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E1AAC76-114D-4078-8EF8-2F043B0E19F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C21295-410F-4686-9ACA-54439659A2BD}"/>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p:txBody>
      </p:sp>
      <p:sp>
        <p:nvSpPr>
          <p:cNvPr id="4" name="Rectangle 3">
            <a:extLst>
              <a:ext uri="{FF2B5EF4-FFF2-40B4-BE49-F238E27FC236}">
                <a16:creationId xmlns:a16="http://schemas.microsoft.com/office/drawing/2014/main" id="{38D9CE7A-BDC4-46C8-9F83-E3A6B263D20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4571BC9-1260-40A0-924E-3C8614B53E1E}"/>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552B929D-B141-4BCE-BC68-387692B0D9B7}"/>
              </a:ext>
            </a:extLst>
          </p:cNvPr>
          <p:cNvSpPr>
            <a:spLocks noGrp="1" noChangeArrowheads="1"/>
          </p:cNvSpPr>
          <p:nvPr>
            <p:ph idx="1"/>
          </p:nvPr>
        </p:nvSpPr>
        <p:spPr>
          <a:xfrm>
            <a:off x="533400" y="1219200"/>
            <a:ext cx="8229600" cy="56388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A. Why are they?</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His </a:t>
            </a:r>
            <a:r>
              <a:rPr lang="en-US" altLang="en-US" sz="4400" b="1">
                <a:solidFill>
                  <a:srgbClr val="339966"/>
                </a:solidFill>
                <a:effectLst>
                  <a:outerShdw blurRad="38100" dist="38100" dir="2700000" algn="tl">
                    <a:srgbClr val="C0C0C0"/>
                  </a:outerShdw>
                </a:effectLst>
                <a:latin typeface="Arial Narrow" panose="020B0606020202030204" pitchFamily="34" charset="0"/>
              </a:rPr>
              <a:t>holy people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saints, 	sacred, holy, dedicated, pure, 	those who are separated apart 	for God.</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on the day he comes to be glorified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in his holy people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to be marveled at among all those who have believed. This includes you, because you believed our testimony to you. - v10                 </a:t>
            </a: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ἅγιος</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FB3DB523-80E6-4B19-AB49-DD65E779029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6BB89D6-ACB5-49D3-A366-7D03A6587F10}"/>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7AAAD80-16E8-490B-B38A-FDBC0D1B3303}"/>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are these holy people (the 	saints)?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on the day he comes to be glorified in his holy people and to be marveled at among all those who have believed.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includes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because you believed our testimony to you . . . We pray this so that the name of our Lord Jesus may be glorified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in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you in him. - v10 &amp; 12</a:t>
            </a:r>
          </a:p>
        </p:txBody>
      </p:sp>
      <p:sp>
        <p:nvSpPr>
          <p:cNvPr id="4" name="Rectangle 3">
            <a:extLst>
              <a:ext uri="{FF2B5EF4-FFF2-40B4-BE49-F238E27FC236}">
                <a16:creationId xmlns:a16="http://schemas.microsoft.com/office/drawing/2014/main" id="{7EE2B5FF-93EA-4DC7-BCE1-F249765D95F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9407B5-793B-46BD-BF92-67FD31C48B69}"/>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F9B2F0E-713E-4913-BA72-1AFF6624C204}"/>
              </a:ext>
            </a:extLst>
          </p:cNvPr>
          <p:cNvSpPr>
            <a:spLocks noGrp="1" noChangeArrowheads="1"/>
          </p:cNvSpPr>
          <p:nvPr>
            <p:ph idx="1"/>
          </p:nvPr>
        </p:nvSpPr>
        <p:spPr>
          <a:xfrm>
            <a:off x="533400" y="1219200"/>
            <a:ext cx="8229600" cy="56388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Why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Who are these holy people (the 	saints)?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on the day he comes to be glorified in his holy people and to be marveled at among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all those who have believed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This includes you, because you believed our testimony to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We pray this so that the name of our Lord Jesus may be glorified in you, and you in him. - v10 &amp; 12</a:t>
            </a:r>
          </a:p>
        </p:txBody>
      </p:sp>
      <p:sp>
        <p:nvSpPr>
          <p:cNvPr id="4" name="Rectangle 3">
            <a:extLst>
              <a:ext uri="{FF2B5EF4-FFF2-40B4-BE49-F238E27FC236}">
                <a16:creationId xmlns:a16="http://schemas.microsoft.com/office/drawing/2014/main" id="{8FE1F4B6-7BED-46A3-97B2-11BB558981C0}"/>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E7E492C-6F01-41D4-9A39-D3E9EEB4A8E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EA89A86-2743-491D-A37E-81F520A07AFC}"/>
              </a:ext>
            </a:extLst>
          </p:cNvPr>
          <p:cNvSpPr>
            <a:spLocks noGrp="1" noChangeArrowheads="1"/>
          </p:cNvSpPr>
          <p:nvPr>
            <p:ph idx="1"/>
          </p:nvPr>
        </p:nvSpPr>
        <p:spPr>
          <a:xfrm>
            <a:off x="533400" y="1219200"/>
            <a:ext cx="8229600" cy="51816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8D8115E1-4838-456E-AFB9-E3B680D11A53}"/>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CF6705-902E-48E7-8D74-1BBF4ED0CFD2}"/>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01D990F-4102-4637-B92A-32FF2127D32B}"/>
              </a:ext>
            </a:extLst>
          </p:cNvPr>
          <p:cNvSpPr>
            <a:spLocks noGrp="1" noChangeArrowheads="1"/>
          </p:cNvSpPr>
          <p:nvPr>
            <p:ph idx="1"/>
          </p:nvPr>
        </p:nvSpPr>
        <p:spPr>
          <a:xfrm>
            <a:off x="533400" y="1066800"/>
            <a:ext cx="8229600" cy="5791200"/>
          </a:xfrm>
        </p:spPr>
        <p:txBody>
          <a:bodyPr>
            <a:normAutofit/>
          </a:bodyPr>
          <a:lstStyle/>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will happen?</a:t>
            </a:r>
          </a:p>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	1.  To the Lord.</a:t>
            </a:r>
          </a:p>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p>
          <a:p>
            <a:pPr marL="609600" indent="-609600" algn="just" eaLnBrk="1" hangingPunct="1">
              <a:buFont typeface="Wingdings 2" panose="05020102010507070707" pitchFamily="18" charset="2"/>
              <a:buNone/>
              <a:defRPr/>
            </a:pPr>
            <a:r>
              <a:rPr lang="en-US" altLang="en-US" sz="4400" b="1">
                <a:solidFill>
                  <a:srgbClr val="990033"/>
                </a:solidFill>
                <a:effectLst>
                  <a:outerShdw blurRad="38100" dist="38100" dir="2700000" algn="tl">
                    <a:srgbClr val="C0C0C0"/>
                  </a:outerShdw>
                </a:effectLst>
                <a:latin typeface="Arial Narrow" panose="020B0606020202030204" pitchFamily="34" charset="0"/>
              </a:rPr>
              <a:t>                                                                       </a:t>
            </a: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buFont typeface="Wingdings 2" panose="05020102010507070707" pitchFamily="18" charset="2"/>
              <a:buNone/>
              <a:defRPr/>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on the day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 comes to be glorified in his holy people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to be marveled at among all those who have believed. - v10</a:t>
            </a:r>
          </a:p>
          <a:p>
            <a:pPr marL="609600" indent="-609600" algn="just" eaLnBrk="1" hangingPunct="1">
              <a:buFont typeface="Wingdings 2" panose="05020102010507070707" pitchFamily="18" charset="2"/>
              <a:buNone/>
              <a:defRPr/>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8312B7F2-4931-480B-96CA-C61801B1072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F75BACF-BC06-45EC-90D7-04AA64759811}"/>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646B9FED-1334-4BBE-9FD3-9AF73231656C}"/>
              </a:ext>
            </a:extLst>
          </p:cNvPr>
          <p:cNvSpPr>
            <a:spLocks noGrp="1" noChangeArrowheads="1"/>
          </p:cNvSpPr>
          <p:nvPr>
            <p:ph idx="1"/>
          </p:nvPr>
        </p:nvSpPr>
        <p:spPr>
          <a:xfrm>
            <a:off x="5334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will happen?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To the Lord.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a. He will be </a:t>
            </a:r>
            <a:r>
              <a:rPr lang="en-US" altLang="en-US" sz="4400" b="1">
                <a:solidFill>
                  <a:srgbClr val="339966"/>
                </a:solidFill>
                <a:effectLst>
                  <a:outerShdw blurRad="38100" dist="38100" dir="2700000" algn="tl">
                    <a:srgbClr val="C0C0C0"/>
                  </a:outerShdw>
                </a:effectLst>
                <a:latin typeface="Arial Narrow" panose="020B0606020202030204" pitchFamily="34" charset="0"/>
              </a:rPr>
              <a:t>glorified</a:t>
            </a:r>
            <a:r>
              <a:rPr lang="en-US" altLang="en-US" sz="4400" b="1">
                <a:solidFill>
                  <a:srgbClr val="990033"/>
                </a:solidFill>
                <a:effectLst>
                  <a:outerShdw blurRad="38100" dist="38100" dir="2700000" algn="tl">
                    <a:srgbClr val="C0C0C0"/>
                  </a:outerShdw>
                </a:effectLst>
                <a:latin typeface="Arial Narrow" panose="020B0606020202030204" pitchFamily="34" charset="0"/>
              </a:rPr>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honor-		ed, given high esteem; in 		His holy people.</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on the day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he comes to be glorified in his holy people </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and to be marveled at among all those who have believed. - v10</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ἐνδοξάζομαι</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9F8A011-0A2C-4314-8982-0ED1EA975A0D}"/>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13D5E35-DD7A-46A3-BEE2-768CC6A5381B}"/>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0A0B615-5C1C-485C-B64C-627FE9BBC884}"/>
              </a:ext>
            </a:extLst>
          </p:cNvPr>
          <p:cNvSpPr>
            <a:spLocks noGrp="1" noChangeArrowheads="1"/>
          </p:cNvSpPr>
          <p:nvPr>
            <p:ph idx="1"/>
          </p:nvPr>
        </p:nvSpPr>
        <p:spPr>
          <a:xfrm>
            <a:off x="533400" y="1066800"/>
            <a:ext cx="8229600" cy="5791200"/>
          </a:xfrm>
        </p:spPr>
        <p:txBody>
          <a:bodyPr>
            <a:normAutofit/>
          </a:bodyPr>
          <a:lstStyle/>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will happen?</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1.  To the Lord.</a:t>
            </a:r>
          </a:p>
          <a:p>
            <a:pPr marL="609600" indent="-609600" algn="just" eaLnBrk="1" hangingPunct="1">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b. He will be </a:t>
            </a:r>
            <a:r>
              <a:rPr lang="en-US" altLang="en-US" sz="4400" b="1">
                <a:solidFill>
                  <a:srgbClr val="339966"/>
                </a:solidFill>
                <a:effectLst>
                  <a:outerShdw blurRad="38100" dist="38100" dir="2700000" algn="tl">
                    <a:srgbClr val="C0C0C0"/>
                  </a:outerShdw>
                </a:effectLst>
                <a:latin typeface="Arial Narrow" panose="020B0606020202030204" pitchFamily="34" charset="0"/>
              </a:rPr>
              <a:t>marveled at </a:t>
            </a:r>
            <a:r>
              <a:rPr lang="en-US" altLang="en-US" sz="4400" b="1">
                <a:solidFill>
                  <a:schemeClr val="tx1"/>
                </a:solidFill>
                <a:effectLst>
                  <a:outerShdw blurRad="38100" dist="38100" dir="2700000" algn="tl">
                    <a:srgbClr val="C0C0C0"/>
                  </a:outerShdw>
                </a:effectLst>
                <a:latin typeface="Arial Narrow" panose="020B060602020203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rPr>
              <a:t> = 			amazed, astonished; by all 		believers.</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on the day he comes to be glorified in his holy people and to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be marveled at among all those who have believed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v10</a:t>
            </a:r>
          </a:p>
          <a:p>
            <a:pPr marL="609600" indent="-609600" algn="just" eaLnBrk="1" hangingPunct="1">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chemeClr val="tx1"/>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θαυμάζω</a:t>
            </a: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6063686B-517C-43E6-8BBD-4D63566FD97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BA1AAB9-80C4-4E85-A36D-CDC4615294F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4C485835-7EB5-4B6E-A073-AF60FAEDB945}"/>
              </a:ext>
            </a:extLst>
          </p:cNvPr>
          <p:cNvSpPr>
            <a:spLocks noGrp="1" noChangeArrowheads="1"/>
          </p:cNvSpPr>
          <p:nvPr>
            <p:ph idx="1"/>
          </p:nvPr>
        </p:nvSpPr>
        <p:spPr>
          <a:xfrm>
            <a:off x="5334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His disciples.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give relief to you who are troubled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to us as well . . . With this in mind, we constantly pray for you, that our God may count you worthy of his calling, and that by his power he may fulfill every good purpose of yours and every act prompted by your faith. We pray this so that the name of our Lord Jesus may be glorified in you, and you in him, according to the grace of our God and the Lord Jesus Christ.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v7</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&amp; 11-12</a:t>
            </a:r>
          </a:p>
        </p:txBody>
      </p:sp>
      <p:sp>
        <p:nvSpPr>
          <p:cNvPr id="4" name="Rectangle 3">
            <a:extLst>
              <a:ext uri="{FF2B5EF4-FFF2-40B4-BE49-F238E27FC236}">
                <a16:creationId xmlns:a16="http://schemas.microsoft.com/office/drawing/2014/main" id="{985979E6-915C-4B53-B038-340062D8C44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CE84B72-6BF1-4188-8D0F-9326914E773A}"/>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7DE202B6-8CED-4C4A-A0CC-B4A538639852}"/>
              </a:ext>
            </a:extLst>
          </p:cNvPr>
          <p:cNvSpPr>
            <a:spLocks noGrp="1" noChangeArrowheads="1"/>
          </p:cNvSpPr>
          <p:nvPr>
            <p:ph idx="1"/>
          </p:nvPr>
        </p:nvSpPr>
        <p:spPr>
          <a:xfrm>
            <a:off x="381000" y="1143000"/>
            <a:ext cx="8153400" cy="5257800"/>
          </a:xfrm>
        </p:spPr>
        <p:txBody>
          <a:bodyPr>
            <a:noAutofit/>
          </a:bodyPr>
          <a:lstStyle/>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II Thessalonians 1:11-12</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With this in mind, we constantly pray for you, that our God may count you worthy of his calling, and that by his power he may fulfill every good purpose of yours and every act prompted by your faith. We pray this so that the name of our Lord Jesus may be glorified in you, and you in him, according to the grace of our God and the Lord Jesus Christ.</a:t>
            </a:r>
          </a:p>
        </p:txBody>
      </p:sp>
      <p:sp>
        <p:nvSpPr>
          <p:cNvPr id="18436" name="Rectangle 3">
            <a:extLst>
              <a:ext uri="{FF2B5EF4-FFF2-40B4-BE49-F238E27FC236}">
                <a16:creationId xmlns:a16="http://schemas.microsoft.com/office/drawing/2014/main" id="{52EC2435-2DC9-41A2-ABCB-9C4DDC5A4568}"/>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C5EBD33D-3D91-4730-98FF-D4BB3370473D}"/>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D81CFBB-E926-41EE-B0FE-C6C6722D5599}"/>
              </a:ext>
            </a:extLst>
          </p:cNvPr>
          <p:cNvSpPr>
            <a:spLocks noGrp="1" noChangeArrowheads="1"/>
          </p:cNvSpPr>
          <p:nvPr>
            <p:ph idx="1"/>
          </p:nvPr>
        </p:nvSpPr>
        <p:spPr>
          <a:xfrm>
            <a:off x="533400" y="1066800"/>
            <a:ext cx="8229600" cy="5791200"/>
          </a:xfrm>
        </p:spPr>
        <p:txBody>
          <a:bodyPr>
            <a:normAutofit/>
          </a:bodyPr>
          <a:lstStyle/>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B. What will happen?</a:t>
            </a:r>
          </a:p>
          <a:p>
            <a:pPr marL="609600" indent="-609600" algn="just" eaLnBrk="1" hangingPunct="1">
              <a:lnSpc>
                <a:spcPct val="90000"/>
              </a:lnSpc>
              <a:buFont typeface="Wingdings 2" panose="05020102010507070707" pitchFamily="18" charset="2"/>
              <a:buNone/>
            </a:pPr>
            <a:r>
              <a:rPr lang="en-US" altLang="en-US" sz="4400" b="1">
                <a:solidFill>
                  <a:srgbClr val="990033"/>
                </a:solidFill>
                <a:effectLst>
                  <a:outerShdw blurRad="38100" dist="38100" dir="2700000" algn="tl">
                    <a:srgbClr val="C0C0C0"/>
                  </a:outerShdw>
                </a:effectLst>
                <a:latin typeface="Arial Narrow" panose="020B0606020202030204" pitchFamily="34" charset="0"/>
              </a:rPr>
              <a:t>	2.  To His disciples.</a:t>
            </a:r>
          </a:p>
          <a:p>
            <a:pPr marL="609600" indent="-609600" algn="just" eaLnBrk="1" hangingPunct="1">
              <a:lnSpc>
                <a:spcPct val="90000"/>
              </a:lnSpc>
              <a:buFont typeface="Wingdings 2" panose="05020102010507070707" pitchFamily="18" charset="2"/>
              <a:buNone/>
            </a:pP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 . and </a:t>
            </a:r>
            <a:r>
              <a:rPr lang="en-US" altLang="en-US" sz="2800" b="1" u="sng">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give relief to you who are troubled</a:t>
            </a:r>
            <a:r>
              <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rPr>
              <a:t>, and to us as well . . . v7</a:t>
            </a:r>
          </a:p>
          <a:p>
            <a:pPr marL="609600" indent="-609600" algn="just" eaLnBrk="1" hangingPunct="1">
              <a:lnSpc>
                <a:spcPct val="90000"/>
              </a:lnSpc>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ctr" eaLnBrk="1" hangingPunct="1">
              <a:lnSpc>
                <a:spcPct val="90000"/>
              </a:lnSpc>
              <a:buFont typeface="Wingdings 2" panose="05020102010507070707" pitchFamily="18" charset="2"/>
              <a:buNone/>
            </a:pPr>
            <a:r>
              <a:rPr lang="en-US" altLang="en-US" sz="4400" b="1">
                <a:solidFill>
                  <a:srgbClr val="339966"/>
                </a:solidFill>
                <a:effectLst>
                  <a:outerShdw blurRad="38100" dist="38100" dir="2700000" algn="tl">
                    <a:srgbClr val="C0C0C0"/>
                  </a:outerShdw>
                </a:effectLst>
                <a:latin typeface="Arial Narrow" panose="020B0606020202030204" pitchFamily="34" charset="0"/>
                <a:cs typeface="Arial" panose="020B0604020202020204" pitchFamily="34" charset="0"/>
              </a:rPr>
              <a:t>Relief </a:t>
            </a:r>
            <a:r>
              <a:rPr lang="en-US" altLang="en-US" sz="4400" b="1">
                <a:solidFill>
                  <a:schemeClr val="tx1"/>
                </a:solidFill>
                <a:effectLst>
                  <a:outerShdw blurRad="38100" dist="38100" dir="2700000" algn="tl">
                    <a:srgbClr val="C0C0C0"/>
                  </a:outerShdw>
                </a:effectLst>
                <a:latin typeface="Arial Narrow" panose="020B0606020202030204" pitchFamily="34" charset="0"/>
                <a:cs typeface="Arial" panose="020B0604020202020204" pitchFamily="34" charset="0"/>
              </a:rPr>
              <a:t>*</a:t>
            </a:r>
            <a:r>
              <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rPr>
              <a:t> = rest.</a:t>
            </a:r>
          </a:p>
          <a:p>
            <a:pPr marL="609600" indent="-609600" algn="just" eaLnBrk="1" hangingPunct="1">
              <a:lnSpc>
                <a:spcPct val="90000"/>
              </a:lnSpc>
              <a:buFont typeface="Wingdings 2" panose="05020102010507070707" pitchFamily="18" charset="2"/>
              <a:buNone/>
            </a:pPr>
            <a:endParaRPr lang="en-US" altLang="en-US" sz="4400" b="1">
              <a:solidFill>
                <a:srgbClr val="990033"/>
              </a:solidFill>
              <a:effectLst>
                <a:outerShdw blurRad="38100" dist="38100" dir="2700000" algn="tl">
                  <a:srgbClr val="C0C0C0"/>
                </a:outerShdw>
              </a:effectLst>
              <a:latin typeface="Arial Narrow" panose="020B0606020202030204"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endParaRPr lang="en-US" altLang="en-US" sz="2800" b="1">
              <a:solidFill>
                <a:schemeClr val="tx1"/>
              </a:solidFill>
              <a:effectLst>
                <a:outerShdw blurRad="38100" dist="38100" dir="2700000" algn="tl">
                  <a:srgbClr val="C0C0C0"/>
                </a:outerShdw>
              </a:effectLst>
              <a:latin typeface="Arial" panose="020B0604020202020204" pitchFamily="34" charset="0"/>
              <a:cs typeface="Arial" panose="020B0604020202020204" pitchFamily="34" charset="0"/>
            </a:endParaRPr>
          </a:p>
          <a:p>
            <a:pPr marL="609600" indent="-609600" algn="just" eaLnBrk="1" hangingPunct="1">
              <a:lnSpc>
                <a:spcPct val="90000"/>
              </a:lnSpc>
              <a:buFont typeface="Wingdings 2" panose="05020102010507070707" pitchFamily="18" charset="2"/>
              <a:buNone/>
            </a:pPr>
            <a:r>
              <a:rPr lang="en-US"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 </a:t>
            </a:r>
            <a:r>
              <a:rPr lang="el-GR" altLang="en-US" sz="2800" b="1">
                <a:solidFill>
                  <a:srgbClr val="000000"/>
                </a:solidFill>
                <a:effectLst>
                  <a:outerShdw blurRad="38100" dist="38100" dir="2700000" algn="tl">
                    <a:srgbClr val="C0C0C0"/>
                  </a:outerShdw>
                </a:effectLst>
                <a:latin typeface="Segoe UI Symbol" panose="020B0502040204020203" pitchFamily="34" charset="0"/>
                <a:ea typeface="Segoe UI Symbol" panose="020B0502040204020203" pitchFamily="34" charset="0"/>
                <a:cs typeface="Segoe UI Symbol" panose="020B0502040204020203" pitchFamily="34" charset="0"/>
              </a:rPr>
              <a:t>ἄνεσις</a:t>
            </a:r>
          </a:p>
        </p:txBody>
      </p:sp>
      <p:sp>
        <p:nvSpPr>
          <p:cNvPr id="4" name="Rectangle 3">
            <a:extLst>
              <a:ext uri="{FF2B5EF4-FFF2-40B4-BE49-F238E27FC236}">
                <a16:creationId xmlns:a16="http://schemas.microsoft.com/office/drawing/2014/main" id="{9B900907-D5CB-44B8-B8D6-04503FCF62C7}"/>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738536D-CFA5-4BAF-BFE7-DAE2EDA841E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0314C1AC-7C16-4A05-AB41-3D582C3BABA9}"/>
              </a:ext>
            </a:extLst>
          </p:cNvPr>
          <p:cNvSpPr>
            <a:spLocks noGrp="1" noChangeArrowheads="1"/>
          </p:cNvSpPr>
          <p:nvPr>
            <p:ph idx="1"/>
          </p:nvPr>
        </p:nvSpPr>
        <p:spPr>
          <a:xfrm>
            <a:off x="5334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His disciples.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give relief to you who are troubled, and to us as well . . . With this in mind, we constantly pray for you, that our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God may count you worthy of his calling</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that by his power he may fulfill every good purpose of yours and every act prompted by your faith. We pray this so that the name of our Lord Jesus may be glorified in you, and you in him, according to the grace of our God and the Lord Jesus Christ.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v7</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&amp; 11-12</a:t>
            </a:r>
          </a:p>
        </p:txBody>
      </p:sp>
      <p:sp>
        <p:nvSpPr>
          <p:cNvPr id="4" name="Rectangle 3">
            <a:extLst>
              <a:ext uri="{FF2B5EF4-FFF2-40B4-BE49-F238E27FC236}">
                <a16:creationId xmlns:a16="http://schemas.microsoft.com/office/drawing/2014/main" id="{9A7F8532-4845-4CFA-988F-83E27C3B2BBE}"/>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9AE73DFA-03E8-43E1-BDBB-FA43BB2CF1AF}"/>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D9759A01-50A3-409D-8441-89098E480222}"/>
              </a:ext>
            </a:extLst>
          </p:cNvPr>
          <p:cNvSpPr>
            <a:spLocks noGrp="1" noChangeArrowheads="1"/>
          </p:cNvSpPr>
          <p:nvPr>
            <p:ph idx="1"/>
          </p:nvPr>
        </p:nvSpPr>
        <p:spPr>
          <a:xfrm>
            <a:off x="5334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His disciples.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give relief to you who are troubled, and to us as well . . . With this in mind, we constantly pray for you, that our God may count you worthy of his calling, and that by his power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may fulfill every good purpose of yours and every act prompted by your faith</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We pray this so that the name of our Lord Jesus may be glorified in you, and you in him, according to the grace of our God and the Lord Jesus Christ.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v7</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&amp; 11-12</a:t>
            </a:r>
          </a:p>
        </p:txBody>
      </p:sp>
      <p:sp>
        <p:nvSpPr>
          <p:cNvPr id="4" name="Rectangle 3">
            <a:extLst>
              <a:ext uri="{FF2B5EF4-FFF2-40B4-BE49-F238E27FC236}">
                <a16:creationId xmlns:a16="http://schemas.microsoft.com/office/drawing/2014/main" id="{EDD9F5F1-5EBF-468D-889B-B533D70C8721}"/>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6CA038F2-E723-4BFE-ABC1-7CE01EA924F6}"/>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11A8FABF-125A-4C3E-802A-213CDC9D715F}"/>
              </a:ext>
            </a:extLst>
          </p:cNvPr>
          <p:cNvSpPr>
            <a:spLocks noGrp="1" noChangeArrowheads="1"/>
          </p:cNvSpPr>
          <p:nvPr>
            <p:ph idx="1"/>
          </p:nvPr>
        </p:nvSpPr>
        <p:spPr>
          <a:xfrm>
            <a:off x="533400" y="1066800"/>
            <a:ext cx="8229600" cy="5791200"/>
          </a:xfrm>
        </p:spPr>
        <p:txBody>
          <a:bodyPr>
            <a:normAutofit lnSpcReduction="10000"/>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B. What will happen?</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2.  To His disciples.</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and give relief to you who are troubled, and to us as well . . . With this in mind, we constantly pray for you, that our God may count you worthy of his calling, and that by his power he may fulfill every good purpose of yours and every act prompted by your faith. We pray this so that the name of our Lord Jesus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may be glorified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in you, and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you in him</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according to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the grace of our God</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and the Lord Jesus Christ. - </a:t>
            </a:r>
            <a:r>
              <a:rPr lang="en-US" sz="2800" b="1" dirty="0" err="1">
                <a:solidFill>
                  <a:schemeClr val="tx1"/>
                </a:solidFill>
                <a:effectLst>
                  <a:outerShdw blurRad="38100" dist="38100" dir="2700000" algn="tl">
                    <a:srgbClr val="000000">
                      <a:alpha val="43137"/>
                    </a:srgbClr>
                  </a:outerShdw>
                </a:effectLst>
                <a:latin typeface="Arial" pitchFamily="34" charset="0"/>
                <a:cs typeface="Arial" pitchFamily="34" charset="0"/>
              </a:rPr>
              <a:t>v7</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&amp; 11-12</a:t>
            </a:r>
          </a:p>
        </p:txBody>
      </p:sp>
      <p:sp>
        <p:nvSpPr>
          <p:cNvPr id="4" name="Rectangle 3">
            <a:extLst>
              <a:ext uri="{FF2B5EF4-FFF2-40B4-BE49-F238E27FC236}">
                <a16:creationId xmlns:a16="http://schemas.microsoft.com/office/drawing/2014/main" id="{6A11EE49-C6CE-4AB7-A9F7-3D2D893390DA}"/>
              </a:ext>
            </a:extLst>
          </p:cNvPr>
          <p:cNvSpPr/>
          <p:nvPr/>
        </p:nvSpPr>
        <p:spPr>
          <a:xfrm>
            <a:off x="8382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II. The Lord Will Exalt the Just </a:t>
            </a:r>
            <a:endParaRPr lang="en-US" dirty="0"/>
          </a:p>
        </p:txBody>
      </p:sp>
    </p:spTree>
  </p:cSld>
  <p:clrMapOvr>
    <a:masterClrMapping/>
  </p:clrMapOvr>
  <p:transition>
    <p:dissolv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8AB63EFA-BBAA-4D45-A464-EDF6F0E26BA7}"/>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8D4D92DD-A6AB-4779-88A8-79069BB73A85}"/>
              </a:ext>
            </a:extLst>
          </p:cNvPr>
          <p:cNvSpPr>
            <a:spLocks noGrp="1" noChangeArrowheads="1"/>
          </p:cNvSpPr>
          <p:nvPr>
            <p:ph idx="1"/>
          </p:nvPr>
        </p:nvSpPr>
        <p:spPr>
          <a:xfrm>
            <a:off x="381000" y="1143000"/>
            <a:ext cx="8153400" cy="5257800"/>
          </a:xfrm>
        </p:spPr>
        <p:txBody>
          <a:bodyPr>
            <a:noAutofit/>
          </a:bodyPr>
          <a:lstStyle/>
          <a:p>
            <a:pPr marL="609600" indent="-609600" algn="ctr" eaLnBrk="1" fontAlgn="auto" hangingPunct="1">
              <a:spcAft>
                <a:spcPts val="0"/>
              </a:spcAft>
              <a:buFont typeface="Wingdings 2" panose="05020102010507070707" pitchFamily="18" charset="2"/>
              <a:buNone/>
              <a:defRPr/>
            </a:pPr>
            <a:endParaRPr lang="en-US" sz="4400" b="1" dirty="0">
              <a:solidFill>
                <a:srgbClr val="990033"/>
              </a:solidFill>
              <a:effectLst>
                <a:outerShdw blurRad="38100" dist="38100" dir="2700000" algn="tl">
                  <a:srgbClr val="000000">
                    <a:alpha val="43137"/>
                  </a:srgbClr>
                </a:outerShdw>
              </a:effectLst>
              <a:latin typeface="Arial Narrow" pitchFamily="34" charset="0"/>
            </a:endParaRPr>
          </a:p>
          <a:p>
            <a:pPr marL="609600" indent="-609600" algn="ctr"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God is going to make everything right - but it may not happen until He comes again!</a:t>
            </a:r>
          </a:p>
        </p:txBody>
      </p:sp>
      <p:sp>
        <p:nvSpPr>
          <p:cNvPr id="100356" name="Rectangle 3">
            <a:extLst>
              <a:ext uri="{FF2B5EF4-FFF2-40B4-BE49-F238E27FC236}">
                <a16:creationId xmlns:a16="http://schemas.microsoft.com/office/drawing/2014/main" id="{42E4462C-3281-48BF-B3BB-666ABF7368C0}"/>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5F7D70AF-ABD6-46F4-BB26-E6F0780F1044}"/>
              </a:ext>
            </a:extLst>
          </p:cNvPr>
          <p:cNvSpPr>
            <a:spLocks noGrp="1" noChangeArrowheads="1"/>
          </p:cNvSpPr>
          <p:nvPr>
            <p:ph type="title"/>
          </p:nvPr>
        </p:nvSpPr>
        <p:spPr>
          <a:xfrm>
            <a:off x="457200" y="9906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B7153E51-6F99-4F7D-9E2A-30308EC8AB58}"/>
              </a:ext>
            </a:extLst>
          </p:cNvPr>
          <p:cNvSpPr>
            <a:spLocks noGrp="1" noChangeArrowheads="1"/>
          </p:cNvSpPr>
          <p:nvPr>
            <p:ph idx="1"/>
          </p:nvPr>
        </p:nvSpPr>
        <p:spPr>
          <a:xfrm>
            <a:off x="381000" y="1143000"/>
            <a:ext cx="8153400" cy="5257800"/>
          </a:xfrm>
        </p:spPr>
        <p:txBody>
          <a:bodyPr>
            <a:noAutofit/>
          </a:bodyPr>
          <a:lstStyle/>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Romans 8:28 - And we know that in all things God works for the good of those who love him, who have been called according to his purpose. </a:t>
            </a:r>
          </a:p>
        </p:txBody>
      </p:sp>
      <p:sp>
        <p:nvSpPr>
          <p:cNvPr id="20484" name="Rectangle 3">
            <a:extLst>
              <a:ext uri="{FF2B5EF4-FFF2-40B4-BE49-F238E27FC236}">
                <a16:creationId xmlns:a16="http://schemas.microsoft.com/office/drawing/2014/main" id="{261045B5-0451-4AAB-90BD-B44BCFC56843}"/>
              </a:ext>
            </a:extLst>
          </p:cNvPr>
          <p:cNvSpPr>
            <a:spLocks noChangeArrowheads="1"/>
          </p:cNvSpPr>
          <p:nvPr/>
        </p:nvSpPr>
        <p:spPr bwMode="auto">
          <a:xfrm>
            <a:off x="838200" y="152400"/>
            <a:ext cx="7848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70000"/>
              <a:buFont typeface="Wingdings 2" panose="05020102010507070707" pitchFamily="18" charset="2"/>
              <a:buChar char=""/>
              <a:defRPr sz="3200">
                <a:solidFill>
                  <a:schemeClr val="tx2"/>
                </a:solidFill>
                <a:latin typeface="Lucida Sans Unicode" panose="020B0602030504020204"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Lucida Sans Unicode" panose="020B0602030504020204"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Lucida Sans Unicode" panose="020B0602030504020204"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Lucida Sans Unicode" panose="020B0602030504020204" pitchFamily="34" charset="0"/>
              </a:defRPr>
            </a:lvl4pPr>
            <a:lvl5pPr marL="2057400" indent="-228600">
              <a:spcBef>
                <a:spcPct val="20000"/>
              </a:spcBef>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sz="2000">
                <a:solidFill>
                  <a:schemeClr val="tx2"/>
                </a:solidFill>
                <a:latin typeface="Lucida Sans Unicode" panose="020B0602030504020204" pitchFamily="34" charset="0"/>
              </a:defRPr>
            </a:lvl9pPr>
          </a:lstStyle>
          <a:p>
            <a:pPr algn="ctr" eaLnBrk="1" hangingPunct="1">
              <a:spcBef>
                <a:spcPct val="0"/>
              </a:spcBef>
              <a:buClrTx/>
              <a:buSzTx/>
              <a:buFontTx/>
              <a:buNone/>
            </a:pPr>
            <a:endParaRPr lang="en-US" altLang="en-US" sz="2800">
              <a:solidFill>
                <a:srgbClr val="990033"/>
              </a:solidFill>
              <a:latin typeface="Arial Narrow" panose="020B0606020202030204" pitchFamily="34" charset="0"/>
            </a:endParaRPr>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2BE22A4-1904-4BD6-A190-F74106DCFC15}"/>
              </a:ext>
            </a:extLst>
          </p:cNvPr>
          <p:cNvSpPr>
            <a:spLocks noGrp="1" noChangeArrowheads="1"/>
          </p:cNvSpPr>
          <p:nvPr>
            <p:ph type="title"/>
          </p:nvPr>
        </p:nvSpPr>
        <p:spPr>
          <a:xfrm>
            <a:off x="457200" y="152400"/>
            <a:ext cx="8229600" cy="838200"/>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ACAAA361-44BE-4973-AF8C-B6DE133BEFFB}"/>
              </a:ext>
            </a:extLst>
          </p:cNvPr>
          <p:cNvSpPr>
            <a:spLocks noGrp="1" noChangeArrowheads="1"/>
          </p:cNvSpPr>
          <p:nvPr>
            <p:ph idx="1"/>
          </p:nvPr>
        </p:nvSpPr>
        <p:spPr>
          <a:xfrm>
            <a:off x="457200" y="1066800"/>
            <a:ext cx="8229600" cy="54864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002060"/>
                </a:solidFill>
                <a:effectLst>
                  <a:outerShdw blurRad="38100" dist="38100" dir="2700000" algn="tl">
                    <a:srgbClr val="000000">
                      <a:alpha val="43137"/>
                    </a:srgbClr>
                  </a:outerShdw>
                </a:effectLst>
                <a:latin typeface="Arial Narrow" pitchFamily="34" charset="0"/>
              </a:rPr>
              <a:t> I. The Lord Will Judge the Unjust</a:t>
            </a:r>
            <a:r>
              <a:rPr lang="en-US" sz="2800" b="1" dirty="0">
                <a:solidFill>
                  <a:srgbClr val="002060"/>
                </a:solidFill>
                <a:effectLst>
                  <a:outerShdw blurRad="38100" dist="38100" dir="2700000" algn="tl">
                    <a:srgbClr val="000000">
                      <a:alpha val="43137"/>
                    </a:srgbClr>
                  </a:outerShdw>
                </a:effectLst>
                <a:latin typeface="Arial Narrow" pitchFamily="34" charset="0"/>
              </a:rPr>
              <a:t> - 	v6-9</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D767C84F-1877-4B01-8813-58B74E43B1F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36231316-42A6-40F8-9815-864F59D8344D}"/>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endParaRPr lang="en-US" sz="2800" b="1" dirty="0">
              <a:solidFill>
                <a:schemeClr val="tx1"/>
              </a:solidFill>
              <a:effectLst>
                <a:outerShdw blurRad="38100" dist="38100" dir="2700000" algn="tl">
                  <a:srgbClr val="000000">
                    <a:alpha val="43137"/>
                  </a:srgbClr>
                </a:outerShdw>
              </a:effectLst>
              <a:latin typeface="Arial Narrow" pitchFamily="34" charset="0"/>
            </a:endParaRPr>
          </a:p>
        </p:txBody>
      </p:sp>
      <p:sp>
        <p:nvSpPr>
          <p:cNvPr id="4" name="Rectangle 3">
            <a:extLst>
              <a:ext uri="{FF2B5EF4-FFF2-40B4-BE49-F238E27FC236}">
                <a16:creationId xmlns:a16="http://schemas.microsoft.com/office/drawing/2014/main" id="{A730F9EC-0FD0-4FCB-B04F-96CA82280028}"/>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E184C178-84BB-4739-8101-B8FC8BE463D9}"/>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E4CF3F14-BBFB-408B-9E5A-7786A1223BF0}"/>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Those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persecuted</a:t>
            </a:r>
            <a:r>
              <a:rPr lang="en-US" sz="4400" b="1" dirty="0">
                <a:solidFill>
                  <a:srgbClr val="990033"/>
                </a:solidFill>
                <a:effectLst>
                  <a:outerShdw blurRad="38100" dist="38100" dir="2700000" algn="tl">
                    <a:srgbClr val="000000">
                      <a:alpha val="43137"/>
                    </a:srgbClr>
                  </a:outerShdw>
                </a:effectLst>
                <a:latin typeface="Arial Narrow" pitchFamily="34" charset="0"/>
              </a:rPr>
              <a:t> 	His children.</a:t>
            </a:r>
          </a:p>
          <a:p>
            <a:pPr marL="609600" indent="-609600" algn="just" eaLnBrk="1" fontAlgn="auto" hangingPunct="1">
              <a:spcAft>
                <a:spcPts val="0"/>
              </a:spcAf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God is just: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He will pay back trouble to those who trouble you</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 . . - v6</a:t>
            </a:r>
          </a:p>
        </p:txBody>
      </p:sp>
      <p:sp>
        <p:nvSpPr>
          <p:cNvPr id="4" name="Rectangle 3">
            <a:extLst>
              <a:ext uri="{FF2B5EF4-FFF2-40B4-BE49-F238E27FC236}">
                <a16:creationId xmlns:a16="http://schemas.microsoft.com/office/drawing/2014/main" id="{99DD721F-F183-4BD1-AAA4-21A10D075D9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090" name="Rectangle 1026">
            <a:extLst>
              <a:ext uri="{FF2B5EF4-FFF2-40B4-BE49-F238E27FC236}">
                <a16:creationId xmlns:a16="http://schemas.microsoft.com/office/drawing/2014/main" id="{A411BCAF-38FF-49AA-A2C0-E855EF270337}"/>
              </a:ext>
            </a:extLst>
          </p:cNvPr>
          <p:cNvSpPr>
            <a:spLocks noGrp="1" noChangeArrowheads="1"/>
          </p:cNvSpPr>
          <p:nvPr>
            <p:ph type="title"/>
          </p:nvPr>
        </p:nvSpPr>
        <p:spPr>
          <a:xfrm>
            <a:off x="457200" y="990600"/>
            <a:ext cx="8229600" cy="45719"/>
          </a:xfrm>
        </p:spPr>
        <p:txBody>
          <a:bodyPr>
            <a:normAutofit fontScale="90000"/>
          </a:bodyPr>
          <a:lstStyle/>
          <a:p>
            <a:pPr algn="ctr" eaLnBrk="1" fontAlgn="auto" hangingPunct="1">
              <a:spcAft>
                <a:spcPts val="0"/>
              </a:spcAft>
              <a:defRPr/>
            </a:pPr>
            <a:br>
              <a:rPr lang="en-US" sz="3200" dirty="0">
                <a:solidFill>
                  <a:srgbClr val="0070C0"/>
                </a:solidFill>
              </a:rPr>
            </a:br>
            <a:endParaRPr lang="en-US" sz="3200" dirty="0">
              <a:solidFill>
                <a:srgbClr val="0070C0"/>
              </a:solidFill>
              <a:effectLst>
                <a:outerShdw blurRad="38100" dist="38100" dir="2700000" algn="tl">
                  <a:srgbClr val="000000">
                    <a:alpha val="43137"/>
                  </a:srgbClr>
                </a:outerShdw>
                <a:reflection blurRad="12700" stA="48000" endA="300" endPos="55000" dir="5400000" sy="-90000" algn="bl" rotWithShape="0"/>
              </a:effectLst>
            </a:endParaRPr>
          </a:p>
        </p:txBody>
      </p:sp>
      <p:sp>
        <p:nvSpPr>
          <p:cNvPr id="14339" name="Rectangle 1027">
            <a:extLst>
              <a:ext uri="{FF2B5EF4-FFF2-40B4-BE49-F238E27FC236}">
                <a16:creationId xmlns:a16="http://schemas.microsoft.com/office/drawing/2014/main" id="{9958C1D2-34B0-4BC4-86FD-D98C17077A13}"/>
              </a:ext>
            </a:extLst>
          </p:cNvPr>
          <p:cNvSpPr>
            <a:spLocks noGrp="1" noChangeArrowheads="1"/>
          </p:cNvSpPr>
          <p:nvPr>
            <p:ph idx="1"/>
          </p:nvPr>
        </p:nvSpPr>
        <p:spPr>
          <a:xfrm>
            <a:off x="457200" y="990600"/>
            <a:ext cx="8229600" cy="5410200"/>
          </a:xfrm>
        </p:spPr>
        <p:txBody>
          <a:bodyPr>
            <a:normAutofit/>
          </a:bodyPr>
          <a:lstStyle/>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A. Who are they?</a:t>
            </a:r>
          </a:p>
          <a:p>
            <a:pPr marL="609600" indent="-609600" algn="just" eaLnBrk="1" fontAlgn="auto" hangingPunct="1">
              <a:spcAft>
                <a:spcPts val="0"/>
              </a:spcAft>
              <a:buFont typeface="Wingdings 2" panose="05020102010507070707" pitchFamily="18" charset="2"/>
              <a:buNone/>
              <a:defRPr/>
            </a:pPr>
            <a:r>
              <a:rPr lang="en-US" sz="4400" b="1" dirty="0">
                <a:solidFill>
                  <a:srgbClr val="990033"/>
                </a:solidFill>
                <a:effectLst>
                  <a:outerShdw blurRad="38100" dist="38100" dir="2700000" algn="tl">
                    <a:srgbClr val="000000">
                      <a:alpha val="43137"/>
                    </a:srgbClr>
                  </a:outerShdw>
                </a:effectLst>
                <a:latin typeface="Arial Narrow" pitchFamily="34" charset="0"/>
              </a:rPr>
              <a:t>	1. Those who have </a:t>
            </a:r>
            <a:r>
              <a:rPr lang="en-US" sz="4400" b="1" u="sng" dirty="0">
                <a:solidFill>
                  <a:srgbClr val="990033"/>
                </a:solidFill>
                <a:effectLst>
                  <a:outerShdw blurRad="38100" dist="38100" dir="2700000" algn="tl">
                    <a:srgbClr val="000000">
                      <a:alpha val="43137"/>
                    </a:srgbClr>
                  </a:outerShdw>
                </a:effectLst>
                <a:latin typeface="Arial Narrow" pitchFamily="34" charset="0"/>
              </a:rPr>
              <a:t>persecuted</a:t>
            </a:r>
            <a:r>
              <a:rPr lang="en-US" sz="4400" b="1" dirty="0">
                <a:solidFill>
                  <a:srgbClr val="990033"/>
                </a:solidFill>
                <a:effectLst>
                  <a:outerShdw blurRad="38100" dist="38100" dir="2700000" algn="tl">
                    <a:srgbClr val="000000">
                      <a:alpha val="43137"/>
                    </a:srgbClr>
                  </a:outerShdw>
                </a:effectLst>
                <a:latin typeface="Arial Narrow" pitchFamily="34" charset="0"/>
              </a:rPr>
              <a:t> 	His children.</a:t>
            </a:r>
          </a:p>
          <a:p>
            <a:pPr algn="just">
              <a:buFont typeface="Wingdings 2" panose="05020102010507070707" pitchFamily="18" charset="2"/>
              <a:buNone/>
              <a:defRPr/>
            </a:pP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Matthew 5:38-39 - “You have heard that it was said, ‘Eye for eye, and tooth for tooth.’ But I tell you, </a:t>
            </a:r>
            <a:r>
              <a:rPr lang="en-US" sz="2800" b="1" u="sng" dirty="0">
                <a:solidFill>
                  <a:schemeClr val="tx1"/>
                </a:solidFill>
                <a:effectLst>
                  <a:outerShdw blurRad="38100" dist="38100" dir="2700000" algn="tl">
                    <a:srgbClr val="000000">
                      <a:alpha val="43137"/>
                    </a:srgbClr>
                  </a:outerShdw>
                </a:effectLst>
                <a:latin typeface="Arial" pitchFamily="34" charset="0"/>
                <a:cs typeface="Arial" pitchFamily="34" charset="0"/>
              </a:rPr>
              <a:t>Do not resist an evil person</a:t>
            </a:r>
            <a:r>
              <a:rPr lang="en-US" sz="2800" b="1" dirty="0">
                <a:solidFill>
                  <a:schemeClr val="tx1"/>
                </a:solidFill>
                <a:effectLst>
                  <a:outerShdw blurRad="38100" dist="38100" dir="2700000" algn="tl">
                    <a:srgbClr val="000000">
                      <a:alpha val="43137"/>
                    </a:srgbClr>
                  </a:outerShdw>
                </a:effectLst>
                <a:latin typeface="Arial" pitchFamily="34" charset="0"/>
                <a:cs typeface="Arial" pitchFamily="34" charset="0"/>
              </a:rPr>
              <a:t>. If someone strikes you on the right cheek, turn to him the other also.</a:t>
            </a:r>
          </a:p>
        </p:txBody>
      </p:sp>
      <p:sp>
        <p:nvSpPr>
          <p:cNvPr id="4" name="Rectangle 3">
            <a:extLst>
              <a:ext uri="{FF2B5EF4-FFF2-40B4-BE49-F238E27FC236}">
                <a16:creationId xmlns:a16="http://schemas.microsoft.com/office/drawing/2014/main" id="{3D4E4125-C3FE-4E48-AA03-146BC317C471}"/>
              </a:ext>
            </a:extLst>
          </p:cNvPr>
          <p:cNvSpPr/>
          <p:nvPr/>
        </p:nvSpPr>
        <p:spPr>
          <a:xfrm>
            <a:off x="762000" y="152400"/>
            <a:ext cx="7848600" cy="523875"/>
          </a:xfrm>
          <a:prstGeom prst="rect">
            <a:avLst/>
          </a:prstGeom>
        </p:spPr>
        <p:txBody>
          <a:bodyPr>
            <a:spAutoFit/>
          </a:bodyPr>
          <a:lstStyle/>
          <a:p>
            <a:pPr algn="ctr" eaLnBrk="1" hangingPunct="1">
              <a:defRPr/>
            </a:pPr>
            <a:r>
              <a:rPr lang="en-US" dirty="0">
                <a:solidFill>
                  <a:srgbClr val="002060"/>
                </a:solidFill>
                <a:effectLst>
                  <a:outerShdw blurRad="38100" dist="38100" dir="2700000" algn="tl">
                    <a:srgbClr val="000000">
                      <a:alpha val="43137"/>
                    </a:srgbClr>
                  </a:outerShdw>
                </a:effectLst>
              </a:rPr>
              <a:t>I. The Lord Will Judge the Unjust </a:t>
            </a:r>
            <a:endParaRPr lang="en-US"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Metro</Template>
  <TotalTime>23445</TotalTime>
  <Words>2732</Words>
  <Application>Microsoft Office PowerPoint</Application>
  <PresentationFormat>On-screen Show (4:3)</PresentationFormat>
  <Paragraphs>257</Paragraphs>
  <Slides>44</Slides>
  <Notes>44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44</vt:i4>
      </vt:variant>
    </vt:vector>
  </HeadingPairs>
  <TitlesOfParts>
    <vt:vector size="52" baseType="lpstr">
      <vt:lpstr>Arial Narrow</vt:lpstr>
      <vt:lpstr>Arial</vt:lpstr>
      <vt:lpstr>Lucida Sans Unicode</vt:lpstr>
      <vt:lpstr>Wingdings 2</vt:lpstr>
      <vt:lpstr>Calibri</vt:lpstr>
      <vt:lpstr>Times New Roman</vt:lpstr>
      <vt:lpstr>Segoe UI Symbol</vt:lpstr>
      <vt:lpstr>Trek</vt:lpstr>
      <vt:lpstr>when  Does  God Provide  His Divine  Justice?</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Thomason Internet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Homosexual Agenda  Romans 1:18-32</dc:title>
  <dc:creator>Stephen H. Thomason</dc:creator>
  <cp:lastModifiedBy>Stephen Thomason</cp:lastModifiedBy>
  <cp:revision>1369</cp:revision>
  <dcterms:created xsi:type="dcterms:W3CDTF">2005-04-23T22:37:40Z</dcterms:created>
  <dcterms:modified xsi:type="dcterms:W3CDTF">2021-02-12T19:26:29Z</dcterms:modified>
</cp:coreProperties>
</file>