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398" r:id="rId2"/>
    <p:sldId id="1546" r:id="rId3"/>
    <p:sldId id="1547" r:id="rId4"/>
    <p:sldId id="1548" r:id="rId5"/>
    <p:sldId id="1549" r:id="rId6"/>
    <p:sldId id="1550" r:id="rId7"/>
    <p:sldId id="1468" r:id="rId8"/>
    <p:sldId id="1499" r:id="rId9"/>
    <p:sldId id="1551" r:id="rId10"/>
    <p:sldId id="1552" r:id="rId11"/>
    <p:sldId id="1553" r:id="rId12"/>
    <p:sldId id="1554" r:id="rId13"/>
    <p:sldId id="1555" r:id="rId14"/>
    <p:sldId id="1507" r:id="rId15"/>
    <p:sldId id="1556" r:id="rId16"/>
    <p:sldId id="1557" r:id="rId17"/>
    <p:sldId id="1558" r:id="rId18"/>
    <p:sldId id="1559" r:id="rId19"/>
    <p:sldId id="1560" r:id="rId20"/>
    <p:sldId id="1561" r:id="rId21"/>
    <p:sldId id="1562" r:id="rId22"/>
    <p:sldId id="1563" r:id="rId23"/>
    <p:sldId id="1564" r:id="rId24"/>
    <p:sldId id="1585" r:id="rId25"/>
    <p:sldId id="1531" r:id="rId26"/>
    <p:sldId id="1566" r:id="rId27"/>
    <p:sldId id="1567" r:id="rId28"/>
    <p:sldId id="1568" r:id="rId29"/>
    <p:sldId id="1569" r:id="rId30"/>
    <p:sldId id="1571" r:id="rId31"/>
    <p:sldId id="1570" r:id="rId32"/>
    <p:sldId id="1586" r:id="rId33"/>
    <p:sldId id="1573" r:id="rId34"/>
    <p:sldId id="1574" r:id="rId35"/>
    <p:sldId id="1575" r:id="rId36"/>
    <p:sldId id="1576" r:id="rId37"/>
    <p:sldId id="1577" r:id="rId38"/>
    <p:sldId id="1578" r:id="rId39"/>
    <p:sldId id="1579" r:id="rId40"/>
    <p:sldId id="1580" r:id="rId41"/>
    <p:sldId id="1581" r:id="rId42"/>
    <p:sldId id="1582" r:id="rId43"/>
    <p:sldId id="1583" r:id="rId44"/>
    <p:sldId id="1584" r:id="rId45"/>
    <p:sldId id="1025" r:id="rId46"/>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81FD1507-F5C9-4F84-B63D-DA97ED35DED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2A2AB99E-15F3-4D2A-AAAA-35671197BD45}"/>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0908C2C-2374-4355-B7A9-D58C2ECEDD74}"/>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FCAC1EC-389E-449A-8D96-7BB5C98A3098}"/>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FFC5566A-5685-409A-9C00-FF46D56FB28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7C5C8B-F793-4679-9C77-482986688C9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C0F1BBAE-B48A-4897-B214-1EEF9F6961C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FCA42E09-06B2-4A93-9A8B-D5021F3B6197}"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1A2B2C9F-8DE1-409A-B891-6AD64FE46E0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3A13FC1-58E8-4EE8-BB31-244BE31EBD1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DD095E7-6FE3-49F1-97A1-45829033357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CED3A1C7-6D82-4E65-AAF7-088E24594D0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99F541F-0CEE-406C-B4BE-C50719A9DC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EA0D204-41CE-4516-AE85-401844ED18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E46CC84-A04D-42F4-A047-2A006C321A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1C9B4BE-ECE2-4127-B7D2-24582C630A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4A18D-49E6-4B86-953A-307F8001244C}"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34DC587-8A69-486E-B45A-1ADE5B9027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6073E05-2A66-4E8F-B01E-744C8766A7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76D1E12F-A90E-4A1F-A3A3-27BB9DF761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F7C367-5D80-4315-8F2D-B582C145B7D9}"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C8FADFF-E55E-4646-8A67-B2146A2AFB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2EF54617-AE25-4EC6-B66F-B6311C6E1C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CFE1EC4-4559-4BE9-90E4-ACF11D562D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20157C-885D-4F84-9DEE-C7947F862609}"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B949F6E-6E7A-4FA9-95A6-A8747368C7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D01AECC-1B61-4DF7-A211-91BB5EC95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7C59847-55A8-43D2-AB8C-686C97BA4C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C734BA-C752-4463-8186-A2A2B508CC4B}"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C978201-04BF-4B75-91C0-F0EF6BB186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EE4F7A7-32A4-4919-8A42-46E8296479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0061A50-0C4E-4D14-B553-569479F389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843C54-4B9F-4E0E-81E6-81CC645F712E}"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AAAE6F0-815C-41B5-8845-125DB6775C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CB4F489F-8B4F-4F4F-B494-FA4C40C1F4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B4C8AADF-D54E-4956-A484-4175CC1C1E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BE8565-DC95-4BBB-8097-B6802B6267D4}"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A56AA80-6F42-4224-9A90-390F42106E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D64B0A3-7709-45E4-A825-F63378B31E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DA1393FE-EF5D-44E3-BEF9-3000DC274C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2659CE-97A5-4333-9778-6D4EA433BD53}"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F494CEE-A0EA-4BF8-BAF3-FC46CC79F8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A2D9406E-E032-4A74-989D-B9EA9A818D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921D6C59-5FBD-46D1-A0FE-8F1E192600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1EB82E-E1CE-4497-A832-346DE3A362F1}"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6FFE0271-68C3-4B9A-AEA4-B0AB4438A5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D95E5A3-0101-437A-98E2-9B03298981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E019D12-454D-4416-9D05-5530C6F57A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28C7A4-50A4-4226-BAF7-4B69A0234C7D}"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C31257B-2C59-4AF8-9B36-1C790BA3FF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7604DD66-5F56-47C2-945D-891EC3B581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2D02E185-4425-45D4-820D-038E990AD9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D8E243-76A8-431D-9F4D-BF09047DA0E6}"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FB2A9A2-75E4-46F2-A431-A478031232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BF3B7ADD-4400-4733-969E-4ADF21B930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4650AF6C-DF5E-4FF9-BA70-990A21A854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5ED52B-2B7F-4EC4-A083-84227FB37822}"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2EA6645-29A6-4797-B9D1-3B2A9588AA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7012206-7622-4A4A-9209-586DC2533F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087F692-CE7D-47D6-B3BE-6275E19688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8F77F8-8628-4C37-B8CB-7782F1893074}"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CFFD41B-EF00-41B0-A0DB-7E25D0E77A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229ACEA-2F33-4DD9-8428-EC6697028B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73AB217F-C7A7-4B5C-A13B-B59EF5F1B6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6C6090-0183-45B4-AEA2-A32B6B93052D}"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B15954A-CB0B-4378-8A09-E83BC71A5F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24ADA95A-EE5D-4416-907A-8F92851F0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4303EDDD-F25A-47AA-9D7A-D4320FD6F7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234028-0B60-46F5-AAC1-8328D0FD8A36}"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D653E97-19F7-49C8-A87E-90F104D917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21B33589-FE20-4B05-B4C8-9E9BA12EC9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05CF700C-F146-40B3-9916-B49473C293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106E89-545A-4B89-BFD2-1AC90A1E4244}"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85DF734-B753-4477-8582-89118B61FD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91798DE-FBCE-46EC-9B4D-424CFF563D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577E848-8A1F-4508-A64B-9EC9C58702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8B2ECB-D209-43FD-98B0-7378DA796EC5}"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BDF203FA-CA5B-4635-B690-518B1A1AB3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DB468F98-031F-4880-AE50-00784C7672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CB7DE0F3-F54A-4C65-96AE-B0026712D8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C2BFFD-E12A-4455-96F2-6F3E1E251DD1}"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90AD977-289D-4891-851A-E53B873764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3ED6EA4-B58D-4E25-9DBF-D479AFA8EB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2B6B196F-8C0B-4B43-A9D2-C3E02D3217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4086DE-EF7D-4867-8498-3D82C28B4A4D}"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A40F0D9D-901F-4B5C-A170-C66374F6C3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8C8BD62-78F5-4EE7-B9B7-99FFF699E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70FF685E-BED7-4DBE-A7B5-254A4C6FDD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19480C-91DE-4D1C-A861-7F241575973B}"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6F522D2-0B88-4AD3-B2FA-AAED74B331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FF4D3725-AAFD-40BC-AC44-B6CDBBCF96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DE62F74-C2DB-4CBF-BAAA-D31EC7BC05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1D52D8-A0E5-46FA-83D9-AFD6A20FDEEA}"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EA6F1EC9-8B17-4C35-BD47-23B576B250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D6E2812B-146A-4A3D-9335-93A2536CB7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93CF4C14-432F-4688-A1A5-13F21DADB1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897413-A570-4A0C-8390-15B3F92E97FE}"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ACCA476-69A7-4E55-841C-38C958B7E0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5439FA27-BB85-4B56-A2CD-D33E146C87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2CB70ED-5500-4168-B54B-C4AA7FB271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A01389-5CC9-482E-8DCB-5A51975DA999}"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2D78D49-DDE6-42EF-9F58-20EAEC603D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45BF805-893E-49CF-8E0E-5753D1092B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4521672-CD76-460D-A8E7-AE195B6A24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51D1B1-654A-4D17-AFE6-281119EB1976}"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708445D3-8CEC-480E-812C-394693B4DE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4B86840-71AB-4C83-A987-CA758F10E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913A15D-3532-4D93-A335-1A661B1619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A3F378-6E7D-4381-BC5C-A3B2D45C7117}"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9793E3CE-DB71-4B49-947B-F1199F3BAD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465F5C70-F467-4275-8805-38C92DBFAC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1F2D46A5-107F-4C1F-9029-8E1FAAAC83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68A91A-0112-48F9-A0B1-D0C39853F6FA}"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7CF6688C-5318-47BB-BBDA-8DBE2D343B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53C3CBF4-C902-4B1C-A332-4BED0E3F4D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F4B6CE46-BC96-4060-A5F0-5FE1DE0160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789AA1-08DF-4FD5-A9E2-6BA32F84F335}"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F1103FE0-0510-4464-BA7D-7AAF60242C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5246CE32-977F-4603-B6CF-ECEAA71967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4E416862-3887-488B-A752-C53EE01168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5BFE1A-B1B5-4A13-8891-0CCD2C33A2A9}"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C55A1F7C-0665-4A64-B041-458703B732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6A0B6EBF-F6E5-4219-B741-8567F5703E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D93F3B82-08CA-495B-A78D-7FBB28AD96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A91801-0346-4760-B0D6-96F0313BFEAF}"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2299C1A2-8D1A-43B0-9812-03A8C4843E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C9476235-1F35-4BE5-AEB0-D171518316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341E6BC5-ACDB-4931-8119-720B3495CB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7BEE5E-521D-49CC-9741-FC5A70BEE8A5}"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5C82CC9-7981-4D18-88E8-370B31E257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EF06DF0-6F1A-4CC5-A0A2-200EE11F27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2298C6ED-3778-4F6C-80B6-6DFC8E2230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8E7097-002F-4245-9ECF-9212F07EE6DF}"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E2EC827E-A788-46BD-B6C8-9F40A6A3C2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424CDC75-A13E-4448-A303-BE0F581593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4DB1046D-2428-4342-B6FA-7258A6D7F7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3E2B77-A41A-4883-BD09-6776A9D07D18}"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FC0C113-6E6C-4991-8955-1033F871AA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7B80F493-8B18-4C30-BF74-0B03BF6A7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88C10914-D7BD-4CCA-BDB7-689C5AC16D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5F856F-D44A-4C33-A165-C8E1DF1F0748}"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7D838027-0013-4892-86F4-4DB631A693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1E26115A-8A05-4BFC-BA2B-F53B342670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C48B1C99-419A-45C9-829B-85B5B96A3B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E256AA-3264-4FBD-A545-1FE6A19CE40E}"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7F34DE6-3CE7-40E9-BA94-E9AC0539F4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DFE8884-DA5F-485F-88A1-60BBD6D4FB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E583CE40-47E9-428B-8030-BCE55EBC96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9995EC-151A-4AEB-8C9A-A9DDC01C5CA9}"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8F3162E0-BBED-4462-A8C6-6252EE7E27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BA526152-CD49-4974-87FB-283E4B4F87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2F548E55-D266-4F53-96EC-CEA520F25C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8834EC-F84F-4DAF-B53F-2D63408FB26A}"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A1633D96-FB2B-4D9E-A6C1-089F81F968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BA30E9FF-44D5-4040-A813-E648DA6EDB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918409B6-6285-4C88-BC57-FF71CD0774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483477-9B8E-4472-88F5-75438A78680F}"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97C4792C-1FD8-4532-BE66-29B8AE80A4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A09E8F8D-2F0D-401C-9EAD-8CD5579F02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B2D2D03-C025-4DA5-94F9-444485C603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706489-F792-43F9-8CDB-8FF74ECE2BF0}"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945173F4-3E16-4D5C-9431-65BDAF17FE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4C6F614D-CED4-473E-B275-D526889B3C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7C5F91E0-F92E-48E7-8C7F-E4F8D6CA11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9AD766-C98F-49D7-BC26-8CEF9F71FCA0}"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7C406A44-94D1-48F9-B0E1-878C08A98A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0A0D76F0-8EC4-4CDA-B8D5-8DE5FE1672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1C9A2DA8-5BD6-498F-B25F-6FF6C6A387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8CDDD5-F19A-4971-8693-749580DAD7D9}" type="slidenum">
              <a:rPr lang="en-US" altLang="en-US" smtClean="0">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255B907D-6CE3-48F3-B235-77E6A56D67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01574A35-E23E-4D44-A9B2-33E414A5D7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C0A03BE7-D847-4CA3-B8F0-FEC2A78D65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C9257B-4442-4E0A-AFEA-ACD322AE50B5}" type="slidenum">
              <a:rPr lang="en-US" altLang="en-US" smtClean="0">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8C3A5F5-BD2A-44E4-A801-66DEC2B0DB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72574EA-1A79-4628-A0A1-FFA12EE86F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746ED558-70B2-4040-A3D9-FB03E541FE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632189-3FCA-4C88-B417-34690A295FB4}"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C1400F4-EBAE-4DDB-8BDE-215FE8E782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6FC6DFC-CA29-4B63-90B6-73CE18842F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42DD487C-B6A8-47CE-8BED-9A1111ADE8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064504-5BF4-4BB7-9E04-2A6F45C47680}"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926EB88-E984-4C08-B59D-D22E320240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4109B08-7CA2-44DF-BC50-F01AEFC63B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2560CBBC-7259-478E-B815-80BD2EB9CF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0F549A-BF3A-401E-A2B1-A5A804773C65}"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6EA6BDE-BC98-406D-86A6-2181D44DFC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E8E81D59-70E5-4F22-A812-A450527BE1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7AF9962-D9CF-4C16-AAAA-9AE4105FCD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299B3B-D856-47AE-AA3A-A1C2B0FB82FF}"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C5B3DCB-878A-4861-A958-2D6351EE84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FEB7478-9C8E-44F5-9CEA-A187409161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5FFE8394-342D-4817-A3D1-645108994D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1913F9-5D3D-4DCE-BF4B-F6A8C461D80E}"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1C5B91E-87D6-42ED-94C5-00EC3D5E262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920713B-437A-427A-BBC4-DC23428C57E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DE29ABCB-8008-42B6-9248-1032AB6C9AB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D549A22E-BD8F-41C7-914B-4D257CD8C669}"/>
              </a:ext>
            </a:extLst>
          </p:cNvPr>
          <p:cNvSpPr>
            <a:spLocks noGrp="1"/>
          </p:cNvSpPr>
          <p:nvPr>
            <p:ph type="sldNum" sz="quarter" idx="12"/>
          </p:nvPr>
        </p:nvSpPr>
        <p:spPr>
          <a:xfrm>
            <a:off x="8229600" y="6473825"/>
            <a:ext cx="758825" cy="247650"/>
          </a:xfrm>
        </p:spPr>
        <p:txBody>
          <a:bodyPr/>
          <a:lstStyle>
            <a:lvl1pPr>
              <a:defRPr/>
            </a:lvl1pPr>
          </a:lstStyle>
          <a:p>
            <a:pPr>
              <a:defRPr/>
            </a:pPr>
            <a:fld id="{13E7A1E0-9408-45A6-AADA-9500E6BE008E}" type="slidenum">
              <a:rPr lang="en-US" altLang="en-US"/>
              <a:pPr>
                <a:defRPr/>
              </a:pPr>
              <a:t>‹#›</a:t>
            </a:fld>
            <a:endParaRPr lang="en-US" altLang="en-US"/>
          </a:p>
        </p:txBody>
      </p:sp>
    </p:spTree>
    <p:extLst>
      <p:ext uri="{BB962C8B-B14F-4D97-AF65-F5344CB8AC3E}">
        <p14:creationId xmlns:p14="http://schemas.microsoft.com/office/powerpoint/2010/main" val="351536470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E68F5AB-9655-46E3-99A7-D2DF325C3274}"/>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66B32069-A1B1-4E17-8E6D-669CFB985F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B1681718-BEE2-4AEB-AB12-E0A379DBFD91}"/>
              </a:ext>
            </a:extLst>
          </p:cNvPr>
          <p:cNvSpPr>
            <a:spLocks noGrp="1"/>
          </p:cNvSpPr>
          <p:nvPr>
            <p:ph type="sldNum" sz="quarter" idx="12"/>
          </p:nvPr>
        </p:nvSpPr>
        <p:spPr/>
        <p:txBody>
          <a:bodyPr/>
          <a:lstStyle>
            <a:lvl1pPr>
              <a:defRPr/>
            </a:lvl1pPr>
          </a:lstStyle>
          <a:p>
            <a:pPr>
              <a:defRPr/>
            </a:pPr>
            <a:fld id="{FCCEE378-67F4-4E59-BA28-262B95DBF8D2}" type="slidenum">
              <a:rPr lang="en-US" altLang="en-US"/>
              <a:pPr>
                <a:defRPr/>
              </a:pPr>
              <a:t>‹#›</a:t>
            </a:fld>
            <a:endParaRPr lang="en-US" altLang="en-US"/>
          </a:p>
        </p:txBody>
      </p:sp>
    </p:spTree>
    <p:extLst>
      <p:ext uri="{BB962C8B-B14F-4D97-AF65-F5344CB8AC3E}">
        <p14:creationId xmlns:p14="http://schemas.microsoft.com/office/powerpoint/2010/main" val="122473995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92FD8-FB7A-4F28-B88C-B1D17AECB99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2E90D87-E6FC-4390-B16B-F67EA09C94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AB413B-7980-4A64-99DB-AD97EDC2876A}"/>
              </a:ext>
            </a:extLst>
          </p:cNvPr>
          <p:cNvSpPr>
            <a:spLocks noGrp="1"/>
          </p:cNvSpPr>
          <p:nvPr>
            <p:ph type="sldNum" sz="quarter" idx="12"/>
          </p:nvPr>
        </p:nvSpPr>
        <p:spPr/>
        <p:txBody>
          <a:bodyPr/>
          <a:lstStyle>
            <a:lvl1pPr>
              <a:defRPr/>
            </a:lvl1pPr>
          </a:lstStyle>
          <a:p>
            <a:pPr>
              <a:defRPr/>
            </a:pPr>
            <a:fld id="{A9A6F206-26ED-4F10-8BCC-0A892BB4655A}" type="slidenum">
              <a:rPr lang="en-US" altLang="en-US"/>
              <a:pPr>
                <a:defRPr/>
              </a:pPr>
              <a:t>‹#›</a:t>
            </a:fld>
            <a:endParaRPr lang="en-US" altLang="en-US"/>
          </a:p>
        </p:txBody>
      </p:sp>
    </p:spTree>
    <p:extLst>
      <p:ext uri="{BB962C8B-B14F-4D97-AF65-F5344CB8AC3E}">
        <p14:creationId xmlns:p14="http://schemas.microsoft.com/office/powerpoint/2010/main" val="315689191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E3FE439-8AC5-4B2B-8CB6-01DA6C8CFB42}"/>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A0DC908-90C7-4704-AF2B-D5BD2EB70716}"/>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7FCA283C-08CA-4B52-8CCE-9AF9892E75B8}"/>
              </a:ext>
            </a:extLst>
          </p:cNvPr>
          <p:cNvSpPr>
            <a:spLocks noGrp="1"/>
          </p:cNvSpPr>
          <p:nvPr>
            <p:ph type="sldNum" sz="quarter" idx="12"/>
          </p:nvPr>
        </p:nvSpPr>
        <p:spPr>
          <a:xfrm>
            <a:off x="8229600" y="6473825"/>
            <a:ext cx="758825" cy="247650"/>
          </a:xfrm>
        </p:spPr>
        <p:txBody>
          <a:bodyPr/>
          <a:lstStyle>
            <a:lvl1pPr>
              <a:defRPr/>
            </a:lvl1pPr>
          </a:lstStyle>
          <a:p>
            <a:pPr>
              <a:defRPr/>
            </a:pPr>
            <a:fld id="{1A1A54B8-EE8F-4A72-9F84-E78F8BDB3C6A}" type="slidenum">
              <a:rPr lang="en-US" altLang="en-US"/>
              <a:pPr>
                <a:defRPr/>
              </a:pPr>
              <a:t>‹#›</a:t>
            </a:fld>
            <a:endParaRPr lang="en-US" altLang="en-US"/>
          </a:p>
        </p:txBody>
      </p:sp>
    </p:spTree>
    <p:extLst>
      <p:ext uri="{BB962C8B-B14F-4D97-AF65-F5344CB8AC3E}">
        <p14:creationId xmlns:p14="http://schemas.microsoft.com/office/powerpoint/2010/main" val="58534860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EA110B8-FE89-476C-B34E-2EA3FF68B4D2}"/>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A190F46E-ED42-44C8-89A5-ECE2E1768564}"/>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ABA6324B-0FCE-4D06-841C-ED30A6C5947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8A8DE1A0-FDC3-4A95-8EB6-DE238D4E46A5}"/>
              </a:ext>
            </a:extLst>
          </p:cNvPr>
          <p:cNvSpPr>
            <a:spLocks noGrp="1"/>
          </p:cNvSpPr>
          <p:nvPr>
            <p:ph type="sldNum" sz="quarter" idx="12"/>
          </p:nvPr>
        </p:nvSpPr>
        <p:spPr/>
        <p:txBody>
          <a:bodyPr/>
          <a:lstStyle>
            <a:lvl1pPr>
              <a:defRPr/>
            </a:lvl1pPr>
          </a:lstStyle>
          <a:p>
            <a:pPr>
              <a:defRPr/>
            </a:pPr>
            <a:fld id="{185998FC-60D7-4664-BC74-E6BADC0CC11F}" type="slidenum">
              <a:rPr lang="en-US" altLang="en-US"/>
              <a:pPr>
                <a:defRPr/>
              </a:pPr>
              <a:t>‹#›</a:t>
            </a:fld>
            <a:endParaRPr lang="en-US" altLang="en-US"/>
          </a:p>
        </p:txBody>
      </p:sp>
    </p:spTree>
    <p:extLst>
      <p:ext uri="{BB962C8B-B14F-4D97-AF65-F5344CB8AC3E}">
        <p14:creationId xmlns:p14="http://schemas.microsoft.com/office/powerpoint/2010/main" val="50559238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5BBF21A8-1C3F-4946-A0AF-FE45308A0C7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9C93070-2EF6-426E-9441-C7836570D98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6FB8B2FA-17C1-4899-9E35-53FECA0B5242}"/>
              </a:ext>
            </a:extLst>
          </p:cNvPr>
          <p:cNvSpPr>
            <a:spLocks noGrp="1"/>
          </p:cNvSpPr>
          <p:nvPr>
            <p:ph type="sldNum" sz="quarter" idx="12"/>
          </p:nvPr>
        </p:nvSpPr>
        <p:spPr/>
        <p:txBody>
          <a:bodyPr/>
          <a:lstStyle>
            <a:lvl1pPr>
              <a:defRPr/>
            </a:lvl1pPr>
          </a:lstStyle>
          <a:p>
            <a:pPr>
              <a:defRPr/>
            </a:pPr>
            <a:fld id="{5912E9CE-C1A8-4CE3-BE2E-63F446C5DB49}" type="slidenum">
              <a:rPr lang="en-US" altLang="en-US"/>
              <a:pPr>
                <a:defRPr/>
              </a:pPr>
              <a:t>‹#›</a:t>
            </a:fld>
            <a:endParaRPr lang="en-US" altLang="en-US"/>
          </a:p>
        </p:txBody>
      </p:sp>
    </p:spTree>
    <p:extLst>
      <p:ext uri="{BB962C8B-B14F-4D97-AF65-F5344CB8AC3E}">
        <p14:creationId xmlns:p14="http://schemas.microsoft.com/office/powerpoint/2010/main" val="318851788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EC417D3-050F-4F9C-B6C6-77BC673E15A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91BA095-9F9C-4DE6-B0E8-131420496F83}"/>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662EB0D-694E-484B-9184-8EB6B25A1F2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8FDC7D7-CF2A-4A46-A93B-37FCEB33BF48}"/>
              </a:ext>
            </a:extLst>
          </p:cNvPr>
          <p:cNvSpPr>
            <a:spLocks noGrp="1"/>
          </p:cNvSpPr>
          <p:nvPr>
            <p:ph type="sldNum" sz="quarter" idx="12"/>
          </p:nvPr>
        </p:nvSpPr>
        <p:spPr>
          <a:xfrm>
            <a:off x="8229600" y="6477000"/>
            <a:ext cx="762000" cy="247650"/>
          </a:xfrm>
        </p:spPr>
        <p:txBody>
          <a:bodyPr/>
          <a:lstStyle>
            <a:lvl1pPr>
              <a:defRPr/>
            </a:lvl1pPr>
          </a:lstStyle>
          <a:p>
            <a:pPr>
              <a:defRPr/>
            </a:pPr>
            <a:fld id="{0E6981D5-61D8-4E29-BFE0-B0A31A7976D0}" type="slidenum">
              <a:rPr lang="en-US" altLang="en-US"/>
              <a:pPr>
                <a:defRPr/>
              </a:pPr>
              <a:t>‹#›</a:t>
            </a:fld>
            <a:endParaRPr lang="en-US" altLang="en-US"/>
          </a:p>
        </p:txBody>
      </p:sp>
    </p:spTree>
    <p:extLst>
      <p:ext uri="{BB962C8B-B14F-4D97-AF65-F5344CB8AC3E}">
        <p14:creationId xmlns:p14="http://schemas.microsoft.com/office/powerpoint/2010/main" val="143096190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884100D-9FD5-4610-8689-91542B54B18A}"/>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1F316FA-24F2-498A-A2C4-4E9D7C5FB5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6EEB35F9-C631-410B-A2F3-DCDD973AC5CF}"/>
              </a:ext>
            </a:extLst>
          </p:cNvPr>
          <p:cNvSpPr>
            <a:spLocks noGrp="1"/>
          </p:cNvSpPr>
          <p:nvPr>
            <p:ph type="sldNum" sz="quarter" idx="12"/>
          </p:nvPr>
        </p:nvSpPr>
        <p:spPr/>
        <p:txBody>
          <a:bodyPr/>
          <a:lstStyle>
            <a:lvl1pPr>
              <a:defRPr/>
            </a:lvl1pPr>
          </a:lstStyle>
          <a:p>
            <a:pPr>
              <a:defRPr/>
            </a:pPr>
            <a:fld id="{ACA87CBF-0CD9-40F5-85C6-46C88F51B9CC}" type="slidenum">
              <a:rPr lang="en-US" altLang="en-US"/>
              <a:pPr>
                <a:defRPr/>
              </a:pPr>
              <a:t>‹#›</a:t>
            </a:fld>
            <a:endParaRPr lang="en-US" altLang="en-US"/>
          </a:p>
        </p:txBody>
      </p:sp>
    </p:spTree>
    <p:extLst>
      <p:ext uri="{BB962C8B-B14F-4D97-AF65-F5344CB8AC3E}">
        <p14:creationId xmlns:p14="http://schemas.microsoft.com/office/powerpoint/2010/main" val="147677939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F27CC622-1153-48DB-8096-393066555D43}"/>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FE2CAF4E-E384-43A8-9928-BE9FD0C8013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739CEA28-F084-4C22-B2EC-5AB41EB01804}"/>
              </a:ext>
            </a:extLst>
          </p:cNvPr>
          <p:cNvSpPr>
            <a:spLocks noGrp="1"/>
          </p:cNvSpPr>
          <p:nvPr>
            <p:ph type="sldNum" sz="quarter" idx="12"/>
          </p:nvPr>
        </p:nvSpPr>
        <p:spPr/>
        <p:txBody>
          <a:bodyPr/>
          <a:lstStyle>
            <a:lvl1pPr>
              <a:defRPr/>
            </a:lvl1pPr>
          </a:lstStyle>
          <a:p>
            <a:pPr>
              <a:defRPr/>
            </a:pPr>
            <a:fld id="{69ECD381-0752-40DF-90DA-141EC33D3782}" type="slidenum">
              <a:rPr lang="en-US" altLang="en-US"/>
              <a:pPr>
                <a:defRPr/>
              </a:pPr>
              <a:t>‹#›</a:t>
            </a:fld>
            <a:endParaRPr lang="en-US" altLang="en-US"/>
          </a:p>
        </p:txBody>
      </p:sp>
    </p:spTree>
    <p:extLst>
      <p:ext uri="{BB962C8B-B14F-4D97-AF65-F5344CB8AC3E}">
        <p14:creationId xmlns:p14="http://schemas.microsoft.com/office/powerpoint/2010/main" val="397915227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4A8DFB5-719B-4217-AD69-140BF36424BC}"/>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CAA1AD52-667A-4B03-B17F-ADE1BCD3D15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52743D1B-8AF0-4DD2-81F9-F59C4E2F37D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16628FB-CD62-4973-A457-51072A585B8E}"/>
              </a:ext>
            </a:extLst>
          </p:cNvPr>
          <p:cNvSpPr>
            <a:spLocks noGrp="1"/>
          </p:cNvSpPr>
          <p:nvPr>
            <p:ph type="sldNum" sz="quarter" idx="12"/>
          </p:nvPr>
        </p:nvSpPr>
        <p:spPr/>
        <p:txBody>
          <a:bodyPr/>
          <a:lstStyle>
            <a:lvl1pPr>
              <a:defRPr/>
            </a:lvl1pPr>
          </a:lstStyle>
          <a:p>
            <a:pPr>
              <a:defRPr/>
            </a:pPr>
            <a:fld id="{A353B2D7-BE98-4B55-8EA0-97CC9EC544DB}" type="slidenum">
              <a:rPr lang="en-US" altLang="en-US"/>
              <a:pPr>
                <a:defRPr/>
              </a:pPr>
              <a:t>‹#›</a:t>
            </a:fld>
            <a:endParaRPr lang="en-US" altLang="en-US"/>
          </a:p>
        </p:txBody>
      </p:sp>
    </p:spTree>
    <p:extLst>
      <p:ext uri="{BB962C8B-B14F-4D97-AF65-F5344CB8AC3E}">
        <p14:creationId xmlns:p14="http://schemas.microsoft.com/office/powerpoint/2010/main" val="191313542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0905140C-4B2D-4F39-B282-BC6D785D2C1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3A0E516-8996-43CC-930F-F9FDFEDE21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091385D-0A3F-4BC9-ADB2-3372AB6C577D}"/>
              </a:ext>
            </a:extLst>
          </p:cNvPr>
          <p:cNvSpPr>
            <a:spLocks noGrp="1"/>
          </p:cNvSpPr>
          <p:nvPr>
            <p:ph type="sldNum" sz="quarter" idx="12"/>
          </p:nvPr>
        </p:nvSpPr>
        <p:spPr/>
        <p:txBody>
          <a:bodyPr/>
          <a:lstStyle>
            <a:lvl1pPr>
              <a:defRPr/>
            </a:lvl1pPr>
          </a:lstStyle>
          <a:p>
            <a:pPr>
              <a:defRPr/>
            </a:pPr>
            <a:fld id="{5443798C-8868-4929-8B4A-37164DDC03B8}" type="slidenum">
              <a:rPr lang="en-US" altLang="en-US"/>
              <a:pPr>
                <a:defRPr/>
              </a:pPr>
              <a:t>‹#›</a:t>
            </a:fld>
            <a:endParaRPr lang="en-US" altLang="en-US"/>
          </a:p>
        </p:txBody>
      </p:sp>
    </p:spTree>
    <p:extLst>
      <p:ext uri="{BB962C8B-B14F-4D97-AF65-F5344CB8AC3E}">
        <p14:creationId xmlns:p14="http://schemas.microsoft.com/office/powerpoint/2010/main" val="146817597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067A0BA-41C2-4080-9DF1-A962C08E403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1785B838-8FAA-4337-A301-5C7F5F36EEC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061E37F6-E32E-4E88-8818-3888F03862AA}"/>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E733125-8558-49D3-A6B3-467AFF790497}"/>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7BDC635F-F0BE-4013-8AFE-8D383E348591}"/>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15851EA4-A4AE-4041-9B54-5F3B6ED0032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448F5740-A9CC-4C6E-9485-88E1D4083DC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E19BABBC-33FE-4866-BC3E-2466BED8209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5F46D2C2-22DD-47FC-B4B7-091DF81753B4}"/>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177" r:id="rId1"/>
    <p:sldLayoutId id="2147485178" r:id="rId2"/>
    <p:sldLayoutId id="2147485179" r:id="rId3"/>
    <p:sldLayoutId id="2147485174" r:id="rId4"/>
    <p:sldLayoutId id="2147485180" r:id="rId5"/>
    <p:sldLayoutId id="2147485175" r:id="rId6"/>
    <p:sldLayoutId id="2147485181" r:id="rId7"/>
    <p:sldLayoutId id="2147485182" r:id="rId8"/>
    <p:sldLayoutId id="2147485183" r:id="rId9"/>
    <p:sldLayoutId id="2147485176" r:id="rId10"/>
    <p:sldLayoutId id="214748518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B9EB926-175F-409E-8151-870B3C881C79}"/>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are  the signs  of  a healthy church?</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CBF69B-4718-45EA-A1DC-52386AB532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615F4A-39A8-4B4F-B4AE-EA9357FE94E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Faith begins with an acceptance 	of </a:t>
            </a:r>
            <a:r>
              <a:rPr lang="en-US" sz="4400" b="1" u="sng" dirty="0">
                <a:solidFill>
                  <a:srgbClr val="990033"/>
                </a:solidFill>
                <a:effectLst>
                  <a:outerShdw blurRad="38100" dist="38100" dir="2700000" algn="tl">
                    <a:srgbClr val="000000">
                      <a:alpha val="43137"/>
                    </a:srgbClr>
                  </a:outerShdw>
                </a:effectLst>
                <a:latin typeface="Arial Narrow"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if you submit</a:t>
            </a:r>
            <a:r>
              <a:rPr lang="en-US" sz="4400" b="1" dirty="0">
                <a:solidFill>
                  <a:srgbClr val="990033"/>
                </a:solidFill>
                <a:effectLst>
                  <a:outerShdw blurRad="38100" dist="38100" dir="2700000" algn="tl">
                    <a:srgbClr val="000000">
                      <a:alpha val="43137"/>
                    </a:srgbClr>
                  </a:outerShdw>
                </a:effectLst>
                <a:latin typeface="Arial Narrow" pitchFamily="34" charset="0"/>
              </a:rPr>
              <a:t> to the 	Lord’s authority </a:t>
            </a:r>
            <a:r>
              <a:rPr lang="en-US" sz="4400" b="1" u="sng" dirty="0">
                <a:solidFill>
                  <a:srgbClr val="990033"/>
                </a:solidFill>
                <a:effectLst>
                  <a:outerShdw blurRad="38100" dist="38100" dir="2700000" algn="tl">
                    <a:srgbClr val="000000">
                      <a:alpha val="43137"/>
                    </a:srgbClr>
                  </a:outerShdw>
                </a:effectLst>
                <a:latin typeface="Arial Narrow" pitchFamily="34" charset="0"/>
              </a:rPr>
              <a:t>you will receive </a:t>
            </a:r>
            <a:r>
              <a:rPr lang="en-US" sz="4400" b="1" dirty="0">
                <a:solidFill>
                  <a:srgbClr val="990033"/>
                </a:solidFill>
                <a:effectLst>
                  <a:outerShdw blurRad="38100" dist="38100" dir="2700000" algn="tl">
                    <a:srgbClr val="000000">
                      <a:alpha val="43137"/>
                    </a:srgbClr>
                  </a:outerShdw>
                </a:effectLst>
                <a:latin typeface="Arial Narrow" pitchFamily="34" charset="0"/>
              </a:rPr>
              <a:t>	eternal life.</a:t>
            </a:r>
          </a:p>
        </p:txBody>
      </p:sp>
      <p:sp>
        <p:nvSpPr>
          <p:cNvPr id="4" name="Rectangle 3">
            <a:extLst>
              <a:ext uri="{FF2B5EF4-FFF2-40B4-BE49-F238E27FC236}">
                <a16:creationId xmlns:a16="http://schemas.microsoft.com/office/drawing/2014/main" id="{BD392891-78F6-4BF1-8222-9E4C3684C1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Faith is Growing</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2FDEED-17B7-412D-B7F9-1A98DCFC62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DC025B-C077-4C17-ADCE-350DC2D27DA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matures as </a:t>
            </a:r>
            <a:r>
              <a:rPr lang="en-US" sz="4400" b="1" u="sng" dirty="0">
                <a:solidFill>
                  <a:srgbClr val="990033"/>
                </a:solidFill>
                <a:effectLst>
                  <a:outerShdw blurRad="38100" dist="38100" dir="2700000" algn="tl">
                    <a:srgbClr val="000000">
                      <a:alpha val="43137"/>
                    </a:srgbClr>
                  </a:outerShdw>
                </a:effectLst>
                <a:latin typeface="Arial Narrow" pitchFamily="34" charset="0"/>
              </a:rPr>
              <a:t>trust</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5661685D-74EF-412D-B573-F829B6BBD1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Faith is Growing</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98F91E-2754-45B9-9EFA-597FECD476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6A410A-18C1-4DFE-BF42-0224E00C64E1}"/>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matures as </a:t>
            </a:r>
            <a:r>
              <a:rPr lang="en-US" sz="4400" b="1" u="sng" dirty="0">
                <a:solidFill>
                  <a:srgbClr val="990033"/>
                </a:solidFill>
                <a:effectLst>
                  <a:outerShdw blurRad="38100" dist="38100" dir="2700000" algn="tl">
                    <a:srgbClr val="000000">
                      <a:alpha val="43137"/>
                    </a:srgbClr>
                  </a:outerShdw>
                </a:effectLst>
                <a:latin typeface="Arial Narrow" pitchFamily="34" charset="0"/>
              </a:rPr>
              <a:t>trust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5:7 - Cast all your anxiety on him because he cares for you.</a:t>
            </a:r>
          </a:p>
        </p:txBody>
      </p:sp>
      <p:sp>
        <p:nvSpPr>
          <p:cNvPr id="4" name="Rectangle 3">
            <a:extLst>
              <a:ext uri="{FF2B5EF4-FFF2-40B4-BE49-F238E27FC236}">
                <a16:creationId xmlns:a16="http://schemas.microsoft.com/office/drawing/2014/main" id="{993CC459-D714-4B97-AFDD-56E96944665F}"/>
              </a:ext>
            </a:extLst>
          </p:cNvPr>
          <p:cNvSpPr/>
          <p:nvPr/>
        </p:nvSpPr>
        <p:spPr>
          <a:xfrm>
            <a:off x="762000" y="55563"/>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Faith is Growing</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135DD2-5F01-4623-B080-BCAC6D592F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8DBA7D-F823-4CC1-A4B7-222004D1900D}"/>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a:t>
            </a: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 Make Sure Your Faith is Growing</a:t>
            </a:r>
          </a:p>
          <a:p>
            <a:pPr marL="609600" indent="-609600" algn="just"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II</a:t>
            </a:r>
            <a:r>
              <a:rPr lang="en-US" sz="4000" b="1" dirty="0">
                <a:solidFill>
                  <a:srgbClr val="002060"/>
                </a:solidFill>
                <a:effectLst>
                  <a:outerShdw blurRad="38100" dist="38100" dir="2700000" algn="tl">
                    <a:srgbClr val="000000">
                      <a:alpha val="43137"/>
                    </a:srgbClr>
                  </a:outerShdw>
                </a:effectLst>
                <a:latin typeface="Arial Narrow" pitchFamily="34" charset="0"/>
              </a:rPr>
              <a:t>. Make </a:t>
            </a:r>
            <a:r>
              <a:rPr lang="en-US" sz="4000" b="1">
                <a:solidFill>
                  <a:srgbClr val="002060"/>
                </a:solidFill>
                <a:effectLst>
                  <a:outerShdw blurRad="38100" dist="38100" dir="2700000" algn="tl">
                    <a:srgbClr val="000000">
                      <a:alpha val="43137"/>
                    </a:srgbClr>
                  </a:outerShdw>
                </a:effectLst>
                <a:latin typeface="Arial Narrow" pitchFamily="34" charset="0"/>
              </a:rPr>
              <a:t>Sure Your </a:t>
            </a:r>
            <a:r>
              <a:rPr lang="en-US" sz="4000" b="1" dirty="0">
                <a:solidFill>
                  <a:srgbClr val="002060"/>
                </a:solidFill>
                <a:effectLst>
                  <a:outerShdw blurRad="38100" dist="38100" dir="2700000" algn="tl">
                    <a:srgbClr val="000000">
                      <a:alpha val="43137"/>
                    </a:srgbClr>
                  </a:outerShdw>
                </a:effectLst>
                <a:latin typeface="Arial Narrow" pitchFamily="34" charset="0"/>
              </a:rPr>
              <a:t>Love is Growing</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We ought always to thank God for you, brothers, and rightly so, because your faith is growing more and more, and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love every one of you has for each other is increasing</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v3</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0C75CB-5BD2-4057-B701-DB9E6E57D4E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6902AE-9C85-462E-98DE-DE2CE454C10D}"/>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Biblical love starts out as a </a:t>
            </a:r>
            <a:r>
              <a:rPr lang="en-US" sz="4400" b="1" u="sng" dirty="0">
                <a:solidFill>
                  <a:srgbClr val="990033"/>
                </a:solidFill>
                <a:effectLst>
                  <a:outerShdw blurRad="38100" dist="38100" dir="2700000" algn="tl">
                    <a:srgbClr val="000000">
                      <a:alpha val="43137"/>
                    </a:srgbClr>
                  </a:outerShdw>
                </a:effectLst>
                <a:latin typeface="Arial Narrow" pitchFamily="34" charset="0"/>
              </a:rPr>
              <a:t>duty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E4D0889-3245-4268-8E90-CA84235E568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CBF587-0399-4A4E-B0E6-96175382B2B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14B68A-5BE3-446E-A2C4-38CABBD69F0A}"/>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Biblical love starts out as a </a:t>
            </a:r>
            <a:r>
              <a:rPr lang="en-US" sz="4400" b="1" u="sng" dirty="0">
                <a:solidFill>
                  <a:srgbClr val="990033"/>
                </a:solidFill>
                <a:effectLst>
                  <a:outerShdw blurRad="38100" dist="38100" dir="2700000" algn="tl">
                    <a:srgbClr val="000000">
                      <a:alpha val="43137"/>
                    </a:srgbClr>
                  </a:outerShdw>
                </a:effectLst>
                <a:latin typeface="Arial Narrow" pitchFamily="34" charset="0"/>
              </a:rPr>
              <a:t>duty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common element - what is 	the expectation for giving?</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F81F421-23A1-4361-BB38-46EDD86C244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2C0E6D-2E98-446C-AFDC-DAABD455348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E9B52D-0AEF-4BA7-86BA-D969128CA7C9}"/>
              </a:ext>
            </a:extLst>
          </p:cNvPr>
          <p:cNvSpPr>
            <a:spLocks noGrp="1" noChangeArrowheads="1"/>
          </p:cNvSpPr>
          <p:nvPr>
            <p:ph idx="1"/>
          </p:nvPr>
        </p:nvSpPr>
        <p:spPr>
          <a:xfrm>
            <a:off x="5334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Biblical love starts out as 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duty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rPr>
              <a:t>Love # 1</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I give to receive 	satisfaction, pleasure, reward.</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“I love hamburgers!”</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Narrow" panose="020B0606020202030204" pitchFamily="34" charset="0"/>
              </a:rPr>
              <a:t>*</a:t>
            </a:r>
            <a:r>
              <a:rPr lang="en-US" altLang="en-US" sz="2800" b="1">
                <a:solidFill>
                  <a:srgbClr val="990033"/>
                </a:solidFill>
                <a:effectLst>
                  <a:outerShdw blurRad="38100" dist="38100" dir="2700000" algn="tl">
                    <a:srgbClr val="C0C0C0"/>
                  </a:outerShdw>
                </a:effectLst>
                <a:latin typeface="Arial Narrow" panose="020B0606020202030204" pitchFamily="34" charset="0"/>
              </a:rPr>
              <a:t> </a:t>
            </a:r>
            <a:r>
              <a:rPr lang="vi-VN" altLang="en-US" sz="2800" b="1">
                <a:solidFill>
                  <a:schemeClr val="tx1"/>
                </a:solidFill>
                <a:effectLst>
                  <a:outerShdw blurRad="38100" dist="38100" dir="2700000" algn="tl">
                    <a:srgbClr val="C0C0C0"/>
                  </a:outerShdw>
                </a:effectLst>
                <a:ea typeface="Segoe UI Symbol" panose="020B0502040204020203" pitchFamily="34" charset="0"/>
                <a:cs typeface="Segoe UI Symbol" panose="020B0502040204020203" pitchFamily="34" charset="0"/>
              </a:rPr>
              <a:t>ἔρως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94427A14-E874-4C52-AE52-1040F6C873E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FF15E5-846E-49CC-860D-70D6F639A1B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9EA038-767D-4355-9144-5544ED0A4238}"/>
              </a:ext>
            </a:extLst>
          </p:cNvPr>
          <p:cNvSpPr>
            <a:spLocks noGrp="1" noChangeArrowheads="1"/>
          </p:cNvSpPr>
          <p:nvPr>
            <p:ph idx="1"/>
          </p:nvPr>
        </p:nvSpPr>
        <p:spPr>
          <a:xfrm>
            <a:off x="5334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Biblical love starts out as 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duty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b. </a:t>
            </a:r>
            <a:r>
              <a:rPr lang="en-US" altLang="en-US" sz="4400" b="1">
                <a:solidFill>
                  <a:srgbClr val="339966"/>
                </a:solidFill>
                <a:effectLst>
                  <a:outerShdw blurRad="38100" dist="38100" dir="2700000" algn="tl">
                    <a:srgbClr val="C0C0C0"/>
                  </a:outerShdw>
                </a:effectLst>
                <a:latin typeface="Arial Narrow" panose="020B0606020202030204" pitchFamily="34" charset="0"/>
              </a:rPr>
              <a:t>Love # 2</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Gentium" pitchFamily="2" charset="0"/>
              </a:rPr>
              <a:t>*</a:t>
            </a:r>
            <a:r>
              <a:rPr lang="en-US" altLang="en-US" sz="4400" b="1">
                <a:solidFill>
                  <a:srgbClr val="990033"/>
                </a:solidFill>
                <a:effectLst>
                  <a:outerShdw blurRad="38100" dist="38100" dir="2700000" algn="tl">
                    <a:srgbClr val="C0C0C0"/>
                  </a:outerShdw>
                </a:effectLst>
                <a:latin typeface="Gentium" pitchFamily="2"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I give because of 	my marriage relationship.</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“I love my wife”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ea typeface="Segoe UI Symbol" panose="020B0502040204020203" pitchFamily="34" charset="0"/>
                <a:cs typeface="Segoe UI Symbol" panose="020B0502040204020203" pitchFamily="34" charset="0"/>
              </a:rPr>
              <a:t>* </a:t>
            </a:r>
            <a:r>
              <a:rPr lang="vi-VN" altLang="en-US" sz="2800" b="1">
                <a:solidFill>
                  <a:schemeClr val="tx1"/>
                </a:solidFill>
                <a:effectLst>
                  <a:outerShdw blurRad="38100" dist="38100" dir="2700000" algn="tl">
                    <a:srgbClr val="C0C0C0"/>
                  </a:outerShdw>
                </a:effectLst>
                <a:ea typeface="Segoe UI Symbol" panose="020B0502040204020203" pitchFamily="34" charset="0"/>
                <a:cs typeface="Segoe UI Symbol" panose="020B0502040204020203" pitchFamily="34" charset="0"/>
              </a:rPr>
              <a:t>στέργω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ctr"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C9FF8B6-1BC4-4054-8BC0-2E68F3B97BD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B72B5B-81D0-413A-B24B-7D0A4C90FB8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625A69-2C36-4102-B3E4-592433CFDEAD}"/>
              </a:ext>
            </a:extLst>
          </p:cNvPr>
          <p:cNvSpPr>
            <a:spLocks noGrp="1" noChangeArrowheads="1"/>
          </p:cNvSpPr>
          <p:nvPr>
            <p:ph idx="1"/>
          </p:nvPr>
        </p:nvSpPr>
        <p:spPr>
          <a:xfrm>
            <a:off x="5334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Biblical love starts out as 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duty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c. </a:t>
            </a:r>
            <a:r>
              <a:rPr lang="en-US" altLang="en-US" sz="4400" b="1">
                <a:solidFill>
                  <a:srgbClr val="339966"/>
                </a:solidFill>
                <a:effectLst>
                  <a:outerShdw blurRad="38100" dist="38100" dir="2700000" algn="tl">
                    <a:srgbClr val="C0C0C0"/>
                  </a:outerShdw>
                </a:effectLst>
                <a:latin typeface="Arial Narrow" panose="020B0606020202030204" pitchFamily="34" charset="0"/>
              </a:rPr>
              <a:t>Love # 3</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Gentium" pitchFamily="2"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I give because of 	the relationship &amp; mutual 	benefit.</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“I love my friend Bill”</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φιλέω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B5102ABA-2B63-4E86-9A71-4265F881EDD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4B22DB-A2C3-4608-81A3-33E4784F828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513C34-0B94-45B1-A5C7-F9EF835DEF3C}"/>
              </a:ext>
            </a:extLst>
          </p:cNvPr>
          <p:cNvSpPr>
            <a:spLocks noGrp="1" noChangeArrowheads="1"/>
          </p:cNvSpPr>
          <p:nvPr>
            <p:ph idx="1"/>
          </p:nvPr>
        </p:nvSpPr>
        <p:spPr>
          <a:xfrm>
            <a:off x="5334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Biblical love starts out as 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duty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d. </a:t>
            </a:r>
            <a:r>
              <a:rPr lang="en-US" altLang="en-US" sz="4400" b="1">
                <a:solidFill>
                  <a:srgbClr val="339966"/>
                </a:solidFill>
                <a:effectLst>
                  <a:outerShdw blurRad="38100" dist="38100" dir="2700000" algn="tl">
                    <a:srgbClr val="C0C0C0"/>
                  </a:outerShdw>
                </a:effectLst>
                <a:latin typeface="Arial Narrow" panose="020B0606020202030204" pitchFamily="34" charset="0"/>
              </a:rPr>
              <a:t>Love # 4</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Gentium" pitchFamily="2"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I give because 	there’s a need to fulfill.</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“I want to give to the</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starving people in Darfur”</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ἀγαπάω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7A5D674-C076-4BD0-861B-82F02192145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8F4996-616E-422F-9719-9897AA714E4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04B025-EAB1-4056-8D4D-A61ADE8AAFDA}"/>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15:4-8 - Remain in me, and I will remain in you. No branch can bear fruit by itself; it must remain in the vine.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Neither can you bear fruit unless you remain in me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“I am the vine; you are the branches.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a man remains in me and I in him, he will bear much fruit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apart from me you can do nothing. If anyone does not remain in me, he is like a branch that is thrown away and withers; such branches are picked up, thrown into the fire and burned. If you remain in me and my words remain in you, ask whatever you wish, and it will be given you. This is to my Father’s glory,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you bear much fruit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showing yourselves to be my disciples.</a:t>
            </a:r>
          </a:p>
        </p:txBody>
      </p:sp>
      <p:sp>
        <p:nvSpPr>
          <p:cNvPr id="14340" name="Rectangle 3">
            <a:extLst>
              <a:ext uri="{FF2B5EF4-FFF2-40B4-BE49-F238E27FC236}">
                <a16:creationId xmlns:a16="http://schemas.microsoft.com/office/drawing/2014/main" id="{2EEA1BE4-1ED3-453B-A740-4FAF8400F81E}"/>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382CF6-3B98-4C69-8764-4FA70E41D4F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4897AC-F1BB-4BFA-9DBC-9B6EE8F53C22}"/>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Biblical love starts out as a </a:t>
            </a:r>
            <a:r>
              <a:rPr lang="en-US" sz="4400" b="1" u="sng" dirty="0">
                <a:solidFill>
                  <a:srgbClr val="990033"/>
                </a:solidFill>
                <a:effectLst>
                  <a:outerShdw blurRad="38100" dist="38100" dir="2700000" algn="tl">
                    <a:srgbClr val="000000">
                      <a:alpha val="43137"/>
                    </a:srgbClr>
                  </a:outerShdw>
                </a:effectLst>
                <a:latin typeface="Arial Narrow" pitchFamily="34" charset="0"/>
              </a:rPr>
              <a:t>duty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Love is given to satisfy a need 	because the need is there!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0C15C96-7927-4AAE-85EF-16DF5F27439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828F86-2008-4851-9933-4BFB78E39F7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4B67E8-FF44-4DA5-9588-9D5E88CBABD2}"/>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Biblical love starts out as a </a:t>
            </a:r>
            <a:r>
              <a:rPr lang="en-US" sz="4400" b="1" u="sng" dirty="0">
                <a:solidFill>
                  <a:srgbClr val="990033"/>
                </a:solidFill>
                <a:effectLst>
                  <a:outerShdw blurRad="38100" dist="38100" dir="2700000" algn="tl">
                    <a:srgbClr val="000000">
                      <a:alpha val="43137"/>
                    </a:srgbClr>
                  </a:outerShdw>
                </a:effectLst>
                <a:latin typeface="Arial Narrow" pitchFamily="34" charset="0"/>
              </a:rPr>
              <a:t>duty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This type of love can be 	</a:t>
            </a:r>
            <a:r>
              <a:rPr lang="en-US" sz="4400" b="1" u="sng" dirty="0">
                <a:solidFill>
                  <a:srgbClr val="990033"/>
                </a:solidFill>
                <a:effectLst>
                  <a:outerShdw blurRad="38100" dist="38100" dir="2700000" algn="tl">
                    <a:srgbClr val="000000">
                      <a:alpha val="43137"/>
                    </a:srgbClr>
                  </a:outerShdw>
                </a:effectLst>
                <a:latin typeface="Arial Narrow" pitchFamily="34" charset="0"/>
              </a:rPr>
              <a:t>commanded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5:44 - But I tell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 your enemies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pray for those who persecute you.</a:t>
            </a:r>
          </a:p>
        </p:txBody>
      </p:sp>
      <p:sp>
        <p:nvSpPr>
          <p:cNvPr id="4" name="Rectangle 3">
            <a:extLst>
              <a:ext uri="{FF2B5EF4-FFF2-40B4-BE49-F238E27FC236}">
                <a16:creationId xmlns:a16="http://schemas.microsoft.com/office/drawing/2014/main" id="{6C34F5B1-07FE-4427-BA3F-E94BA0CAE7A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B9DE5A-8010-4D64-AE85-F42C2301E3D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005C9B-B894-491A-8A46-167F0C8B7AAA}"/>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Biblical love starts out as a </a:t>
            </a:r>
            <a:r>
              <a:rPr lang="en-US" sz="4400" b="1" u="sng" dirty="0">
                <a:solidFill>
                  <a:srgbClr val="990033"/>
                </a:solidFill>
                <a:effectLst>
                  <a:outerShdw blurRad="38100" dist="38100" dir="2700000" algn="tl">
                    <a:srgbClr val="000000">
                      <a:alpha val="43137"/>
                    </a:srgbClr>
                  </a:outerShdw>
                </a:effectLst>
                <a:latin typeface="Arial Narrow" pitchFamily="34" charset="0"/>
              </a:rPr>
              <a:t>duty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This type of love can be 	</a:t>
            </a:r>
            <a:r>
              <a:rPr lang="en-US" sz="4400" b="1" u="sng" dirty="0">
                <a:solidFill>
                  <a:srgbClr val="990033"/>
                </a:solidFill>
                <a:effectLst>
                  <a:outerShdw blurRad="38100" dist="38100" dir="2700000" algn="tl">
                    <a:srgbClr val="000000">
                      <a:alpha val="43137"/>
                    </a:srgbClr>
                  </a:outerShdw>
                </a:effectLst>
                <a:latin typeface="Arial Narrow" pitchFamily="34" charset="0"/>
              </a:rPr>
              <a:t>commanded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5:44 - But I tell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 your enemies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pray for those who persecute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25:40 - The King will reply, ‘I tell you the truth, whatever you did for one of the least of these brothers of mine,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did for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26902B1-A2A7-4E7B-89A6-FFC417B0549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C9B431-0166-487A-9E03-9EC9BBADD0E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44470B-39FC-4BE0-B1FE-6A50655CF9DD}"/>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Love matures by becoming a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D529865-C9BA-4C02-88A9-90145156845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Love is Growing</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097E73-85D7-4F1E-8276-521A7691F03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F6AC9B-2416-4F88-B911-B0F64E4A462B}"/>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a:t>
            </a: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 I. Make Sure Your Faith is Growing</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a:t>
            </a: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 Make </a:t>
            </a: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Sure Your </a:t>
            </a: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Love </a:t>
            </a: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is Growing</a:t>
            </a:r>
          </a:p>
          <a:p>
            <a:pPr marL="609600" indent="-609600" algn="just"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III. Make Sure Your Endurance Over-comes Your Persecution</a:t>
            </a:r>
          </a:p>
          <a:p>
            <a:pPr marL="609600" indent="-609600" algn="just" eaLnBrk="1" fontAlgn="auto" hangingPunct="1">
              <a:spcAft>
                <a:spcPts val="0"/>
              </a:spcAft>
              <a:buFont typeface="Wingdings 2" panose="05020102010507070707" pitchFamily="18" charset="2"/>
              <a:buNone/>
              <a:defRPr/>
            </a:pP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Therefore, among God’s churches we boast about your perseverance and faith in all the persecutions and trials you are enduring. - v4</a:t>
            </a: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5CD313-7349-4AEA-ABC6-1ECCD4990D9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DE3265-16EC-4AFC-8C67-95D65CF77D4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Not passively enduring - but 	using trials to strengthen faith.</a:t>
            </a:r>
          </a:p>
        </p:txBody>
      </p:sp>
      <p:sp>
        <p:nvSpPr>
          <p:cNvPr id="4" name="Rectangle 3">
            <a:extLst>
              <a:ext uri="{FF2B5EF4-FFF2-40B4-BE49-F238E27FC236}">
                <a16:creationId xmlns:a16="http://schemas.microsoft.com/office/drawing/2014/main" id="{E2D4CD15-B788-44D7-A04D-8707B3433D97}"/>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Endurance </a:t>
            </a:r>
            <a:r>
              <a:rPr lang="en-US">
                <a:solidFill>
                  <a:srgbClr val="002060"/>
                </a:solidFill>
                <a:effectLst>
                  <a:outerShdw blurRad="38100" dist="38100" dir="2700000" algn="tl">
                    <a:srgbClr val="000000">
                      <a:alpha val="43137"/>
                    </a:srgbClr>
                  </a:outerShdw>
                </a:effectLst>
              </a:rPr>
              <a:t>Overcomes Your </a:t>
            </a:r>
            <a:r>
              <a:rPr lang="en-US" dirty="0">
                <a:solidFill>
                  <a:srgbClr val="002060"/>
                </a:solidFill>
                <a:effectLst>
                  <a:outerShdw blurRad="38100" dist="38100" dir="2700000" algn="tl">
                    <a:srgbClr val="000000">
                      <a:alpha val="43137"/>
                    </a:srgbClr>
                  </a:outerShdw>
                </a:effectLst>
              </a:rPr>
              <a:t>Persecution</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D7B058-E0D2-48A9-8005-CE17C3364D9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757A64-0C9A-4CEB-A736-562BBC618DB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Not passively enduring - but 	using trials to strengthen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Two ways to view tragedy: 	blame God or depend on Him for 	strength.</a:t>
            </a:r>
          </a:p>
        </p:txBody>
      </p:sp>
      <p:sp>
        <p:nvSpPr>
          <p:cNvPr id="4" name="Rectangle 3">
            <a:extLst>
              <a:ext uri="{FF2B5EF4-FFF2-40B4-BE49-F238E27FC236}">
                <a16:creationId xmlns:a16="http://schemas.microsoft.com/office/drawing/2014/main" id="{1E94BE58-14B3-442C-BFEF-17873A2E2F30}"/>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Endurance </a:t>
            </a:r>
            <a:r>
              <a:rPr lang="en-US">
                <a:solidFill>
                  <a:srgbClr val="002060"/>
                </a:solidFill>
                <a:effectLst>
                  <a:outerShdw blurRad="38100" dist="38100" dir="2700000" algn="tl">
                    <a:srgbClr val="000000">
                      <a:alpha val="43137"/>
                    </a:srgbClr>
                  </a:outerShdw>
                </a:effectLst>
              </a:rPr>
              <a:t>Overcomes Your </a:t>
            </a:r>
            <a:r>
              <a:rPr lang="en-US" dirty="0">
                <a:solidFill>
                  <a:srgbClr val="002060"/>
                </a:solidFill>
                <a:effectLst>
                  <a:outerShdw blurRad="38100" dist="38100" dir="2700000" algn="tl">
                    <a:srgbClr val="000000">
                      <a:alpha val="43137"/>
                    </a:srgbClr>
                  </a:outerShdw>
                </a:effectLst>
              </a:rPr>
              <a:t>Persecution</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1978BF-24A8-401A-9CCE-F32EDC4F24D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0166AD-07D7-4BAB-A4A0-F7CBBF834264}"/>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Lord I Don't Bother Nobody</a:t>
            </a: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	I Try To Treat Everybody The Same</a:t>
            </a: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But Every time, I Turn My Back</a:t>
            </a:r>
            <a:br>
              <a:rPr lang="en-US" sz="4400" b="1" dirty="0">
                <a:solidFill>
                  <a:srgbClr val="339966"/>
                </a:solidFill>
                <a:effectLst>
                  <a:outerShdw blurRad="38100" dist="38100" dir="2700000" algn="tl">
                    <a:srgbClr val="000000">
                      <a:alpha val="43137"/>
                    </a:srgbClr>
                  </a:outerShdw>
                </a:effectLst>
                <a:latin typeface="Arial Narrow" pitchFamily="34" charset="0"/>
              </a:rPr>
            </a:br>
            <a:r>
              <a:rPr lang="en-US" sz="4400" b="1" dirty="0">
                <a:solidFill>
                  <a:srgbClr val="339966"/>
                </a:solidFill>
                <a:effectLst>
                  <a:outerShdw blurRad="38100" dist="38100" dir="2700000" algn="tl">
                    <a:srgbClr val="000000">
                      <a:alpha val="43137"/>
                    </a:srgbClr>
                  </a:outerShdw>
                </a:effectLst>
                <a:latin typeface="Arial Narrow" pitchFamily="34" charset="0"/>
              </a:rPr>
              <a:t>They Scandalize My Name.</a:t>
            </a:r>
          </a:p>
        </p:txBody>
      </p:sp>
      <p:sp>
        <p:nvSpPr>
          <p:cNvPr id="4" name="Rectangle 3">
            <a:extLst>
              <a:ext uri="{FF2B5EF4-FFF2-40B4-BE49-F238E27FC236}">
                <a16:creationId xmlns:a16="http://schemas.microsoft.com/office/drawing/2014/main" id="{8F719B14-5924-416A-AA0F-38F6109F0031}"/>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Endurance </a:t>
            </a:r>
            <a:r>
              <a:rPr lang="en-US">
                <a:solidFill>
                  <a:srgbClr val="002060"/>
                </a:solidFill>
                <a:effectLst>
                  <a:outerShdw blurRad="38100" dist="38100" dir="2700000" algn="tl">
                    <a:srgbClr val="000000">
                      <a:alpha val="43137"/>
                    </a:srgbClr>
                  </a:outerShdw>
                </a:effectLst>
              </a:rPr>
              <a:t>Overcomes Your </a:t>
            </a:r>
            <a:r>
              <a:rPr lang="en-US" dirty="0">
                <a:solidFill>
                  <a:srgbClr val="002060"/>
                </a:solidFill>
                <a:effectLst>
                  <a:outerShdw blurRad="38100" dist="38100" dir="2700000" algn="tl">
                    <a:srgbClr val="000000">
                      <a:alpha val="43137"/>
                    </a:srgbClr>
                  </a:outerShdw>
                </a:effectLst>
              </a:rPr>
              <a:t>Persecution</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85A8A0-391E-4B3D-BE80-9813C7683E8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5ACB0E-24AF-4528-80D8-67B4ACFB847C}"/>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Now When My Folks Would Slay Me</a:t>
            </a: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	These Things They Will Try To Do</a:t>
            </a: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But Lord, Don't Touch </a:t>
            </a:r>
            <a:r>
              <a:rPr lang="en-US" sz="4400" b="1" dirty="0" err="1">
                <a:solidFill>
                  <a:srgbClr val="339966"/>
                </a:solidFill>
                <a:effectLst>
                  <a:outerShdw blurRad="38100" dist="38100" dir="2700000" algn="tl">
                    <a:srgbClr val="000000">
                      <a:alpha val="43137"/>
                    </a:srgbClr>
                  </a:outerShdw>
                </a:effectLst>
                <a:latin typeface="Arial Narrow" pitchFamily="34" charset="0"/>
              </a:rPr>
              <a:t>Em</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	But Within Their Heart</a:t>
            </a: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Make </a:t>
            </a:r>
            <a:r>
              <a:rPr lang="en-US" sz="4400" b="1" dirty="0" err="1">
                <a:solidFill>
                  <a:srgbClr val="339966"/>
                </a:solidFill>
                <a:effectLst>
                  <a:outerShdw blurRad="38100" dist="38100" dir="2700000" algn="tl">
                    <a:srgbClr val="000000">
                      <a:alpha val="43137"/>
                    </a:srgbClr>
                  </a:outerShdw>
                </a:effectLst>
                <a:latin typeface="Arial Narrow" pitchFamily="34" charset="0"/>
              </a:rPr>
              <a:t>Em</a:t>
            </a:r>
            <a:r>
              <a:rPr lang="en-US" sz="4400" b="1" dirty="0">
                <a:solidFill>
                  <a:srgbClr val="339966"/>
                </a:solidFill>
                <a:effectLst>
                  <a:outerShdw blurRad="38100" dist="38100" dir="2700000" algn="tl">
                    <a:srgbClr val="000000">
                      <a:alpha val="43137"/>
                    </a:srgbClr>
                  </a:outerShdw>
                </a:effectLst>
                <a:latin typeface="Arial Narrow" pitchFamily="34" charset="0"/>
              </a:rPr>
              <a:t> Give Their Life To You.</a:t>
            </a:r>
            <a:endParaRPr lang="en-US" sz="4400" dirty="0">
              <a:solidFill>
                <a:srgbClr val="339966"/>
              </a:solidFill>
            </a:endParaRPr>
          </a:p>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6964D19-C827-46E4-A0F1-EAF44E15D5AF}"/>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Endurance </a:t>
            </a:r>
            <a:r>
              <a:rPr lang="en-US">
                <a:solidFill>
                  <a:srgbClr val="002060"/>
                </a:solidFill>
                <a:effectLst>
                  <a:outerShdw blurRad="38100" dist="38100" dir="2700000" algn="tl">
                    <a:srgbClr val="000000">
                      <a:alpha val="43137"/>
                    </a:srgbClr>
                  </a:outerShdw>
                </a:effectLst>
              </a:rPr>
              <a:t>Overcomes Your </a:t>
            </a:r>
            <a:r>
              <a:rPr lang="en-US" dirty="0">
                <a:solidFill>
                  <a:srgbClr val="002060"/>
                </a:solidFill>
                <a:effectLst>
                  <a:outerShdw blurRad="38100" dist="38100" dir="2700000" algn="tl">
                    <a:srgbClr val="000000">
                      <a:alpha val="43137"/>
                    </a:srgbClr>
                  </a:outerShdw>
                </a:effectLst>
              </a:rPr>
              <a:t>Persecution</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CFFA14-DA93-4210-8F8F-FD523D7DDDA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4F61A5-9276-4C5C-874C-1E346F239FEC}"/>
              </a:ext>
            </a:extLst>
          </p:cNvPr>
          <p:cNvSpPr>
            <a:spLocks noGrp="1" noChangeArrowheads="1"/>
          </p:cNvSpPr>
          <p:nvPr>
            <p:ph idx="1"/>
          </p:nvPr>
        </p:nvSpPr>
        <p:spPr>
          <a:xfrm>
            <a:off x="533400" y="1219200"/>
            <a:ext cx="8229600" cy="5638800"/>
          </a:xfrm>
        </p:spPr>
        <p:txBody>
          <a:bodyPr>
            <a:normAutofit/>
          </a:bodyPr>
          <a:lstStyle/>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Now Lord Don't Move My Mountain</a:t>
            </a: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But Give Me The Strength To Climb 	it</a:t>
            </a: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And Lord, Don't Take Away My 	Stumbling Blocks</a:t>
            </a:r>
          </a:p>
          <a:p>
            <a:pP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But Lead Me All Around it.</a:t>
            </a:r>
            <a:endParaRPr lang="en-US" sz="4400" dirty="0">
              <a:solidFill>
                <a:srgbClr val="339966"/>
              </a:solidFill>
            </a:endParaRPr>
          </a:p>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0C59CEC-129F-4051-90EA-45A8EC950EAE}"/>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Endurance </a:t>
            </a:r>
            <a:r>
              <a:rPr lang="en-US">
                <a:solidFill>
                  <a:srgbClr val="002060"/>
                </a:solidFill>
                <a:effectLst>
                  <a:outerShdw blurRad="38100" dist="38100" dir="2700000" algn="tl">
                    <a:srgbClr val="000000">
                      <a:alpha val="43137"/>
                    </a:srgbClr>
                  </a:outerShdw>
                </a:effectLst>
              </a:rPr>
              <a:t>Overcomes Your </a:t>
            </a:r>
            <a:r>
              <a:rPr lang="en-US" dirty="0">
                <a:solidFill>
                  <a:srgbClr val="002060"/>
                </a:solidFill>
                <a:effectLst>
                  <a:outerShdw blurRad="38100" dist="38100" dir="2700000" algn="tl">
                    <a:srgbClr val="000000">
                      <a:alpha val="43137"/>
                    </a:srgbClr>
                  </a:outerShdw>
                </a:effectLst>
              </a:rPr>
              <a:t>Persecution</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7C4EF8-ACA8-417E-9B9A-6B470FEF616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362DEA-9B7E-4947-A52E-EDE9ACE26808}"/>
              </a:ext>
            </a:extLst>
          </p:cNvPr>
          <p:cNvSpPr>
            <a:spLocks noGrp="1" noChangeArrowheads="1"/>
          </p:cNvSpPr>
          <p:nvPr>
            <p:ph idx="1"/>
          </p:nvPr>
        </p:nvSpPr>
        <p:spPr>
          <a:xfrm>
            <a:off x="381000" y="1143000"/>
            <a:ext cx="81534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5:22 - But the fruit of the Spirit is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joy, peace, patience, kindness, goodness,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faithfulness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16388" name="Rectangle 3">
            <a:extLst>
              <a:ext uri="{FF2B5EF4-FFF2-40B4-BE49-F238E27FC236}">
                <a16:creationId xmlns:a16="http://schemas.microsoft.com/office/drawing/2014/main" id="{25A6B8CE-C328-433E-93AD-58E309189A2F}"/>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12D82D-3FCC-4EAB-ABDD-3B39B749A9B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4C3FDC-1F93-40E0-98CE-C67A89FD6462}"/>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Not passively enduring - but 	using trials to strengthen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Many Christians deal with grief 	by asking God for strength.</a:t>
            </a:r>
          </a:p>
        </p:txBody>
      </p:sp>
      <p:sp>
        <p:nvSpPr>
          <p:cNvPr id="4" name="Rectangle 3">
            <a:extLst>
              <a:ext uri="{FF2B5EF4-FFF2-40B4-BE49-F238E27FC236}">
                <a16:creationId xmlns:a16="http://schemas.microsoft.com/office/drawing/2014/main" id="{429828FE-8D8A-4D8A-B3EC-2E126B629DD4}"/>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Endurance </a:t>
            </a:r>
            <a:r>
              <a:rPr lang="en-US">
                <a:solidFill>
                  <a:srgbClr val="002060"/>
                </a:solidFill>
                <a:effectLst>
                  <a:outerShdw blurRad="38100" dist="38100" dir="2700000" algn="tl">
                    <a:srgbClr val="000000">
                      <a:alpha val="43137"/>
                    </a:srgbClr>
                  </a:outerShdw>
                </a:effectLst>
              </a:rPr>
              <a:t>Overcomes Your </a:t>
            </a:r>
            <a:r>
              <a:rPr lang="en-US" dirty="0">
                <a:solidFill>
                  <a:srgbClr val="002060"/>
                </a:solidFill>
                <a:effectLst>
                  <a:outerShdw blurRad="38100" dist="38100" dir="2700000" algn="tl">
                    <a:srgbClr val="000000">
                      <a:alpha val="43137"/>
                    </a:srgbClr>
                  </a:outerShdw>
                </a:effectLst>
              </a:rPr>
              <a:t>Persecution</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376743-E709-4ACC-A765-BF99015289E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3FA767-7F70-4063-9D1C-368DF23FF5D4}"/>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Those of you who successfully 	endure trials become examples.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among God’s churches we boast about your perseverance and faith in all the persecutions and trials you are enduring. - v4</a:t>
            </a:r>
          </a:p>
        </p:txBody>
      </p:sp>
      <p:sp>
        <p:nvSpPr>
          <p:cNvPr id="4" name="Rectangle 3">
            <a:extLst>
              <a:ext uri="{FF2B5EF4-FFF2-40B4-BE49-F238E27FC236}">
                <a16:creationId xmlns:a16="http://schemas.microsoft.com/office/drawing/2014/main" id="{06CFB954-CB4C-498D-9A2E-B41DC7C44BA9}"/>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Endurance </a:t>
            </a:r>
            <a:r>
              <a:rPr lang="en-US">
                <a:solidFill>
                  <a:srgbClr val="002060"/>
                </a:solidFill>
                <a:effectLst>
                  <a:outerShdw blurRad="38100" dist="38100" dir="2700000" algn="tl">
                    <a:srgbClr val="000000">
                      <a:alpha val="43137"/>
                    </a:srgbClr>
                  </a:outerShdw>
                </a:effectLst>
              </a:rPr>
              <a:t>Overcomes Your </a:t>
            </a:r>
            <a:r>
              <a:rPr lang="en-US" dirty="0">
                <a:solidFill>
                  <a:srgbClr val="002060"/>
                </a:solidFill>
                <a:effectLst>
                  <a:outerShdw blurRad="38100" dist="38100" dir="2700000" algn="tl">
                    <a:srgbClr val="000000">
                      <a:alpha val="43137"/>
                    </a:srgbClr>
                  </a:outerShdw>
                </a:effectLst>
              </a:rPr>
              <a:t>Persecution</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4B84DB-429E-403A-806F-42A6F535308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847514-6F39-4F29-99FD-606F1AC296EA}"/>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a:t>
            </a: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 I. Make Sure Your Faith is Growing</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a:t>
            </a: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 Make </a:t>
            </a: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Sure Your </a:t>
            </a: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Love </a:t>
            </a: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is Growing</a:t>
            </a:r>
          </a:p>
          <a:p>
            <a:pPr marL="609600" indent="-609600" algn="just" eaLnBrk="1" fontAlgn="auto" hangingPunct="1">
              <a:spcAft>
                <a:spcPts val="0"/>
              </a:spcAft>
              <a:buFont typeface="Wingdings 2" panose="05020102010507070707" pitchFamily="18" charset="2"/>
              <a:buNone/>
              <a:defRPr/>
            </a:pPr>
            <a:r>
              <a:rPr lang="en-US" sz="4000" b="1">
                <a:solidFill>
                  <a:schemeClr val="bg1">
                    <a:lumMod val="65000"/>
                  </a:schemeClr>
                </a:solidFill>
                <a:effectLst>
                  <a:outerShdw blurRad="38100" dist="38100" dir="2700000" algn="tl">
                    <a:srgbClr val="000000">
                      <a:alpha val="43137"/>
                    </a:srgbClr>
                  </a:outerShdw>
                </a:effectLst>
                <a:latin typeface="Arial Narrow" pitchFamily="34" charset="0"/>
              </a:rPr>
              <a:t>III. Make Sure Your Endurance Overcomes Your Persecution</a:t>
            </a:r>
          </a:p>
          <a:p>
            <a:pPr marL="609600" indent="-609600" algn="just"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IV. The Results of Developing These Character Traits in Your Church</a:t>
            </a:r>
          </a:p>
          <a:p>
            <a:pPr marL="609600" indent="-609600" algn="just" eaLnBrk="1" fontAlgn="auto" hangingPunct="1">
              <a:spcAft>
                <a:spcPts val="0"/>
              </a:spcAft>
              <a:buFont typeface="Wingdings 2" panose="05020102010507070707" pitchFamily="18" charset="2"/>
              <a:buNone/>
              <a:defRPr/>
            </a:pP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All this is evidence that God’s judgment is right, and as a result you will be counted worthy of the kingdom of God, for which you are suffering. - v5</a:t>
            </a:r>
          </a:p>
          <a:p>
            <a:pPr marL="609600" indent="-609600" algn="just" eaLnBrk="1" fontAlgn="auto" hangingPunct="1">
              <a:spcAft>
                <a:spcPts val="0"/>
              </a:spcAft>
              <a:buFont typeface="Wingdings 2" panose="05020102010507070707" pitchFamily="18" charset="2"/>
              <a:buNone/>
              <a:defRPr/>
            </a:pPr>
            <a:endParaRPr lang="en-US" sz="4400" b="1">
              <a:solidFill>
                <a:srgbClr val="00206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5C4EE9-7E12-43F9-8F40-8CBBDE3B93F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A833D4-E246-4E2B-BB9B-A857D2D84E7C}"/>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are evidence of a trans-	formed Christian life.</a:t>
            </a:r>
          </a:p>
        </p:txBody>
      </p:sp>
      <p:sp>
        <p:nvSpPr>
          <p:cNvPr id="4" name="Rectangle 3">
            <a:extLst>
              <a:ext uri="{FF2B5EF4-FFF2-40B4-BE49-F238E27FC236}">
                <a16:creationId xmlns:a16="http://schemas.microsoft.com/office/drawing/2014/main" id="{CEF986FF-AE97-491E-8F8A-E564FD108412}"/>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A6D0D0-9F24-4A17-9D8C-8E4187DF102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2997D0-D885-495D-BC7B-EAA9D59159C9}"/>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are evidence of your worth-	</a:t>
            </a:r>
            <a:r>
              <a:rPr lang="en-US" sz="4400" b="1" dirty="0" err="1">
                <a:solidFill>
                  <a:srgbClr val="990033"/>
                </a:solidFill>
                <a:effectLst>
                  <a:outerShdw blurRad="38100" dist="38100" dir="2700000" algn="tl">
                    <a:srgbClr val="000000">
                      <a:alpha val="43137"/>
                    </a:srgbClr>
                  </a:outerShdw>
                </a:effectLst>
                <a:latin typeface="Arial Narrow" pitchFamily="34" charset="0"/>
              </a:rPr>
              <a:t>iness</a:t>
            </a:r>
            <a:r>
              <a:rPr lang="en-US" sz="4400" b="1" dirty="0">
                <a:solidFill>
                  <a:srgbClr val="990033"/>
                </a:solidFill>
                <a:effectLst>
                  <a:outerShdw blurRad="38100" dist="38100" dir="2700000" algn="tl">
                    <a:srgbClr val="000000">
                      <a:alpha val="43137"/>
                    </a:srgbClr>
                  </a:outerShdw>
                </a:effectLst>
                <a:latin typeface="Arial Narrow" pitchFamily="34" charset="0"/>
              </a:rPr>
              <a:t> of the kingdom of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 this is evidence that God’s judgment is right, and as a result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counted worthy of the kingdom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which you are suffering. - v5</a:t>
            </a:r>
          </a:p>
        </p:txBody>
      </p:sp>
      <p:sp>
        <p:nvSpPr>
          <p:cNvPr id="4" name="Rectangle 3">
            <a:extLst>
              <a:ext uri="{FF2B5EF4-FFF2-40B4-BE49-F238E27FC236}">
                <a16:creationId xmlns:a16="http://schemas.microsoft.com/office/drawing/2014/main" id="{B7FCF342-AD5D-4ED1-BABA-0338132B4D8E}"/>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0BF4F5-7B3B-45F6-B62B-A29694AC4EA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7997C3-3AD1-428F-AACF-60A9A0842E0F}"/>
              </a:ext>
            </a:extLst>
          </p:cNvPr>
          <p:cNvSpPr>
            <a:spLocks noGrp="1" noChangeArrowheads="1"/>
          </p:cNvSpPr>
          <p:nvPr>
            <p:ph idx="1"/>
          </p:nvPr>
        </p:nvSpPr>
        <p:spPr>
          <a:xfrm>
            <a:off x="533400" y="1219200"/>
            <a:ext cx="8229600" cy="56388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are evidence of your worth-	</a:t>
            </a:r>
            <a:r>
              <a:rPr lang="en-US" sz="4400" b="1" dirty="0" err="1">
                <a:solidFill>
                  <a:srgbClr val="990033"/>
                </a:solidFill>
                <a:effectLst>
                  <a:outerShdw blurRad="38100" dist="38100" dir="2700000" algn="tl">
                    <a:srgbClr val="000000">
                      <a:alpha val="43137"/>
                    </a:srgbClr>
                  </a:outerShdw>
                </a:effectLst>
                <a:latin typeface="Arial Narrow" pitchFamily="34" charset="0"/>
              </a:rPr>
              <a:t>iness</a:t>
            </a:r>
            <a:r>
              <a:rPr lang="en-US" sz="4400" b="1" dirty="0">
                <a:solidFill>
                  <a:srgbClr val="990033"/>
                </a:solidFill>
                <a:effectLst>
                  <a:outerShdw blurRad="38100" dist="38100" dir="2700000" algn="tl">
                    <a:srgbClr val="000000">
                      <a:alpha val="43137"/>
                    </a:srgbClr>
                  </a:outerShdw>
                </a:effectLst>
                <a:latin typeface="Arial Narrow" pitchFamily="34" charset="0"/>
              </a:rPr>
              <a:t> of the kingdom of God.</a:t>
            </a: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This is not working your way to 	heaven.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2:8-9 – For it is by grace you have been saved, through faith — and this not from yourselves, it is the gift of God — not</a:t>
            </a:r>
            <a:b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by works, so that no one can boast</a:t>
            </a:r>
            <a:r>
              <a:rPr lang="en-US" sz="2800" dirty="0">
                <a:latin typeface="Arial" pitchFamily="34" charset="0"/>
                <a:cs typeface="Arial" pitchFamily="34" charset="0"/>
              </a:rPr>
              <a:t>.</a:t>
            </a:r>
          </a:p>
        </p:txBody>
      </p:sp>
      <p:sp>
        <p:nvSpPr>
          <p:cNvPr id="4" name="Rectangle 3">
            <a:extLst>
              <a:ext uri="{FF2B5EF4-FFF2-40B4-BE49-F238E27FC236}">
                <a16:creationId xmlns:a16="http://schemas.microsoft.com/office/drawing/2014/main" id="{22EF16F3-E049-476D-B553-EDE4B9877AF8}"/>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207A46-2E57-407C-A326-1B320C8060A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D22EBA-0AA4-4670-B8F0-CDA731BA35F5}"/>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are evidence of your worth-	</a:t>
            </a:r>
            <a:r>
              <a:rPr lang="en-US" sz="4400" b="1" dirty="0" err="1">
                <a:solidFill>
                  <a:srgbClr val="990033"/>
                </a:solidFill>
                <a:effectLst>
                  <a:outerShdw blurRad="38100" dist="38100" dir="2700000" algn="tl">
                    <a:srgbClr val="000000">
                      <a:alpha val="43137"/>
                    </a:srgbClr>
                  </a:outerShdw>
                </a:effectLst>
                <a:latin typeface="Arial Narrow" pitchFamily="34" charset="0"/>
              </a:rPr>
              <a:t>iness</a:t>
            </a:r>
            <a:r>
              <a:rPr lang="en-US" sz="4400" b="1" dirty="0">
                <a:solidFill>
                  <a:srgbClr val="990033"/>
                </a:solidFill>
                <a:effectLst>
                  <a:outerShdw blurRad="38100" dist="38100" dir="2700000" algn="tl">
                    <a:srgbClr val="000000">
                      <a:alpha val="43137"/>
                    </a:srgbClr>
                  </a:outerShdw>
                </a:effectLst>
                <a:latin typeface="Arial Narrow" pitchFamily="34" charset="0"/>
              </a:rPr>
              <a:t> of the kingdom of God.</a:t>
            </a: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must show evidence of a 	redeemed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2:26 - As the body without the spirit is dead,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faith without deeds is dead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30A8A09-3AAF-4956-A2FF-19C607EF44DE}"/>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BB523F-E470-48E6-8B29-C7CB81BC6C0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519A41-B061-47D6-8349-F935A2C85DA6}"/>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are evidence of your worth-	</a:t>
            </a:r>
            <a:r>
              <a:rPr lang="en-US" sz="4400" b="1" dirty="0" err="1">
                <a:solidFill>
                  <a:srgbClr val="990033"/>
                </a:solidFill>
                <a:effectLst>
                  <a:outerShdw blurRad="38100" dist="38100" dir="2700000" algn="tl">
                    <a:srgbClr val="000000">
                      <a:alpha val="43137"/>
                    </a:srgbClr>
                  </a:outerShdw>
                </a:effectLst>
                <a:latin typeface="Arial Narrow" pitchFamily="34" charset="0"/>
              </a:rPr>
              <a:t>iness</a:t>
            </a:r>
            <a:r>
              <a:rPr lang="en-US" sz="4400" b="1" dirty="0">
                <a:solidFill>
                  <a:srgbClr val="990033"/>
                </a:solidFill>
                <a:effectLst>
                  <a:outerShdw blurRad="38100" dist="38100" dir="2700000" algn="tl">
                    <a:srgbClr val="000000">
                      <a:alpha val="43137"/>
                    </a:srgbClr>
                  </a:outerShdw>
                </a:effectLst>
                <a:latin typeface="Arial Narrow" pitchFamily="34" charset="0"/>
              </a:rPr>
              <a:t> of the kingdom of God.</a:t>
            </a: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You were created for good 	works.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2:10 - For we are God’s workmanship,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created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do good works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God prepared in advance for us to do.</a:t>
            </a:r>
          </a:p>
        </p:txBody>
      </p:sp>
      <p:sp>
        <p:nvSpPr>
          <p:cNvPr id="4" name="Rectangle 3">
            <a:extLst>
              <a:ext uri="{FF2B5EF4-FFF2-40B4-BE49-F238E27FC236}">
                <a16:creationId xmlns:a16="http://schemas.microsoft.com/office/drawing/2014/main" id="{02390610-4B36-42F2-87EA-BB659212FF27}"/>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1290D0-3F04-4D38-987D-B67A68CE92C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F42331-B60E-4DC6-B009-658A9C4960F5}"/>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They are evidence that God’s 	judgment is right.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 this is evidence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God’s judgment is right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as a result you will be counted worthy of the kingdom of God, for which you are suffering. - v5</a:t>
            </a:r>
          </a:p>
        </p:txBody>
      </p:sp>
      <p:sp>
        <p:nvSpPr>
          <p:cNvPr id="4" name="Rectangle 3">
            <a:extLst>
              <a:ext uri="{FF2B5EF4-FFF2-40B4-BE49-F238E27FC236}">
                <a16:creationId xmlns:a16="http://schemas.microsoft.com/office/drawing/2014/main" id="{0033399C-E7ED-48D6-9CE4-E885E0B79B74}"/>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9B34D3-BEA7-452A-AE99-8967C975354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386876-2237-4067-B42D-C99651E5CA8B}"/>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They are evidence that God’s 	judgment is right.</a:t>
            </a: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 judgment will happen!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16:27 - For the Son of Man is going to come in his Father’s glory with his angels, and then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reward each person according to what he has done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7FAAB02-B790-432D-B5A2-5B73D587F5E2}"/>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D982A1-F111-415A-B87A-3EB4A3CC9B2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2FBB04-D620-497A-A680-EF454F496610}"/>
              </a:ext>
            </a:extLst>
          </p:cNvPr>
          <p:cNvSpPr>
            <a:spLocks noGrp="1" noChangeArrowheads="1"/>
          </p:cNvSpPr>
          <p:nvPr>
            <p:ph idx="1"/>
          </p:nvPr>
        </p:nvSpPr>
        <p:spPr>
          <a:xfrm>
            <a:off x="381000" y="1143000"/>
            <a:ext cx="8153400" cy="5715000"/>
          </a:xfrm>
        </p:spPr>
        <p:txBody>
          <a:bodyPr>
            <a:noAutofit/>
          </a:bodyPr>
          <a:lstStyle/>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3:9-13 - How can we thank God enough for you in return for all the joy we have in the presence of our God because of you? Night and day we pray most earnestly that we may see you again and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supply what is lacking in your 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Now may our God and Father himself and our Lord Jesus clear the way for us to come to you.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May the Lord make your love increase and overflow for each other</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for everyone else, just as ours does for you. May he strengthen your hearts so that you will be blameless and holy in the presence of our God and Father when our Lord Jesus comes with all his holy ones. </a:t>
            </a:r>
          </a:p>
        </p:txBody>
      </p:sp>
      <p:sp>
        <p:nvSpPr>
          <p:cNvPr id="18436" name="Rectangle 3">
            <a:extLst>
              <a:ext uri="{FF2B5EF4-FFF2-40B4-BE49-F238E27FC236}">
                <a16:creationId xmlns:a16="http://schemas.microsoft.com/office/drawing/2014/main" id="{7A1C1368-4455-4161-B486-7B4465DFF1F9}"/>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93454C-D6C1-4DF0-802E-63D34DBCBCE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FAE44C-C76A-4B80-B2C2-EAE529090579}"/>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They are evidence that God’s 	judgment is right.</a:t>
            </a: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Some say a judgment will not 	happen.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3:18 - Whoever believes in him is not condemned, but whoever does not believe stands condemned already because he has not believed in the name of God’s one and only Son.</a:t>
            </a:r>
          </a:p>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D185FAA-6336-467A-9434-1D53646A7A99}"/>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E29177-3920-42CE-A9FB-FECF867A821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2D2B2C-D256-4F02-BE43-74D6125DDA67}"/>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They are evidence that God’s 	judgment is right.</a:t>
            </a: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Deeds will be shown.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3:21 - But whoever lives by the truth comes into the light,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it may be seen plainly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what he has done has been done through God.</a:t>
            </a:r>
          </a:p>
        </p:txBody>
      </p:sp>
      <p:sp>
        <p:nvSpPr>
          <p:cNvPr id="4" name="Rectangle 3">
            <a:extLst>
              <a:ext uri="{FF2B5EF4-FFF2-40B4-BE49-F238E27FC236}">
                <a16:creationId xmlns:a16="http://schemas.microsoft.com/office/drawing/2014/main" id="{C08EB298-99E0-4F83-AF0D-8AE24090F31B}"/>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0BC0B9-647E-473F-A71F-2F53131E992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FBC447-01BE-40F0-B899-03AFBD27A00A}"/>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What’s a possible answer?</a:t>
            </a:r>
          </a:p>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judgment for a Christian is the evidence of a transformed life!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00A6F3C-A441-47CC-AF83-F0CD633A2E37}"/>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0A735C-EE4D-40C4-A816-74F85B1C935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50C35F-C8FD-4FE0-A4B5-C69898AB0141}"/>
              </a:ext>
            </a:extLst>
          </p:cNvPr>
          <p:cNvSpPr>
            <a:spLocks noGrp="1" noChangeArrowheads="1"/>
          </p:cNvSpPr>
          <p:nvPr>
            <p:ph idx="1"/>
          </p:nvPr>
        </p:nvSpPr>
        <p:spPr>
          <a:xfrm>
            <a:off x="533400" y="1219200"/>
            <a:ext cx="8229600" cy="51816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What’s a possible answer?</a:t>
            </a:r>
          </a:p>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judgment for a Christian is the evidence of a transformed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7:21 - Not everyone who says to me, ‘Lord, Lord,’ will enter the kingdom of heaven, but only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does the will of my Father who is in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472B39E-B291-4726-8269-36C79FD61F6F}"/>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2855E5-A2B6-4232-88BF-7D5EBFB7B1B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6681A0-6172-4059-BE2F-59B5C3F3AF42}"/>
              </a:ext>
            </a:extLst>
          </p:cNvPr>
          <p:cNvSpPr>
            <a:spLocks noGrp="1" noChangeArrowheads="1"/>
          </p:cNvSpPr>
          <p:nvPr>
            <p:ph idx="1"/>
          </p:nvPr>
        </p:nvSpPr>
        <p:spPr>
          <a:xfrm>
            <a:off x="533400" y="1219200"/>
            <a:ext cx="8229600" cy="5638800"/>
          </a:xfrm>
        </p:spPr>
        <p:txBody>
          <a:bodyPr>
            <a:normAutofit/>
          </a:bodyPr>
          <a:lstStyle/>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What’s a possible answer?</a:t>
            </a:r>
          </a:p>
          <a:p>
            <a:pP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judgment for a Christian is the evidence of a transformed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6:4 - We were therefore buried with him through baptism into death in order that, just as Christ was raised from the dead through the glory of the Father, we too may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live a new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FB085D9-4BE8-4649-976A-73A2A207D6ED}"/>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Results of Developing These Character </a:t>
            </a:r>
            <a:r>
              <a:rPr lang="en-US">
                <a:solidFill>
                  <a:srgbClr val="002060"/>
                </a:solidFill>
                <a:effectLst>
                  <a:outerShdw blurRad="38100" dist="38100" dir="2700000" algn="tl">
                    <a:srgbClr val="000000">
                      <a:alpha val="43137"/>
                    </a:srgbClr>
                  </a:outerShdw>
                </a:effectLst>
              </a:rPr>
              <a:t>Traits </a:t>
            </a:r>
          </a:p>
          <a:p>
            <a:pPr algn="ctr" eaLnBrk="1" hangingPunct="1">
              <a:defRPr/>
            </a:pPr>
            <a:r>
              <a:rPr lang="en-US">
                <a:solidFill>
                  <a:srgbClr val="002060"/>
                </a:solidFill>
                <a:effectLst>
                  <a:outerShdw blurRad="38100" dist="38100" dir="2700000" algn="tl">
                    <a:srgbClr val="000000">
                      <a:alpha val="43137"/>
                    </a:srgbClr>
                  </a:outerShdw>
                </a:effectLst>
              </a:rPr>
              <a:t>in Your </a:t>
            </a:r>
            <a:r>
              <a:rPr lang="en-US" dirty="0">
                <a:solidFill>
                  <a:srgbClr val="002060"/>
                </a:solidFill>
                <a:effectLst>
                  <a:outerShdw blurRad="38100" dist="38100" dir="2700000" algn="tl">
                    <a:srgbClr val="000000">
                      <a:alpha val="43137"/>
                    </a:srgbClr>
                  </a:outerShdw>
                </a:effectLst>
              </a:rPr>
              <a:t>Church</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1525D0-0E29-4868-923F-FF631D75DF4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C3A63B-D6A3-470E-A52C-E401F856835C}"/>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Is your conversion really real?</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sign of a healthy church is spiritually </a:t>
            </a:r>
            <a:r>
              <a:rPr lang="en-US" sz="4400" b="1">
                <a:solidFill>
                  <a:srgbClr val="990033"/>
                </a:solidFill>
                <a:effectLst>
                  <a:outerShdw blurRad="38100" dist="38100" dir="2700000" algn="tl">
                    <a:srgbClr val="000000">
                      <a:alpha val="43137"/>
                    </a:srgbClr>
                  </a:outerShdw>
                </a:effectLst>
                <a:latin typeface="Arial Narrow" pitchFamily="34" charset="0"/>
              </a:rPr>
              <a:t>healthy people!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102404" name="Rectangle 3">
            <a:extLst>
              <a:ext uri="{FF2B5EF4-FFF2-40B4-BE49-F238E27FC236}">
                <a16:creationId xmlns:a16="http://schemas.microsoft.com/office/drawing/2014/main" id="{2C5F21F6-D137-4562-939C-AB10E58559B8}"/>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99E467-F057-4B8F-AC54-D739476E54D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5E667F-7BC5-4A9A-9E6E-440C48D9E0E9}"/>
              </a:ext>
            </a:extLst>
          </p:cNvPr>
          <p:cNvSpPr>
            <a:spLocks noGrp="1" noChangeArrowheads="1"/>
          </p:cNvSpPr>
          <p:nvPr>
            <p:ph idx="1"/>
          </p:nvPr>
        </p:nvSpPr>
        <p:spPr>
          <a:xfrm>
            <a:off x="381000" y="1143000"/>
            <a:ext cx="8153400" cy="5257800"/>
          </a:xfrm>
        </p:spPr>
        <p:txBody>
          <a:bodyPr>
            <a:no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Since the </a:t>
            </a:r>
            <a:r>
              <a:rPr lang="en-US" sz="4400" b="1" dirty="0" err="1">
                <a:solidFill>
                  <a:srgbClr val="990033"/>
                </a:solidFill>
                <a:effectLst>
                  <a:outerShdw blurRad="38100" dist="38100" dir="2700000" algn="tl">
                    <a:srgbClr val="000000">
                      <a:alpha val="43137"/>
                    </a:srgbClr>
                  </a:outerShdw>
                </a:effectLst>
                <a:latin typeface="Arial Narrow" pitchFamily="34" charset="0"/>
              </a:rPr>
              <a:t>Thessalonian</a:t>
            </a:r>
            <a:r>
              <a:rPr lang="en-US" sz="4400" b="1" dirty="0">
                <a:solidFill>
                  <a:srgbClr val="990033"/>
                </a:solidFill>
                <a:effectLst>
                  <a:outerShdw blurRad="38100" dist="38100" dir="2700000" algn="tl">
                    <a:srgbClr val="000000">
                      <a:alpha val="43137"/>
                    </a:srgbClr>
                  </a:outerShdw>
                </a:effectLst>
                <a:latin typeface="Arial Narrow" pitchFamily="34" charset="0"/>
              </a:rPr>
              <a:t> church was becoming a healthy church - what can we learn from them to make our church a healthy one?</a:t>
            </a:r>
          </a:p>
        </p:txBody>
      </p:sp>
      <p:sp>
        <p:nvSpPr>
          <p:cNvPr id="20484" name="Rectangle 3">
            <a:extLst>
              <a:ext uri="{FF2B5EF4-FFF2-40B4-BE49-F238E27FC236}">
                <a16:creationId xmlns:a16="http://schemas.microsoft.com/office/drawing/2014/main" id="{8C55AB2C-8766-430B-9FEE-EFA6025E7948}"/>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698ABF-4F31-465A-B150-09C23C4659A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8718C4-01E7-4AB9-8FE3-E7B02CA69864}"/>
              </a:ext>
            </a:extLst>
          </p:cNvPr>
          <p:cNvSpPr>
            <a:spLocks noGrp="1" noChangeArrowheads="1"/>
          </p:cNvSpPr>
          <p:nvPr>
            <p:ph idx="1"/>
          </p:nvPr>
        </p:nvSpPr>
        <p:spPr>
          <a:xfrm>
            <a:off x="381000" y="1143000"/>
            <a:ext cx="8153400" cy="52578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1:3-5 - We ought always to thank God for you, brothers, and rightly so, because your faith is growing more and more, and the love every one of you has for each other is increasing. Therefore, among God’s churches we boast about your perseverance and faith in all the persecutions and trials you are enduring. All this is evidence that God’s judgment is right, and as a result you will be counted worthy of the kingdom of God, for which you are suffering.</a:t>
            </a:r>
          </a:p>
        </p:txBody>
      </p:sp>
      <p:sp>
        <p:nvSpPr>
          <p:cNvPr id="22532" name="Rectangle 3">
            <a:extLst>
              <a:ext uri="{FF2B5EF4-FFF2-40B4-BE49-F238E27FC236}">
                <a16:creationId xmlns:a16="http://schemas.microsoft.com/office/drawing/2014/main" id="{9E522BFF-D718-426C-B096-9F9DEF089804}"/>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4993C8-8A13-441C-9F44-96BF6F60017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5A04F0-AD5C-4BED-AA1E-4385355ED0BD}"/>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000" b="1" dirty="0">
                <a:solidFill>
                  <a:srgbClr val="002060"/>
                </a:solidFill>
                <a:effectLst>
                  <a:outerShdw blurRad="38100" dist="38100" dir="2700000" algn="tl">
                    <a:srgbClr val="000000">
                      <a:alpha val="43137"/>
                    </a:srgbClr>
                  </a:outerShdw>
                </a:effectLst>
                <a:latin typeface="Arial Narrow" pitchFamily="34" charset="0"/>
              </a:rPr>
              <a:t>I. Make </a:t>
            </a:r>
            <a:r>
              <a:rPr lang="en-US" sz="4000" b="1">
                <a:solidFill>
                  <a:srgbClr val="002060"/>
                </a:solidFill>
                <a:effectLst>
                  <a:outerShdw blurRad="38100" dist="38100" dir="2700000" algn="tl">
                    <a:srgbClr val="000000">
                      <a:alpha val="43137"/>
                    </a:srgbClr>
                  </a:outerShdw>
                </a:effectLst>
                <a:latin typeface="Arial Narrow" pitchFamily="34" charset="0"/>
              </a:rPr>
              <a:t>Sure Your </a:t>
            </a:r>
            <a:r>
              <a:rPr lang="en-US" sz="4000" b="1" dirty="0">
                <a:solidFill>
                  <a:srgbClr val="002060"/>
                </a:solidFill>
                <a:effectLst>
                  <a:outerShdw blurRad="38100" dist="38100" dir="2700000" algn="tl">
                    <a:srgbClr val="000000">
                      <a:alpha val="43137"/>
                    </a:srgbClr>
                  </a:outerShdw>
                </a:effectLst>
                <a:latin typeface="Arial Narrow" pitchFamily="34" charset="0"/>
              </a:rPr>
              <a:t>Faith is Growing</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We ought always to thank God for you, brothers, and rightly so, because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faith is growing more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and more, and the love every one of you has for each other is increasing. - v3</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9D8B0E-BFC4-4D0F-A3B2-A0C97E08A7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3835F6-301B-46D1-9757-A4B20583BF0F}"/>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Faith begins with an acceptance 	of </a:t>
            </a:r>
            <a:r>
              <a:rPr lang="en-US" sz="4400" b="1" u="sng" dirty="0">
                <a:solidFill>
                  <a:srgbClr val="990033"/>
                </a:solidFill>
                <a:effectLst>
                  <a:outerShdw blurRad="38100" dist="38100" dir="2700000" algn="tl">
                    <a:srgbClr val="000000">
                      <a:alpha val="43137"/>
                    </a:srgbClr>
                  </a:outerShdw>
                </a:effectLst>
                <a:latin typeface="Arial Narrow"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11:1 - Now faith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being sure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what we hope for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certain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what we do not see. </a:t>
            </a:r>
          </a:p>
        </p:txBody>
      </p:sp>
      <p:sp>
        <p:nvSpPr>
          <p:cNvPr id="4" name="Rectangle 3">
            <a:extLst>
              <a:ext uri="{FF2B5EF4-FFF2-40B4-BE49-F238E27FC236}">
                <a16:creationId xmlns:a16="http://schemas.microsoft.com/office/drawing/2014/main" id="{CA50B2BF-19D6-4886-A396-307D8A3E0F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Faith is Growing</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5868E1-13BF-411D-9C3C-2BEB351947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7505BD-9E1D-474F-87D8-4E04945CF91F}"/>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Faith begins with an acceptance 	of </a:t>
            </a:r>
            <a:r>
              <a:rPr lang="en-US" sz="4400" b="1" u="sng" dirty="0">
                <a:solidFill>
                  <a:srgbClr val="990033"/>
                </a:solidFill>
                <a:effectLst>
                  <a:outerShdw blurRad="38100" dist="38100" dir="2700000" algn="tl">
                    <a:srgbClr val="000000">
                      <a:alpha val="43137"/>
                    </a:srgbClr>
                  </a:outerShdw>
                </a:effectLst>
                <a:latin typeface="Arial Narrow"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 will: </a:t>
            </a:r>
            <a:r>
              <a:rPr lang="en-US" sz="4400" b="1" u="sng" dirty="0">
                <a:solidFill>
                  <a:srgbClr val="990033"/>
                </a:solidFill>
                <a:effectLst>
                  <a:outerShdw blurRad="38100" dist="38100" dir="2700000" algn="tl">
                    <a:srgbClr val="000000">
                      <a:alpha val="43137"/>
                    </a:srgbClr>
                  </a:outerShdw>
                </a:effectLst>
                <a:latin typeface="Arial Narrow" pitchFamily="34" charset="0"/>
              </a:rPr>
              <a:t>if you care</a:t>
            </a:r>
            <a:r>
              <a:rPr lang="en-US" sz="4400" b="1" dirty="0">
                <a:solidFill>
                  <a:srgbClr val="990033"/>
                </a:solidFill>
                <a:effectLst>
                  <a:outerShdw blurRad="38100" dist="38100" dir="2700000" algn="tl">
                    <a:srgbClr val="000000">
                      <a:alpha val="43137"/>
                    </a:srgbClr>
                  </a:outerShdw>
                </a:effectLst>
                <a:latin typeface="Arial Narrow" pitchFamily="34" charset="0"/>
              </a:rPr>
              <a:t> for Aunt 	Suzy </a:t>
            </a:r>
            <a:r>
              <a:rPr lang="en-US" sz="4400" b="1" u="sng" dirty="0">
                <a:solidFill>
                  <a:srgbClr val="990033"/>
                </a:solidFill>
                <a:effectLst>
                  <a:outerShdw blurRad="38100" dist="38100" dir="2700000" algn="tl">
                    <a:srgbClr val="000000">
                      <a:alpha val="43137"/>
                    </a:srgbClr>
                  </a:outerShdw>
                </a:effectLst>
                <a:latin typeface="Arial Narrow" pitchFamily="34" charset="0"/>
              </a:rPr>
              <a:t>you will receive</a:t>
            </a:r>
            <a:r>
              <a:rPr lang="en-US" sz="4400" b="1" dirty="0">
                <a:solidFill>
                  <a:srgbClr val="990033"/>
                </a:solidFill>
                <a:effectLst>
                  <a:outerShdw blurRad="38100" dist="38100" dir="2700000" algn="tl">
                    <a:srgbClr val="000000">
                      <a:alpha val="43137"/>
                    </a:srgbClr>
                  </a:outerShdw>
                </a:effectLst>
                <a:latin typeface="Arial Narrow" pitchFamily="34" charset="0"/>
              </a:rPr>
              <a:t> all of your 	uncle’s property.</a:t>
            </a:r>
          </a:p>
        </p:txBody>
      </p:sp>
      <p:sp>
        <p:nvSpPr>
          <p:cNvPr id="4" name="Rectangle 3">
            <a:extLst>
              <a:ext uri="{FF2B5EF4-FFF2-40B4-BE49-F238E27FC236}">
                <a16:creationId xmlns:a16="http://schemas.microsoft.com/office/drawing/2014/main" id="{49583895-BF6E-4EE0-8CFF-DD2783FAA5C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Make </a:t>
            </a:r>
            <a:r>
              <a:rPr lang="en-US">
                <a:solidFill>
                  <a:srgbClr val="002060"/>
                </a:solidFill>
                <a:effectLst>
                  <a:outerShdw blurRad="38100" dist="38100" dir="2700000" algn="tl">
                    <a:srgbClr val="000000">
                      <a:alpha val="43137"/>
                    </a:srgbClr>
                  </a:outerShdw>
                </a:effectLst>
              </a:rPr>
              <a:t>Sure Your </a:t>
            </a:r>
            <a:r>
              <a:rPr lang="en-US" dirty="0">
                <a:solidFill>
                  <a:srgbClr val="002060"/>
                </a:solidFill>
                <a:effectLst>
                  <a:outerShdw blurRad="38100" dist="38100" dir="2700000" algn="tl">
                    <a:srgbClr val="000000">
                      <a:alpha val="43137"/>
                    </a:srgbClr>
                  </a:outerShdw>
                </a:effectLst>
              </a:rPr>
              <a:t>Faith is Growing</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23087</TotalTime>
  <Words>2355</Words>
  <Application>Microsoft Office PowerPoint</Application>
  <PresentationFormat>On-screen Show (4:3)</PresentationFormat>
  <Paragraphs>262</Paragraphs>
  <Slides>45</Slides>
  <Notes>45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 Narrow</vt:lpstr>
      <vt:lpstr>Arial</vt:lpstr>
      <vt:lpstr>Lucida Sans Unicode</vt:lpstr>
      <vt:lpstr>Wingdings 2</vt:lpstr>
      <vt:lpstr>Calibri</vt:lpstr>
      <vt:lpstr>Times New Roman</vt:lpstr>
      <vt:lpstr>Segoe UI Symbol</vt:lpstr>
      <vt:lpstr>Gentium</vt:lpstr>
      <vt:lpstr>Trek</vt:lpstr>
      <vt:lpstr>what  are  the signs  of  a healthy church?</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1356</cp:revision>
  <dcterms:created xsi:type="dcterms:W3CDTF">2005-04-23T22:37:40Z</dcterms:created>
  <dcterms:modified xsi:type="dcterms:W3CDTF">2021-02-12T19:23:20Z</dcterms:modified>
</cp:coreProperties>
</file>