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398" r:id="rId2"/>
    <p:sldId id="1468" r:id="rId3"/>
    <p:sldId id="925" r:id="rId4"/>
    <p:sldId id="1499" r:id="rId5"/>
    <p:sldId id="1500" r:id="rId6"/>
    <p:sldId id="1501" r:id="rId7"/>
    <p:sldId id="1502" r:id="rId8"/>
    <p:sldId id="1546" r:id="rId9"/>
    <p:sldId id="1543" r:id="rId10"/>
    <p:sldId id="1544" r:id="rId11"/>
    <p:sldId id="1545" r:id="rId12"/>
    <p:sldId id="1503" r:id="rId13"/>
    <p:sldId id="1504" r:id="rId14"/>
    <p:sldId id="1505" r:id="rId15"/>
    <p:sldId id="1506" r:id="rId16"/>
    <p:sldId id="1310" r:id="rId17"/>
    <p:sldId id="1507" r:id="rId18"/>
    <p:sldId id="1508" r:id="rId19"/>
    <p:sldId id="1509" r:id="rId20"/>
    <p:sldId id="1510" r:id="rId21"/>
    <p:sldId id="1511" r:id="rId22"/>
    <p:sldId id="1542" r:id="rId23"/>
    <p:sldId id="1513" r:id="rId24"/>
    <p:sldId id="1514" r:id="rId25"/>
    <p:sldId id="1515" r:id="rId26"/>
    <p:sldId id="1516" r:id="rId27"/>
    <p:sldId id="1517" r:id="rId28"/>
    <p:sldId id="1518" r:id="rId29"/>
    <p:sldId id="1519" r:id="rId30"/>
    <p:sldId id="1520" r:id="rId31"/>
    <p:sldId id="1521" r:id="rId32"/>
    <p:sldId id="1522" r:id="rId33"/>
    <p:sldId id="1523" r:id="rId34"/>
    <p:sldId id="1524" r:id="rId35"/>
    <p:sldId id="1525" r:id="rId36"/>
    <p:sldId id="1526" r:id="rId37"/>
    <p:sldId id="1527" r:id="rId38"/>
    <p:sldId id="1528" r:id="rId39"/>
    <p:sldId id="1529" r:id="rId40"/>
    <p:sldId id="1530" r:id="rId41"/>
    <p:sldId id="1531" r:id="rId42"/>
    <p:sldId id="1532" r:id="rId43"/>
    <p:sldId id="1533" r:id="rId44"/>
    <p:sldId id="1534" r:id="rId45"/>
    <p:sldId id="1535" r:id="rId46"/>
    <p:sldId id="1536" r:id="rId47"/>
    <p:sldId id="1537" r:id="rId48"/>
    <p:sldId id="1538" r:id="rId49"/>
    <p:sldId id="1025" r:id="rId50"/>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F7AE288-11B3-4322-9C06-6CBF0FD5B10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E0752089-C702-4035-976F-DA59A209305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D6D4FEF-FEF2-4DCC-983E-0E306267D76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355E615-EA8E-42C3-B927-B1B06B51EC4D}"/>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DAEE1EF7-6D28-4122-B174-704A3A87ED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57F817-36F6-4271-9183-FFA44DF5D61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1F86F12-1738-49D3-9AC6-7747407FB63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492B3CD-C62D-4EF6-8121-10A01D32EB07}"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DF36E5DA-94AF-427C-8931-45511BC7250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47FFF4-A7C1-4618-8E02-38128DEABCB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F9E3108-9342-45CB-B521-C6239F4132B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CAD7FC25-72AF-4E12-A7C4-F7219405189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54F52B2-8366-4D3F-89C1-75E22F9CEEB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0FD786B-DB2E-4079-8EFE-6CC165D430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EA47F88-1051-4D68-83C1-C9866B00CB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EC84B3B4-6DA8-4908-B576-746D16F1A8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B8C932-0215-4728-B985-97A1731235B2}"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B9A33E2-D946-4FA4-812C-596E8CDBD5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00CA505-ED33-40EB-A1B2-B8CB724BAC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7EED64F-6CC9-4331-B9B1-C8EADB3165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E323C8-5F36-455E-8175-5265F388F2D2}"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E16F53B-39E1-43E9-89BB-82550E73D9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3B224CC-3A79-4834-BCC8-10C3431A83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9A97762-C2D8-4B3B-A32C-AFF01B3C9C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BB9BE1-256A-486E-B27D-C5E1A8728264}"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15F8B74-6BD6-4DD7-9B46-7594A56643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71B8756-FA7C-46DA-AAF8-710B165CD5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BAF2992-6ABD-488A-ABCE-D1B163275B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6CA519-B3CF-4060-AC6F-6609CE6246A7}"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8CE71B6-0E4A-4B63-8676-AF04735CD5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75D91D4-ED41-4180-B657-04BCBC7E20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D80E990-7220-4737-B2DB-D5D1C94A2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3C8DD-BBCB-4DCA-AFBC-2F8B4BA74B4D}"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36A4D5D-5492-49B5-9BCD-50A9C92328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1EFD6DD-3E3B-42FF-A0E8-E736A3B483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76ADBBC2-329C-45B5-A091-C849692B0E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F00FCC-1483-4DEC-9C74-C6FAD9120B05}"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214055B4-7DFF-48DE-AE49-C3A43C6685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9A602B3-8C56-47A8-9890-B0832DFE79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521C81E6-DDBA-4ED0-9D29-04A60C55CE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0EA196-949C-46F1-8D28-335B5D61A847}"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E4AD4F8-5A23-4EBF-828E-1BCE6E2062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2F99725-CC91-492A-8EED-DB265379B9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7BE6620C-2279-4EE4-8ACF-A1F910C1A3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A215FD-6960-4C59-9D6A-240B9B97FC1D}"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B20514F-7757-4CAE-8DFC-E2D479A10D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D7686B5-FAC1-4FE9-AFDB-542E31AE4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64738E3-6FA5-4DDB-A279-CEFCA68224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B72E7F-6AF1-46C2-8DA2-13CD258BAB53}"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185E4CB-2919-4C85-9489-8930488EA7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79D5862-CE14-46D4-AF64-C34BA04E77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D4B4A05-9050-4E4C-9F57-591FDD62DA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9073EE-BB96-47F2-8532-E969FDA0615B}"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431C311-C5BE-4CCE-8163-5244365019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28F3B78-C281-4A65-840A-72C645BD3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4650630-333A-4C72-87DB-C27CE71F60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C30368-8C71-4039-BF56-82F44762878A}"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1D03F2E-3D9A-45DA-A5D3-D77EF3CB9F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8577AFA-6CF1-415F-ACA0-9EEAFD8908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79079F03-C065-4D4E-84D6-87F9B62B57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CDF893-ADF9-4CDD-BFE9-93828EFEB587}"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EC1A804-C31E-4714-A9AE-AF4EAFBDBB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180DD00-04D3-460B-8A26-FC36BAF59D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10DD739-9985-4C17-9309-408FF0E9C2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DB43A0-A8E1-4C6A-A4C2-2F2E4DAA70B5}"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0927524-7167-449D-8700-6DB70AE9CF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7C48B81-803B-45A3-9DF3-4C776673E1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D6D7B84-E2A2-455F-86E9-C8CE44E7A7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4CB8EB-17B7-4E11-ADB0-56A83CC2BBE3}"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8A7DF89-721E-4E40-928B-A22E7F4A5B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A641BAC-AA02-490D-940F-59B2C63961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6FF5C42-C37E-47BD-97D0-AE2FA220AE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5D149B-FE23-4455-B3C5-FAC8D25FB77C}"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BED1DD3-9BA2-4512-9BBC-1EE815BDE3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9E69958-AAAA-4212-8AC4-D85B77AA73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13A36D4-5475-4A84-9A24-EA631C9BB1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F8F98D-B240-44CC-805C-A5B92B80595F}"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B7BED0B-BE53-4427-8B21-149A4EA127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E80D70A-CB8D-43F1-B13E-EF45CFD59D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A9AA569-AFFF-4632-8289-1CF2BC4BBF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A3D6EC-3FE1-49B1-A573-2D155010F421}"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04B475B-D682-420A-9D11-133B445C59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D60FBBA-1434-4EB6-9FDD-DE5D298065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968FF61-B766-4FE1-9CD0-AEB03324E8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9B1159-46B5-425C-925B-EF3E5101A7BB}"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37DB972-D0D2-4766-A6C8-3FC7A5B0A8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5BDBB00-F9D0-42B6-80A2-CF35978E41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9783792-479D-4976-AB6B-F71B4C905B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9A6E73-A9EF-4D00-A8B8-B34C150E3F75}"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826C34A-004D-4A4D-8E52-BA37B3A30E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DC8E0EC-3220-4E60-B9DF-3EFFAF374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FAA6E8E-585B-4678-ABCB-F5A34702DC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5D2710-E1F5-4601-994A-734F447186D9}"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19B882B-E350-4586-85F7-87F1656789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56E35906-88D0-4CCC-AD5D-1294E0A27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AAB70F5D-3FE8-4575-8982-48EDF52D00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5908DB-21E8-4BB6-BFB7-FE96684D8509}"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51EA243-5119-4476-BE0D-7ACA13C92F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BEE0F1F-076B-4655-8C32-0EE8C0AC40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E6222A7F-73C1-4DA9-A0CF-0C8CE616B9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3B4E4A-BF79-4AD7-AF1A-95733922A089}"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A8990BA-4FDD-4A4D-8C24-8595BBF009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38F8DF5-6A15-4FB7-92C9-96A4746006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419B0BB-2358-40EA-B3D5-A131E3C3C5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F5EFE6-EBC8-4072-9D2D-38E4C8E36289}"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4E2BE1C-2133-4A92-90D7-6CC5955B88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84A1D79F-D1CE-41AB-A1F1-52EC2B77B9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221AA2D3-77C9-42EB-8A2D-A380A48973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4868DB-A802-4DF9-88B4-EFC4DB9B6C40}"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8052224-B2A7-4F7E-941E-3AB134B749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D010BDE-260F-4B89-A449-79E7E72C3E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C11EDD6-61ED-4CA4-9AF5-52A21E7D04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60A034-718E-4079-BF72-390F2F34EE0B}"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B2AB608-C04F-4490-86E5-59A93FD140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FA94555-78F8-4689-93AE-64D0C3B6A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41D7C94-4F36-469A-87C2-101F935965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43CE00-9DA0-4F22-BC51-70AA9A32A3CA}"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4AA789BC-7303-4CC4-A763-DCEBC92E66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123013B-2073-481B-865C-54450EF698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A1FAAEC-BE2B-4E3E-9788-9CDD10D590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C01A4F-522E-415E-B813-3168DE48989E}"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EC971F2-5C58-47EE-BCA3-FD22EE21F6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B905B7F7-3CB1-422B-A0FD-BF47E75BE3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195635E-FEA0-4468-B1EC-E89297A9F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9D7D3A-A6C3-4CB6-9DA3-AC6143318307}"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7838E92-2D3E-4536-9631-3AC2F10359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ED81432-8937-40B5-AAD6-B906204CCD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7441A36-A4D0-4907-AB15-0543A858B3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BCA08F-D5FA-4FF1-A1D0-898C004C22C1}"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3F38BC9-1E26-4482-B6F1-A861D457B7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539CA7C-15E8-48CB-92FA-3CFDFEE7FC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117C5DA-FD69-4916-854C-E1D7BF6DEA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D73816-ADAF-448D-BB04-FE81920ECD07}"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F94AB97-E828-4AF6-B8DE-C544016A54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8E9CAA3-4824-450A-9863-64F0482140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B9616F53-A090-4601-B27E-4D65A4BEDD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51518A-1537-4A2D-BCB5-497157AC27A0}"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0F2ED49-25BD-44F5-995C-AF551059DF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F95054D4-1149-4057-828E-828ADD318B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9DF7CEC3-763F-43E6-95A1-D4A52B0E8C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B9797B-35A8-4F4D-BE52-F016CEE5DAE6}"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0511B50-0691-4D0C-89AE-ADDCBBD4A9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3F329BD3-AE68-47FF-8BC3-831C45DC9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E499179-6EBE-403E-B514-18C736EA25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7912B1-43D9-455C-A23B-759462649103}"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AC816F0-80ED-487D-84D2-3153DA6DAB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5CDD276-FFA9-4284-A92C-EFB8482A1A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393A696-C6D0-4A30-8161-CBC5525695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A2B844-D982-4974-A84E-D7B01D2F30B2}"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022BA4EB-5CC1-46DA-A858-F423FBA31E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9A08E22F-7F3D-4EA0-99D8-8D8052F379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A79F4BDA-FA5A-4648-BFD4-CB8EB3CABE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31FCAC-7BC0-4EFB-AFCE-2702A0211D07}"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D08517F8-11FD-41A9-AA55-981A9643FF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DFED8F6-4D2C-45BA-BF80-E0B7D82648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BDDE9482-0AFE-486D-A8CE-A6584F80B7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597D22-6E44-43E1-A3DD-E75AFA63DAE3}"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CE3A278-28BD-4C76-B288-6E521AFA75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9071C5C9-F59C-49D5-B523-6C19DAD920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48CE888E-F76D-4C75-AFE3-65CA0A8194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486534-2035-4543-BE43-6E59AF9D5793}"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380B8FDC-F42A-4EA1-B03D-7D014969EF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B0B56EF-BC8C-4789-A2C7-4357EF9340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33059141-CFED-40EF-9700-E32790C008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C51D6A-15C0-43D8-A723-D0E9C8967213}"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5242A9CE-C01A-4E3E-95E8-C2AB7BF530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BAC0CE8C-A41C-44D8-8C62-D673A980E6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ACE53764-44BB-48BA-AD8F-1BAC4DCFFB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D8C10A-22ED-4FAA-8704-E4246A426FB0}"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F264253B-57F9-4B02-B3A5-C6099C643D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F4BC49AC-7261-4ADA-ADDF-E8799513A7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C60DD372-B90B-436E-B647-6E110B78F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EC91D9-52CB-4219-977C-DDDF535DD4E7}" type="slidenum">
              <a:rPr lang="en-US" altLang="en-US" smtClean="0">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0FA21D3A-31DA-4519-99E1-B4F4023EF3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3C94F725-C23D-4CE3-B6BF-74AB9F6D5E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5A303CD6-174A-4B02-B81F-544D04C7F2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6B5BCC-9462-4BC9-892C-086C22FA9764}" type="slidenum">
              <a:rPr lang="en-US" altLang="en-US" smtClean="0">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640F728C-A555-420B-9262-39E0141C8B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809A4B60-E28B-436A-B0C1-76BAC777F9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0FAB7020-C06D-467D-A64C-84C772A8A1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735E4-8EFA-49F9-92B2-9355F02B1736}" type="slidenum">
              <a:rPr lang="en-US" altLang="en-US" smtClean="0">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1E8B81E3-C6C6-4DB1-BDF4-D7DC2EDC7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015F55EB-5A93-491B-B470-089FC30252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A4455F78-C87F-449D-B71E-34BAA01BC2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E3532E-4155-4093-BD86-703188DCD67F}" type="slidenum">
              <a:rPr lang="en-US" altLang="en-US" smtClean="0">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C3459E5F-E7D3-4E28-AF52-B0BE2A19D4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2539FF71-9E80-499B-9062-E78CECFED2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23EC3C2B-B26F-4AD4-9043-67B3B87B5F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74F069-3692-4C48-8C20-C3C8F0AC0F90}" type="slidenum">
              <a:rPr lang="en-US" altLang="en-US" smtClean="0">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69F517D-B04B-4CAE-B68E-2012FEFEE5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8C3CD31-140D-4928-B7D6-CBC9D2D660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DAD2C16-BF63-41E0-936F-513620D39E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90FB37-BF51-4325-B510-3F2461ACB1F3}"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C639FDE-6FBB-4287-BE27-D4276A3003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5F43FBA-6938-492E-BE68-7DE950330C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F6C7F43-0893-4BE7-94F1-610AD4E85F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80A98D-91ED-4397-B83D-3AE18D914639}"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067C122-CA3B-4508-8F3A-2C1112DE1A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52BCC15-1E40-4299-9BA6-D8B4B2AE07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50BCD16-69DB-426A-9692-5DDF374DC1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7C5EF1-9644-4A37-84E6-2C0B1820FE13}"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0861665-0590-44A8-BA51-79F217F7CA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4097A6C-9CAC-4A63-82C7-52D373D65D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4B912CE-18F0-4B20-B884-EA767E51A3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2F1366-F4E6-4A36-95D0-FB62B708B85C}"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37B64D4-3718-4565-B8A7-B1EEDE535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9699D1A-26CB-417B-A747-77D4E47501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F77B900-5310-4A2E-9E4C-F9409F10B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FBD7CF-8106-4079-9188-54C8F36F03E7}"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A747FA0-D271-487F-98F6-B85E8112621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B2635A8-A991-40E9-B93F-33B97F4CAAC4}"/>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84A3918-D005-443F-BFBB-FB1D797E77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21D814F-A91E-4EA9-AC8A-2F36F6FA5984}"/>
              </a:ext>
            </a:extLst>
          </p:cNvPr>
          <p:cNvSpPr>
            <a:spLocks noGrp="1"/>
          </p:cNvSpPr>
          <p:nvPr>
            <p:ph type="sldNum" sz="quarter" idx="12"/>
          </p:nvPr>
        </p:nvSpPr>
        <p:spPr>
          <a:xfrm>
            <a:off x="8229600" y="6473825"/>
            <a:ext cx="758825" cy="247650"/>
          </a:xfrm>
        </p:spPr>
        <p:txBody>
          <a:bodyPr/>
          <a:lstStyle>
            <a:lvl1pPr>
              <a:defRPr/>
            </a:lvl1pPr>
          </a:lstStyle>
          <a:p>
            <a:pPr>
              <a:defRPr/>
            </a:pPr>
            <a:fld id="{7C7A8EF1-62A0-47F2-8F79-D7A833927767}" type="slidenum">
              <a:rPr lang="en-US" altLang="en-US"/>
              <a:pPr>
                <a:defRPr/>
              </a:pPr>
              <a:t>‹#›</a:t>
            </a:fld>
            <a:endParaRPr lang="en-US" altLang="en-US"/>
          </a:p>
        </p:txBody>
      </p:sp>
    </p:spTree>
    <p:extLst>
      <p:ext uri="{BB962C8B-B14F-4D97-AF65-F5344CB8AC3E}">
        <p14:creationId xmlns:p14="http://schemas.microsoft.com/office/powerpoint/2010/main" val="145261886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32BF3FD-9C4D-446A-ADAE-7718468ECC5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AE69241-A930-4F89-BAC8-2158797C41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2CF6FA0-BF05-44DB-90C2-50BCB4619497}"/>
              </a:ext>
            </a:extLst>
          </p:cNvPr>
          <p:cNvSpPr>
            <a:spLocks noGrp="1"/>
          </p:cNvSpPr>
          <p:nvPr>
            <p:ph type="sldNum" sz="quarter" idx="12"/>
          </p:nvPr>
        </p:nvSpPr>
        <p:spPr/>
        <p:txBody>
          <a:bodyPr/>
          <a:lstStyle>
            <a:lvl1pPr>
              <a:defRPr/>
            </a:lvl1pPr>
          </a:lstStyle>
          <a:p>
            <a:pPr>
              <a:defRPr/>
            </a:pPr>
            <a:fld id="{705C6F19-4E43-4FF9-A404-B0D871777B03}" type="slidenum">
              <a:rPr lang="en-US" altLang="en-US"/>
              <a:pPr>
                <a:defRPr/>
              </a:pPr>
              <a:t>‹#›</a:t>
            </a:fld>
            <a:endParaRPr lang="en-US" altLang="en-US"/>
          </a:p>
        </p:txBody>
      </p:sp>
    </p:spTree>
    <p:extLst>
      <p:ext uri="{BB962C8B-B14F-4D97-AF65-F5344CB8AC3E}">
        <p14:creationId xmlns:p14="http://schemas.microsoft.com/office/powerpoint/2010/main" val="389093379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3FA1D-93BC-4BFC-8656-B664A1BC714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C600C3B-9BE7-4B7B-9E0F-10D7969FE4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8884490-9517-48D6-B87F-15E68C244F4B}"/>
              </a:ext>
            </a:extLst>
          </p:cNvPr>
          <p:cNvSpPr>
            <a:spLocks noGrp="1"/>
          </p:cNvSpPr>
          <p:nvPr>
            <p:ph type="sldNum" sz="quarter" idx="12"/>
          </p:nvPr>
        </p:nvSpPr>
        <p:spPr/>
        <p:txBody>
          <a:bodyPr/>
          <a:lstStyle>
            <a:lvl1pPr>
              <a:defRPr/>
            </a:lvl1pPr>
          </a:lstStyle>
          <a:p>
            <a:pPr>
              <a:defRPr/>
            </a:pPr>
            <a:fld id="{AB191972-36D5-4D46-A091-31F68AC915F3}" type="slidenum">
              <a:rPr lang="en-US" altLang="en-US"/>
              <a:pPr>
                <a:defRPr/>
              </a:pPr>
              <a:t>‹#›</a:t>
            </a:fld>
            <a:endParaRPr lang="en-US" altLang="en-US"/>
          </a:p>
        </p:txBody>
      </p:sp>
    </p:spTree>
    <p:extLst>
      <p:ext uri="{BB962C8B-B14F-4D97-AF65-F5344CB8AC3E}">
        <p14:creationId xmlns:p14="http://schemas.microsoft.com/office/powerpoint/2010/main" val="29009388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5426863-AE8B-4E49-B8B4-479CC241EBF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86AD5E0-49B6-4393-9FA8-6A31AA45604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5ED8A4E-DB84-4865-BF62-F41E10914606}"/>
              </a:ext>
            </a:extLst>
          </p:cNvPr>
          <p:cNvSpPr>
            <a:spLocks noGrp="1"/>
          </p:cNvSpPr>
          <p:nvPr>
            <p:ph type="sldNum" sz="quarter" idx="12"/>
          </p:nvPr>
        </p:nvSpPr>
        <p:spPr>
          <a:xfrm>
            <a:off x="8229600" y="6473825"/>
            <a:ext cx="758825" cy="247650"/>
          </a:xfrm>
        </p:spPr>
        <p:txBody>
          <a:bodyPr/>
          <a:lstStyle>
            <a:lvl1pPr>
              <a:defRPr/>
            </a:lvl1pPr>
          </a:lstStyle>
          <a:p>
            <a:pPr>
              <a:defRPr/>
            </a:pPr>
            <a:fld id="{4935AF8A-E398-4A76-8C39-B40EB617FF43}" type="slidenum">
              <a:rPr lang="en-US" altLang="en-US"/>
              <a:pPr>
                <a:defRPr/>
              </a:pPr>
              <a:t>‹#›</a:t>
            </a:fld>
            <a:endParaRPr lang="en-US" altLang="en-US"/>
          </a:p>
        </p:txBody>
      </p:sp>
    </p:spTree>
    <p:extLst>
      <p:ext uri="{BB962C8B-B14F-4D97-AF65-F5344CB8AC3E}">
        <p14:creationId xmlns:p14="http://schemas.microsoft.com/office/powerpoint/2010/main" val="95153648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F134D61-CF24-45C4-A3E8-B218B0E4798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76A993A-F0FF-45B0-B826-E459B739562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9780D05-A5D4-4653-BD9C-49131F5D03A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B857581-E983-4DC7-AA5F-1D74BCCEF0EF}"/>
              </a:ext>
            </a:extLst>
          </p:cNvPr>
          <p:cNvSpPr>
            <a:spLocks noGrp="1"/>
          </p:cNvSpPr>
          <p:nvPr>
            <p:ph type="sldNum" sz="quarter" idx="12"/>
          </p:nvPr>
        </p:nvSpPr>
        <p:spPr/>
        <p:txBody>
          <a:bodyPr/>
          <a:lstStyle>
            <a:lvl1pPr>
              <a:defRPr/>
            </a:lvl1pPr>
          </a:lstStyle>
          <a:p>
            <a:pPr>
              <a:defRPr/>
            </a:pPr>
            <a:fld id="{11A77369-1C04-4AD0-AA6C-720F605A0A30}" type="slidenum">
              <a:rPr lang="en-US" altLang="en-US"/>
              <a:pPr>
                <a:defRPr/>
              </a:pPr>
              <a:t>‹#›</a:t>
            </a:fld>
            <a:endParaRPr lang="en-US" altLang="en-US"/>
          </a:p>
        </p:txBody>
      </p:sp>
    </p:spTree>
    <p:extLst>
      <p:ext uri="{BB962C8B-B14F-4D97-AF65-F5344CB8AC3E}">
        <p14:creationId xmlns:p14="http://schemas.microsoft.com/office/powerpoint/2010/main" val="376018297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3528648-9B53-47CF-A166-52DCC1EA8A2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B4044002-3B5D-47D6-B14C-44EF842C38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58C201A-B65A-42D9-93F3-94DC08789C35}"/>
              </a:ext>
            </a:extLst>
          </p:cNvPr>
          <p:cNvSpPr>
            <a:spLocks noGrp="1"/>
          </p:cNvSpPr>
          <p:nvPr>
            <p:ph type="sldNum" sz="quarter" idx="12"/>
          </p:nvPr>
        </p:nvSpPr>
        <p:spPr/>
        <p:txBody>
          <a:bodyPr/>
          <a:lstStyle>
            <a:lvl1pPr>
              <a:defRPr/>
            </a:lvl1pPr>
          </a:lstStyle>
          <a:p>
            <a:pPr>
              <a:defRPr/>
            </a:pPr>
            <a:fld id="{642E9FEB-8138-4DED-BB85-5CD2B88E04EB}" type="slidenum">
              <a:rPr lang="en-US" altLang="en-US"/>
              <a:pPr>
                <a:defRPr/>
              </a:pPr>
              <a:t>‹#›</a:t>
            </a:fld>
            <a:endParaRPr lang="en-US" altLang="en-US"/>
          </a:p>
        </p:txBody>
      </p:sp>
    </p:spTree>
    <p:extLst>
      <p:ext uri="{BB962C8B-B14F-4D97-AF65-F5344CB8AC3E}">
        <p14:creationId xmlns:p14="http://schemas.microsoft.com/office/powerpoint/2010/main" val="330160463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443E126-72AA-4882-8AA1-2CBBA947E164}"/>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5FB38CA-808E-44CC-B7DD-90DF464BF87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4953353-EAC5-428E-B1F7-41239C5CBF8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CF5FE95-C03E-4A24-82B8-8FA3572F0966}"/>
              </a:ext>
            </a:extLst>
          </p:cNvPr>
          <p:cNvSpPr>
            <a:spLocks noGrp="1"/>
          </p:cNvSpPr>
          <p:nvPr>
            <p:ph type="sldNum" sz="quarter" idx="12"/>
          </p:nvPr>
        </p:nvSpPr>
        <p:spPr>
          <a:xfrm>
            <a:off x="8229600" y="6477000"/>
            <a:ext cx="762000" cy="247650"/>
          </a:xfrm>
        </p:spPr>
        <p:txBody>
          <a:bodyPr/>
          <a:lstStyle>
            <a:lvl1pPr>
              <a:defRPr/>
            </a:lvl1pPr>
          </a:lstStyle>
          <a:p>
            <a:pPr>
              <a:defRPr/>
            </a:pPr>
            <a:fld id="{FB36D2AD-D99D-4376-8A38-5EDA66258E31}" type="slidenum">
              <a:rPr lang="en-US" altLang="en-US"/>
              <a:pPr>
                <a:defRPr/>
              </a:pPr>
              <a:t>‹#›</a:t>
            </a:fld>
            <a:endParaRPr lang="en-US" altLang="en-US"/>
          </a:p>
        </p:txBody>
      </p:sp>
    </p:spTree>
    <p:extLst>
      <p:ext uri="{BB962C8B-B14F-4D97-AF65-F5344CB8AC3E}">
        <p14:creationId xmlns:p14="http://schemas.microsoft.com/office/powerpoint/2010/main" val="391581551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E922283F-D419-411D-AE49-FA270B4D07A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94F3C64-80E4-4777-89DB-9341904E7F4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4390085-5082-4C4D-A28C-4293A0A39E63}"/>
              </a:ext>
            </a:extLst>
          </p:cNvPr>
          <p:cNvSpPr>
            <a:spLocks noGrp="1"/>
          </p:cNvSpPr>
          <p:nvPr>
            <p:ph type="sldNum" sz="quarter" idx="12"/>
          </p:nvPr>
        </p:nvSpPr>
        <p:spPr/>
        <p:txBody>
          <a:bodyPr/>
          <a:lstStyle>
            <a:lvl1pPr>
              <a:defRPr/>
            </a:lvl1pPr>
          </a:lstStyle>
          <a:p>
            <a:pPr>
              <a:defRPr/>
            </a:pPr>
            <a:fld id="{D33FFC8C-8B23-4A09-9103-83F224FED47D}" type="slidenum">
              <a:rPr lang="en-US" altLang="en-US"/>
              <a:pPr>
                <a:defRPr/>
              </a:pPr>
              <a:t>‹#›</a:t>
            </a:fld>
            <a:endParaRPr lang="en-US" altLang="en-US"/>
          </a:p>
        </p:txBody>
      </p:sp>
    </p:spTree>
    <p:extLst>
      <p:ext uri="{BB962C8B-B14F-4D97-AF65-F5344CB8AC3E}">
        <p14:creationId xmlns:p14="http://schemas.microsoft.com/office/powerpoint/2010/main" val="206136404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96334F1-09B5-40BA-BFEA-8A4D23541FB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3021DE2-26D4-496C-A3E3-4BDDF3F708A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FE1BFA6-8595-480D-BEDB-74332A18B4A2}"/>
              </a:ext>
            </a:extLst>
          </p:cNvPr>
          <p:cNvSpPr>
            <a:spLocks noGrp="1"/>
          </p:cNvSpPr>
          <p:nvPr>
            <p:ph type="sldNum" sz="quarter" idx="12"/>
          </p:nvPr>
        </p:nvSpPr>
        <p:spPr/>
        <p:txBody>
          <a:bodyPr/>
          <a:lstStyle>
            <a:lvl1pPr>
              <a:defRPr/>
            </a:lvl1pPr>
          </a:lstStyle>
          <a:p>
            <a:pPr>
              <a:defRPr/>
            </a:pPr>
            <a:fld id="{F371D972-8DBE-4E5A-8B18-AEE23B573E1F}" type="slidenum">
              <a:rPr lang="en-US" altLang="en-US"/>
              <a:pPr>
                <a:defRPr/>
              </a:pPr>
              <a:t>‹#›</a:t>
            </a:fld>
            <a:endParaRPr lang="en-US" altLang="en-US"/>
          </a:p>
        </p:txBody>
      </p:sp>
    </p:spTree>
    <p:extLst>
      <p:ext uri="{BB962C8B-B14F-4D97-AF65-F5344CB8AC3E}">
        <p14:creationId xmlns:p14="http://schemas.microsoft.com/office/powerpoint/2010/main" val="354746044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67C5564-91DB-4A22-9DC8-CA065702395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67AF2C0-014B-480C-A3F2-B76B05E260C8}"/>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E4FA39E7-8F5E-475F-83D0-FAB698B0388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B2E0A2B-4478-42A3-9774-D46196A19C75}"/>
              </a:ext>
            </a:extLst>
          </p:cNvPr>
          <p:cNvSpPr>
            <a:spLocks noGrp="1"/>
          </p:cNvSpPr>
          <p:nvPr>
            <p:ph type="sldNum" sz="quarter" idx="12"/>
          </p:nvPr>
        </p:nvSpPr>
        <p:spPr/>
        <p:txBody>
          <a:bodyPr/>
          <a:lstStyle>
            <a:lvl1pPr>
              <a:defRPr/>
            </a:lvl1pPr>
          </a:lstStyle>
          <a:p>
            <a:pPr>
              <a:defRPr/>
            </a:pPr>
            <a:fld id="{6D521C50-028F-4BAC-B31C-A8275BE4B6D6}" type="slidenum">
              <a:rPr lang="en-US" altLang="en-US"/>
              <a:pPr>
                <a:defRPr/>
              </a:pPr>
              <a:t>‹#›</a:t>
            </a:fld>
            <a:endParaRPr lang="en-US" altLang="en-US"/>
          </a:p>
        </p:txBody>
      </p:sp>
    </p:spTree>
    <p:extLst>
      <p:ext uri="{BB962C8B-B14F-4D97-AF65-F5344CB8AC3E}">
        <p14:creationId xmlns:p14="http://schemas.microsoft.com/office/powerpoint/2010/main" val="38292533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3D392BF-215B-4CBD-A00C-8A6C53B9654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D8F85DD-B763-48FF-BB3A-6C08F3E624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DA8FCFE8-F21C-4477-A5EC-1C1A8EF4FF25}"/>
              </a:ext>
            </a:extLst>
          </p:cNvPr>
          <p:cNvSpPr>
            <a:spLocks noGrp="1"/>
          </p:cNvSpPr>
          <p:nvPr>
            <p:ph type="sldNum" sz="quarter" idx="12"/>
          </p:nvPr>
        </p:nvSpPr>
        <p:spPr/>
        <p:txBody>
          <a:bodyPr/>
          <a:lstStyle>
            <a:lvl1pPr>
              <a:defRPr/>
            </a:lvl1pPr>
          </a:lstStyle>
          <a:p>
            <a:pPr>
              <a:defRPr/>
            </a:pPr>
            <a:fld id="{4E7C27C6-2EE5-488A-A23F-4C8CC86A5E43}" type="slidenum">
              <a:rPr lang="en-US" altLang="en-US"/>
              <a:pPr>
                <a:defRPr/>
              </a:pPr>
              <a:t>‹#›</a:t>
            </a:fld>
            <a:endParaRPr lang="en-US" altLang="en-US"/>
          </a:p>
        </p:txBody>
      </p:sp>
    </p:spTree>
    <p:extLst>
      <p:ext uri="{BB962C8B-B14F-4D97-AF65-F5344CB8AC3E}">
        <p14:creationId xmlns:p14="http://schemas.microsoft.com/office/powerpoint/2010/main" val="347219260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324CBE1-C795-4DD6-AD78-18010B510CD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5B0BFDB-57BD-4565-B90C-2AC55FF9D2A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06DCB85-7968-4035-AD27-4F2ADA74C8A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822E096A-2459-46AD-B5A1-2C29FE70F2A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6F85E0D4-854B-4DD9-8B85-7A7B1EC8155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FD6BCEB5-09CA-4808-9E0B-FAFCD310657A}"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503FA63D-62AA-4807-81AE-8E0B866106D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2928D59-FEB1-4785-99C3-45BB9CE3C68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6144B6E-0225-4690-B363-2D574EF628F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139" r:id="rId1"/>
    <p:sldLayoutId id="2147485140" r:id="rId2"/>
    <p:sldLayoutId id="2147485141" r:id="rId3"/>
    <p:sldLayoutId id="2147485136" r:id="rId4"/>
    <p:sldLayoutId id="2147485142" r:id="rId5"/>
    <p:sldLayoutId id="2147485137" r:id="rId6"/>
    <p:sldLayoutId id="2147485143" r:id="rId7"/>
    <p:sldLayoutId id="2147485144" r:id="rId8"/>
    <p:sldLayoutId id="2147485145" r:id="rId9"/>
    <p:sldLayoutId id="2147485138" r:id="rId10"/>
    <p:sldLayoutId id="214748514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DB30680-8435-4215-8B0F-65A2C51D2E0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responsibility as  a  Member  of  the  Church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6F0BF4-2FB9-46CA-ABF7-584C89C6A5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EED391-8EB9-4D71-984F-548B15DA5CA1}"/>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your elders.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Why respect them?</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They work hard.</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b.  They  are  </a:t>
            </a:r>
            <a:r>
              <a:rPr lang="en-US" altLang="en-US" sz="4400" b="1">
                <a:solidFill>
                  <a:srgbClr val="339966"/>
                </a:solidFill>
                <a:effectLst>
                  <a:outerShdw blurRad="38100" dist="38100" dir="2700000" algn="tl">
                    <a:srgbClr val="C0C0C0"/>
                  </a:outerShdw>
                </a:effectLst>
                <a:latin typeface="Arial Narrow" panose="020B0606020202030204" pitchFamily="34" charset="0"/>
              </a:rPr>
              <a:t>over  you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stand 		before, so to lead or rule.</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προί̈στημι</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A6009B5-6BFF-4C81-A414-86BB95C7093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807B9E-9A48-4066-A1B9-0083FAF8222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D74E4F-D180-4750-A86C-ADC822EB634C}"/>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your elders.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Why respect them?</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They work hard.</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b.  They  are  </a:t>
            </a:r>
            <a:r>
              <a:rPr lang="en-US" altLang="en-US" sz="4400" b="1">
                <a:solidFill>
                  <a:srgbClr val="339966"/>
                </a:solidFill>
                <a:effectLst>
                  <a:outerShdw blurRad="38100" dist="38100" dir="2700000" algn="tl">
                    <a:srgbClr val="C0C0C0"/>
                  </a:outerShdw>
                </a:effectLst>
                <a:latin typeface="Arial Narrow" panose="020B0606020202030204" pitchFamily="34" charset="0"/>
              </a:rPr>
              <a:t>over  you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stand 		before, so to lead or rule.</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c.  They admonish you.</a:t>
            </a: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προί̈στημι</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C7AFF35-AD34-4795-9FAD-21D9A8BE138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05EE97-02A7-4219-991B-D7AEA455C5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C35630-5F3F-4BAA-9925-57EB2DCAE80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a:t>
            </a:r>
            <a:r>
              <a:rPr lang="en-US" sz="4400" b="1" dirty="0">
                <a:solidFill>
                  <a:srgbClr val="990033"/>
                </a:solidFill>
                <a:effectLst>
                  <a:outerShdw blurRad="38100" dist="38100" dir="2700000" algn="tl">
                    <a:srgbClr val="000000">
                      <a:alpha val="43137"/>
                    </a:srgbClr>
                  </a:outerShdw>
                </a:effectLst>
                <a:latin typeface="Arial Narrow" pitchFamily="34" charset="0"/>
              </a:rPr>
              <a:t> your elders.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Hold them in the highest </a:t>
            </a:r>
            <a:r>
              <a:rPr lang="en-US" sz="4400" b="1" u="sng" dirty="0">
                <a:solidFill>
                  <a:srgbClr val="990033"/>
                </a:solidFill>
                <a:effectLst>
                  <a:outerShdw blurRad="38100" dist="38100" dir="2700000" algn="tl">
                    <a:srgbClr val="000000">
                      <a:alpha val="43137"/>
                    </a:srgbClr>
                  </a:outerShdw>
                </a:effectLst>
                <a:latin typeface="Arial Narrow" pitchFamily="34" charset="0"/>
              </a:rPr>
              <a:t>regard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7460DE6-E3CC-42F8-A852-3D6A607F02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graphicFrame>
        <p:nvGraphicFramePr>
          <p:cNvPr id="5" name="Table 4">
            <a:extLst>
              <a:ext uri="{FF2B5EF4-FFF2-40B4-BE49-F238E27FC236}">
                <a16:creationId xmlns:a16="http://schemas.microsoft.com/office/drawing/2014/main" id="{7BA03325-C04A-4362-937C-E025CF0FD487}"/>
              </a:ext>
            </a:extLst>
          </p:cNvPr>
          <p:cNvGraphicFramePr>
            <a:graphicFrameLocks noGrp="1"/>
          </p:cNvGraphicFramePr>
          <p:nvPr/>
        </p:nvGraphicFramePr>
        <p:xfrm>
          <a:off x="0" y="2743200"/>
          <a:ext cx="9144000" cy="2895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895600">
                <a:tc>
                  <a:txBody>
                    <a:bodyPr/>
                    <a:lstStyle/>
                    <a:p>
                      <a:pPr marL="609600" indent="-609600" algn="just" eaLnBrk="1" fontAlgn="auto" hangingPunct="1">
                        <a:spcAft>
                          <a:spcPts val="0"/>
                        </a:spcAft>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we ask you, brothers, to respect those who work hard among you, who are over you in the Lord and who admonish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Hold them in the highest regard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love because of their work. Live in peace with each other. - v12-13</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52940D-4DC7-41E8-AB56-86D5C21910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22C267-3AF7-4BA9-A54A-A6CC716BED64}"/>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a:t>
            </a:r>
            <a:r>
              <a:rPr lang="en-US" sz="4400" b="1" dirty="0">
                <a:solidFill>
                  <a:srgbClr val="990033"/>
                </a:solidFill>
                <a:effectLst>
                  <a:outerShdw blurRad="38100" dist="38100" dir="2700000" algn="tl">
                    <a:srgbClr val="000000">
                      <a:alpha val="43137"/>
                    </a:srgbClr>
                  </a:outerShdw>
                </a:effectLst>
                <a:latin typeface="Arial Narrow" pitchFamily="34" charset="0"/>
              </a:rPr>
              <a:t> your elders.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Hold them in the highest </a:t>
            </a:r>
            <a:r>
              <a:rPr lang="en-US" sz="4400" b="1" u="sng" dirty="0">
                <a:solidFill>
                  <a:srgbClr val="990033"/>
                </a:solidFill>
                <a:effectLst>
                  <a:outerShdw blurRad="38100" dist="38100" dir="2700000" algn="tl">
                    <a:srgbClr val="000000">
                      <a:alpha val="43137"/>
                    </a:srgbClr>
                  </a:outerShdw>
                </a:effectLst>
                <a:latin typeface="Arial Narrow" pitchFamily="34" charset="0"/>
              </a:rPr>
              <a:t>regard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C351997-944C-4A0C-8A9B-C4B7F25C2D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graphicFrame>
        <p:nvGraphicFramePr>
          <p:cNvPr id="5" name="Table 4">
            <a:extLst>
              <a:ext uri="{FF2B5EF4-FFF2-40B4-BE49-F238E27FC236}">
                <a16:creationId xmlns:a16="http://schemas.microsoft.com/office/drawing/2014/main" id="{4D846854-6C3C-4E81-94FD-64DF4FEA63AE}"/>
              </a:ext>
            </a:extLst>
          </p:cNvPr>
          <p:cNvGraphicFramePr>
            <a:graphicFrameLocks noGrp="1"/>
          </p:cNvGraphicFramePr>
          <p:nvPr/>
        </p:nvGraphicFramePr>
        <p:xfrm>
          <a:off x="0" y="2819400"/>
          <a:ext cx="9144000" cy="1798638"/>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17986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5:17 - The elders who direct the affairs of the church well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are worthy of double honor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especially those whose work is preaching and teaching.</a:t>
                      </a:r>
                    </a:p>
                  </a:txBody>
                  <a:tcPr marT="45728" marB="4572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28" marB="4572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39A6A1-40EB-4AB4-B840-FC49BCB2FC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0C85B7-7B38-4794-BF0F-F34FF65E480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a:t>
            </a:r>
            <a:r>
              <a:rPr lang="en-US" sz="4400" b="1" dirty="0">
                <a:solidFill>
                  <a:srgbClr val="990033"/>
                </a:solidFill>
                <a:effectLst>
                  <a:outerShdw blurRad="38100" dist="38100" dir="2700000" algn="tl">
                    <a:srgbClr val="000000">
                      <a:alpha val="43137"/>
                    </a:srgbClr>
                  </a:outerShdw>
                </a:effectLst>
                <a:latin typeface="Arial Narrow" pitchFamily="34" charset="0"/>
              </a:rPr>
              <a:t> your elders.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Hold them in the highest </a:t>
            </a:r>
            <a:r>
              <a:rPr lang="en-US" sz="4400" b="1" u="sng" dirty="0">
                <a:solidFill>
                  <a:srgbClr val="990033"/>
                </a:solidFill>
                <a:effectLst>
                  <a:outerShdw blurRad="38100" dist="38100" dir="2700000" algn="tl">
                    <a:srgbClr val="000000">
                      <a:alpha val="43137"/>
                    </a:srgbClr>
                  </a:outerShdw>
                </a:effectLst>
                <a:latin typeface="Arial Narrow" pitchFamily="34" charset="0"/>
              </a:rPr>
              <a:t>regard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ACA6E27-C965-4EFD-BF57-BD6D87B1EA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graphicFrame>
        <p:nvGraphicFramePr>
          <p:cNvPr id="5" name="Table 4">
            <a:extLst>
              <a:ext uri="{FF2B5EF4-FFF2-40B4-BE49-F238E27FC236}">
                <a16:creationId xmlns:a16="http://schemas.microsoft.com/office/drawing/2014/main" id="{EBA1BE27-91D5-46ED-A104-A8D091E231D0}"/>
              </a:ext>
            </a:extLst>
          </p:cNvPr>
          <p:cNvGraphicFramePr>
            <a:graphicFrameLocks noGrp="1"/>
          </p:cNvGraphicFramePr>
          <p:nvPr/>
        </p:nvGraphicFramePr>
        <p:xfrm>
          <a:off x="0" y="27432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13:7 - Remember your leaders, who spoke the word of God to you. Consider the outcome of their way of life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imitate their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7B2D8A-93AB-41E0-B274-CF5853DE8A5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8CB1EB-720A-4B99-A299-46F98891568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Your Responsibility Towards One 	Another</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graphicFrame>
        <p:nvGraphicFramePr>
          <p:cNvPr id="4" name="Table 3">
            <a:extLst>
              <a:ext uri="{FF2B5EF4-FFF2-40B4-BE49-F238E27FC236}">
                <a16:creationId xmlns:a16="http://schemas.microsoft.com/office/drawing/2014/main" id="{03EF3A26-5D98-4575-85A9-C7CB92EAC347}"/>
              </a:ext>
            </a:extLst>
          </p:cNvPr>
          <p:cNvGraphicFramePr>
            <a:graphicFrameLocks noGrp="1"/>
          </p:cNvGraphicFramePr>
          <p:nvPr/>
        </p:nvGraphicFramePr>
        <p:xfrm>
          <a:off x="0" y="2514600"/>
          <a:ext cx="9144000" cy="222567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urge you, brothers, warn those who are idle, encourage the timid, help the weak, be patient with everyone. Make sure that nobody pays back wrong for wrong, but always try to be kind to each other and to everyone else. - v14-15</a:t>
                      </a:r>
                    </a:p>
                  </a:txBody>
                  <a:tcPr marT="45733" marB="45733"/>
                </a:tc>
                <a:tc>
                  <a:txBody>
                    <a:bodyPr/>
                    <a:lstStyle/>
                    <a:p>
                      <a:pPr algn="just"/>
                      <a:endParaRPr lang="en-US" sz="2800" b="0" dirty="0">
                        <a:solidFill>
                          <a:srgbClr val="990033"/>
                        </a:solidFill>
                        <a:effectLst>
                          <a:outerShdw blurRad="38100" dist="38100" dir="2700000" algn="tl">
                            <a:srgbClr val="000000">
                              <a:alpha val="43137"/>
                            </a:srgbClr>
                          </a:outerShdw>
                        </a:effectLst>
                        <a:latin typeface="Arial Narrow"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41A9E3-0F6D-4C98-9DE6-439EA28BDA6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EB4B3D-F040-4526-89F6-7448666077FE}"/>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Warn the </a:t>
            </a:r>
            <a:r>
              <a:rPr lang="en-US" sz="4400" b="1" u="sng" dirty="0">
                <a:solidFill>
                  <a:srgbClr val="990033"/>
                </a:solidFill>
                <a:effectLst>
                  <a:outerShdw blurRad="38100" dist="38100" dir="2700000" algn="tl">
                    <a:srgbClr val="000000">
                      <a:alpha val="43137"/>
                    </a:srgbClr>
                  </a:outerShdw>
                </a:effectLst>
                <a:latin typeface="Arial Narrow" pitchFamily="34" charset="0"/>
              </a:rPr>
              <a:t>idle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B1A0CA7-C90D-45B8-803D-DA98DB73D9C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434D5E24-129B-47F7-A234-14AB5055B792}"/>
              </a:ext>
            </a:extLst>
          </p:cNvPr>
          <p:cNvGraphicFramePr>
            <a:graphicFrameLocks noGrp="1"/>
          </p:cNvGraphicFramePr>
          <p:nvPr/>
        </p:nvGraphicFramePr>
        <p:xfrm>
          <a:off x="0" y="22098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urge you, brothers,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warn those who are idle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encourage the timid, help the weak, be patient with everyone. - v14</a:t>
                      </a:r>
                    </a:p>
                  </a:txBody>
                  <a:tcPr/>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D081FC-C56E-4CD0-BCC3-3A18C41AD42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453663-FA88-4ADB-AB3C-D3638CDE5B0C}"/>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Warn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idle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Idle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out of order, out of 	place, doesn’t belong. Military: 	insubordinate, disobey, go 	AWOL.</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ἄτακτος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FC5D741-5095-4EC0-8F7C-7D9192451AF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431ABC-17E3-459A-8D20-B5B979661C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C0B8B2-319B-4AB8-B68A-3A2DB3D75989}"/>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Warn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idle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Idle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out of order, out of 	place, doesn’t belong. Military: 	insubordinate, disobey, go 	AWOL.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How are we to help them? 	Warn them!</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ἄτακτος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664487A-B914-4D2E-B00C-7F52191FAB7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0F5237-D07A-4DF3-893C-0DC67262D6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E71B62-62CA-4A7F-BB85-68B9CD63EB7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Warn the </a:t>
            </a:r>
            <a:r>
              <a:rPr lang="en-US" sz="4400" b="1" u="sng" dirty="0">
                <a:solidFill>
                  <a:srgbClr val="990033"/>
                </a:solidFill>
                <a:effectLst>
                  <a:outerShdw blurRad="38100" dist="38100" dir="2700000" algn="tl">
                    <a:srgbClr val="000000">
                      <a:alpha val="43137"/>
                    </a:srgbClr>
                  </a:outerShdw>
                </a:effectLst>
                <a:latin typeface="Arial Narrow" pitchFamily="34" charset="0"/>
              </a:rPr>
              <a:t>idle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Encourage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timid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55A24BD-DA21-4D54-8B38-E0D4DB3968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2EEA97E8-FD44-4A9E-A5F3-53B7BDCA115C}"/>
              </a:ext>
            </a:extLst>
          </p:cNvPr>
          <p:cNvGraphicFramePr>
            <a:graphicFrameLocks noGrp="1"/>
          </p:cNvGraphicFramePr>
          <p:nvPr/>
        </p:nvGraphicFramePr>
        <p:xfrm>
          <a:off x="0" y="28956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urge you, brothers,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warn those who are idle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encourage the timid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help the weak, be patient with everyone. - v14</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BDFFD4-C485-4DEB-A23F-B1FEF1EA065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374A8B-A8D0-43B3-8D6C-C303E2ED3751}"/>
              </a:ext>
            </a:extLst>
          </p:cNvPr>
          <p:cNvSpPr>
            <a:spLocks noGrp="1" noChangeArrowheads="1"/>
          </p:cNvSpPr>
          <p:nvPr>
            <p:ph idx="1"/>
          </p:nvPr>
        </p:nvSpPr>
        <p:spPr>
          <a:xfrm>
            <a:off x="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 Your Responsibility Towards Your 	Church Leadership</a:t>
            </a: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Now we ask you, brothers, to respect those who work hard among you, who are over you in the Lord and who admonish you. Hold them in the highest regard in love because of their work. Live in peace with each other. - v12-13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536D37-9983-49CA-AF2B-3E29E514905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551D3F-0A9F-4DD9-AFD4-91ECFBF3E268}"/>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Encourage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timid</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Timid </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weak  souls;  those 	whose faith has never 	developed.</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ὀλιγόψυχος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C5BA533-7596-4AD3-9427-14060C4F8D6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B48008-2442-4A76-97C2-3F43280466E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1A28D5-A689-4CE0-9048-AF0C8F2BAF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Encourage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timid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happened?</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599E511-6D19-43BB-A70A-EB1C0C29DE4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DD5CA8CC-A93E-41DA-8C86-641283933470}"/>
              </a:ext>
            </a:extLst>
          </p:cNvPr>
          <p:cNvGraphicFramePr>
            <a:graphicFrameLocks noGrp="1"/>
          </p:cNvGraphicFramePr>
          <p:nvPr/>
        </p:nvGraphicFramePr>
        <p:xfrm>
          <a:off x="0" y="2971800"/>
          <a:ext cx="9144000" cy="944563"/>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9445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13:7 - Other seed fell among thorns, which grew up and choked the plants.</a:t>
                      </a:r>
                    </a:p>
                  </a:txBody>
                  <a:tcPr marT="45667" marB="45667"/>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67" marB="45667"/>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241759-3556-4F1F-9C52-C3336BE19CD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91B1A2-42AE-4435-B3D9-3C4F67C3103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Encourage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timid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do we learn?</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BF08207-CAFC-4F37-9FAE-8685F465E5F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80390539-CB14-4DBF-A146-11C7579BC1BA}"/>
              </a:ext>
            </a:extLst>
          </p:cNvPr>
          <p:cNvGraphicFramePr>
            <a:graphicFrameLocks noGrp="1"/>
          </p:cNvGraphicFramePr>
          <p:nvPr/>
        </p:nvGraphicFramePr>
        <p:xfrm>
          <a:off x="0" y="2925763"/>
          <a:ext cx="9144000" cy="222567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13:22 - The one who received the seed that fell among the thorns is the man who hears the word, but the worries of this life &amp; the deceitfulness of wealth choke it, making it unfruitful.</a:t>
                      </a:r>
                    </a:p>
                  </a:txBody>
                  <a:tcPr marT="45733" marB="45733"/>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816136-7AC3-469C-9160-1E767BDA443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03E772-0E61-4243-8DD5-493453244E6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Encourage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timid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are they? A church 	member who hasn’t grown 	spiritually </a:t>
            </a:r>
            <a:r>
              <a:rPr lang="en-US" sz="4400" b="1">
                <a:solidFill>
                  <a:srgbClr val="990033"/>
                </a:solidFill>
                <a:effectLst>
                  <a:outerShdw blurRad="38100" dist="38100" dir="2700000" algn="tl">
                    <a:srgbClr val="000000">
                      <a:alpha val="43137"/>
                    </a:srgbClr>
                  </a:outerShdw>
                </a:effectLst>
                <a:latin typeface="Arial Narrow" pitchFamily="34" charset="0"/>
              </a:rPr>
              <a:t>in twenty </a:t>
            </a:r>
            <a:r>
              <a:rPr lang="en-US" sz="4400" b="1" dirty="0">
                <a:solidFill>
                  <a:srgbClr val="990033"/>
                </a:solidFill>
                <a:effectLst>
                  <a:outerShdw blurRad="38100" dist="38100" dir="2700000" algn="tl">
                    <a:srgbClr val="000000">
                      <a:alpha val="43137"/>
                    </a:srgbClr>
                  </a:outerShdw>
                </a:effectLst>
                <a:latin typeface="Arial Narrow" pitchFamily="34" charset="0"/>
              </a:rPr>
              <a:t>years.</a:t>
            </a:r>
            <a:br>
              <a:rPr lang="en-US" sz="4400" b="1" dirty="0">
                <a:solidFill>
                  <a:srgbClr val="990033"/>
                </a:solidFill>
                <a:effectLst>
                  <a:outerShdw blurRad="38100" dist="38100" dir="2700000" algn="tl">
                    <a:srgbClr val="000000">
                      <a:alpha val="43137"/>
                    </a:srgbClr>
                  </a:outerShdw>
                </a:effectLst>
                <a:latin typeface="Arial Narrow" pitchFamily="34" charset="0"/>
              </a:rPr>
            </a:b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Encourage them to grow in their 	faith!</a:t>
            </a:r>
          </a:p>
        </p:txBody>
      </p:sp>
      <p:sp>
        <p:nvSpPr>
          <p:cNvPr id="4" name="Rectangle 3">
            <a:extLst>
              <a:ext uri="{FF2B5EF4-FFF2-40B4-BE49-F238E27FC236}">
                <a16:creationId xmlns:a16="http://schemas.microsoft.com/office/drawing/2014/main" id="{4DC8411B-28D6-458F-834E-3CEF3537625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1C3CE1-2938-4764-8E05-597019F014A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F94429-750B-4364-989E-70257861CEA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Help the </a:t>
            </a:r>
            <a:r>
              <a:rPr lang="en-US" sz="4400" b="1" u="sng" dirty="0">
                <a:solidFill>
                  <a:srgbClr val="990033"/>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125FABF-51E6-4D43-9862-9EBAF28DD36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60BB6174-BA18-49FD-9248-70F38A4E18EC}"/>
              </a:ext>
            </a:extLst>
          </p:cNvPr>
          <p:cNvGraphicFramePr>
            <a:graphicFrameLocks noGrp="1"/>
          </p:cNvGraphicFramePr>
          <p:nvPr/>
        </p:nvGraphicFramePr>
        <p:xfrm>
          <a:off x="0" y="20574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urge you, brothers, warn those who are idle, encourage the timid,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help the weak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be patient with everyone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E6DCBF-A688-497E-A8A9-93FC28A3D77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0240F9-F5E7-4CAE-9726-08488954D5E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Help the </a:t>
            </a:r>
            <a:r>
              <a:rPr lang="en-US" sz="4400" b="1" u="sng" dirty="0">
                <a:solidFill>
                  <a:srgbClr val="990033"/>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Who are they? Brand new 	Christians!</a:t>
            </a:r>
          </a:p>
        </p:txBody>
      </p:sp>
      <p:sp>
        <p:nvSpPr>
          <p:cNvPr id="4" name="Rectangle 3">
            <a:extLst>
              <a:ext uri="{FF2B5EF4-FFF2-40B4-BE49-F238E27FC236}">
                <a16:creationId xmlns:a16="http://schemas.microsoft.com/office/drawing/2014/main" id="{1E815C72-C942-48F4-9134-43EF9D72497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CA9BF1-15E2-4344-BEE4-4C5C042DAE9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7DF24B-BAC8-4E93-865E-3552E2AA2E96}"/>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Help the </a:t>
            </a:r>
            <a:r>
              <a:rPr lang="en-US" sz="4400" b="1" u="sng" dirty="0">
                <a:solidFill>
                  <a:srgbClr val="990033"/>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happened?</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90549D1-DB48-4209-9F8B-D9E034FD2DF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775345C0-154D-4996-B985-969A190F2709}"/>
              </a:ext>
            </a:extLst>
          </p:cNvPr>
          <p:cNvGraphicFramePr>
            <a:graphicFrameLocks noGrp="1"/>
          </p:cNvGraphicFramePr>
          <p:nvPr/>
        </p:nvGraphicFramePr>
        <p:xfrm>
          <a:off x="0" y="3048000"/>
          <a:ext cx="9144000" cy="222567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13:5-6 - Some fell on rocky places, where it did not have much soil. It sprang up quickly, because the soil was shallow. But when the sun came up, the plants were scorched, and they withered because they had no root.</a:t>
                      </a:r>
                    </a:p>
                  </a:txBody>
                  <a:tcPr marT="45733" marB="45733"/>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BB6A1F-0B1C-46EB-8A4B-2BA2FE8D9CD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7465DC-524F-4265-B482-F6833FD37E7A}"/>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Help the </a:t>
            </a:r>
            <a:r>
              <a:rPr lang="en-US" sz="4400" b="1" u="sng" dirty="0">
                <a:solidFill>
                  <a:srgbClr val="990033"/>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do we learn?</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A9B9F7AC-76D0-44A1-9012-1862442B16D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7CC159F0-1E5F-45A0-8BD5-CC55A90070E8}"/>
              </a:ext>
            </a:extLst>
          </p:cNvPr>
          <p:cNvGraphicFramePr>
            <a:graphicFrameLocks noGrp="1"/>
          </p:cNvGraphicFramePr>
          <p:nvPr/>
        </p:nvGraphicFramePr>
        <p:xfrm>
          <a:off x="0" y="28956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13:20-21 - The one who received the seed that fell on rocky places is the man who hears the word and at once receives it with joy. But since he has no root, he lasts only a short time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When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trouble or persecution comes because of the word, he quickly falls away.</a:t>
                      </a:r>
                    </a:p>
                  </a:txBody>
                  <a:tcPr marT="45678" marB="4567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0199AE-2EB8-41B1-A09F-F205A9DDC80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25CF17-EE08-4ABA-B53D-B8B8DFF3ADF6}"/>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Help the </a:t>
            </a:r>
            <a:r>
              <a:rPr lang="en-US" sz="4400" b="1" u="sng" dirty="0">
                <a:solidFill>
                  <a:srgbClr val="990033"/>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 we help them? Call 	them, invite them, let them know 	you care!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2373419-5C5C-4F87-BC36-BB26BB90B3F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0B3CD6-DDEF-4464-80C1-78259893210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76438C-0141-4647-AB86-FB1252224A0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Be </a:t>
            </a:r>
            <a:r>
              <a:rPr lang="en-US" sz="4400" b="1" u="sng" dirty="0">
                <a:solidFill>
                  <a:srgbClr val="990033"/>
                </a:solidFill>
                <a:effectLst>
                  <a:outerShdw blurRad="38100" dist="38100" dir="2700000" algn="tl">
                    <a:srgbClr val="000000">
                      <a:alpha val="43137"/>
                    </a:srgbClr>
                  </a:outerShdw>
                </a:effectLst>
                <a:latin typeface="Arial Narrow" pitchFamily="34" charset="0"/>
              </a:rPr>
              <a:t>patient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446FCB7-3D84-493A-AD18-FEFE1F9D9D1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38657B4E-288D-4FAA-90CC-2A470AEBF068}"/>
              </a:ext>
            </a:extLst>
          </p:cNvPr>
          <p:cNvGraphicFramePr>
            <a:graphicFrameLocks noGrp="1"/>
          </p:cNvGraphicFramePr>
          <p:nvPr/>
        </p:nvGraphicFramePr>
        <p:xfrm>
          <a:off x="0" y="22098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urge you, brothers, warn those who are idle, encourage the timid, help the weak,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patient with everyone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0F06B7-B0C9-4D21-B80F-E608C6A219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658BAA-1771-4C3B-AF41-DFC704C00AF1}"/>
              </a:ext>
            </a:extLst>
          </p:cNvPr>
          <p:cNvSpPr>
            <a:spLocks noGrp="1" noChangeArrowheads="1"/>
          </p:cNvSpPr>
          <p:nvPr>
            <p:ph idx="1"/>
          </p:nvPr>
        </p:nvSpPr>
        <p:spPr>
          <a:xfrm>
            <a:off x="0" y="2057400"/>
            <a:ext cx="9144000" cy="39624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Now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ask you, brothers,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respect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those who work hard among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are over you in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who admonish you. Hold them in the highest regard in love because of their work. Live in peace with each other. - v12-13</a:t>
            </a:r>
          </a:p>
        </p:txBody>
      </p:sp>
      <p:sp>
        <p:nvSpPr>
          <p:cNvPr id="4" name="Rectangle 3">
            <a:extLst>
              <a:ext uri="{FF2B5EF4-FFF2-40B4-BE49-F238E27FC236}">
                <a16:creationId xmlns:a16="http://schemas.microsoft.com/office/drawing/2014/main" id="{EE10E021-2D47-4361-BF13-B8C52B598C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
        <p:nvSpPr>
          <p:cNvPr id="6" name="TextBox 5">
            <a:extLst>
              <a:ext uri="{FF2B5EF4-FFF2-40B4-BE49-F238E27FC236}">
                <a16:creationId xmlns:a16="http://schemas.microsoft.com/office/drawing/2014/main" id="{98926CAD-8356-41DB-B8DE-C18FA9542269}"/>
              </a:ext>
            </a:extLst>
          </p:cNvPr>
          <p:cNvSpPr txBox="1"/>
          <p:nvPr/>
        </p:nvSpPr>
        <p:spPr>
          <a:xfrm>
            <a:off x="609600" y="1066800"/>
            <a:ext cx="8077200" cy="769938"/>
          </a:xfrm>
          <a:prstGeom prst="rect">
            <a:avLst/>
          </a:prstGeom>
          <a:noFill/>
        </p:spPr>
        <p:txBody>
          <a:bodyPr>
            <a:spAutoFit/>
          </a:bodyPr>
          <a:lstStyle/>
          <a:p>
            <a:pPr eaLnBrk="1" hangingPunct="1">
              <a:defRPr/>
            </a:pPr>
            <a:r>
              <a:rPr lang="en-US" sz="4400" dirty="0">
                <a:effectLst>
                  <a:outerShdw blurRad="38100" dist="38100" dir="2700000" algn="tl">
                    <a:srgbClr val="000000">
                      <a:alpha val="43137"/>
                    </a:srgbClr>
                  </a:outerShdw>
                </a:effectLst>
              </a:rPr>
              <a:t>A. </a:t>
            </a:r>
            <a:r>
              <a:rPr lang="en-US" sz="4400" u="sng" dirty="0">
                <a:effectLst>
                  <a:outerShdw blurRad="38100" dist="38100" dir="2700000" algn="tl">
                    <a:srgbClr val="000000">
                      <a:alpha val="43137"/>
                    </a:srgbClr>
                  </a:outerShdw>
                </a:effectLst>
              </a:rPr>
              <a:t>Respect</a:t>
            </a:r>
            <a:r>
              <a:rPr lang="en-US" sz="4400" dirty="0">
                <a:effectLst>
                  <a:outerShdw blurRad="38100" dist="38100" dir="2700000" algn="tl">
                    <a:srgbClr val="000000">
                      <a:alpha val="43137"/>
                    </a:srgbClr>
                  </a:outerShdw>
                </a:effectLst>
              </a:rPr>
              <a:t> your elders.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12E5C1-6CCE-4E2C-8A8D-3C42D58A7BD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04531D-821F-4052-A564-3B8A42CCC935}"/>
              </a:ext>
            </a:extLst>
          </p:cNvPr>
          <p:cNvSpPr>
            <a:spLocks noGrp="1" noChangeArrowheads="1"/>
          </p:cNvSpPr>
          <p:nvPr>
            <p:ph idx="1"/>
          </p:nvPr>
        </p:nvSpPr>
        <p:spPr>
          <a:xfrm>
            <a:off x="5334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D. Be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patient</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Patience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long or slow to display anger or come to conclusions.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Trench: “a long holding out of the mind before it gives room to anger!”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μακροθυμέω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F6E5278-9C7C-4BBE-8EF2-9EEA0093099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D6B9CC-ACCB-4AB2-A209-C818375151D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37F1AE-EBAD-4DB1-AC03-E33BC07B24BB}"/>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Be </a:t>
            </a:r>
            <a:r>
              <a:rPr lang="en-US" sz="4400" b="1" u="sng" dirty="0">
                <a:solidFill>
                  <a:srgbClr val="990033"/>
                </a:solidFill>
                <a:effectLst>
                  <a:outerShdw blurRad="38100" dist="38100" dir="2700000" algn="tl">
                    <a:srgbClr val="000000">
                      <a:alpha val="43137"/>
                    </a:srgbClr>
                  </a:outerShdw>
                </a:effectLst>
                <a:latin typeface="Arial Narrow" pitchFamily="34" charset="0"/>
              </a:rPr>
              <a:t>patient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it?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C0A6DB9-E6A5-42DF-9958-D914EDFCEBE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6F3DF67C-C605-4F21-B090-FFEF17AE5877}"/>
              </a:ext>
            </a:extLst>
          </p:cNvPr>
          <p:cNvGraphicFramePr>
            <a:graphicFrameLocks noGrp="1"/>
          </p:cNvGraphicFramePr>
          <p:nvPr/>
        </p:nvGraphicFramePr>
        <p:xfrm>
          <a:off x="0" y="29718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5:22 -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fruit of 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love, joy, peace,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patience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kindness, goodness, faithfulness . . .</a:t>
                      </a:r>
                    </a:p>
                  </a:txBody>
                  <a:tcPr/>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946637-0CC7-4C66-8F41-5A6FA7C96C1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D444C7-73AA-4ABB-9EFE-04BCF48C682B}"/>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Be kind - even when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wronged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96798AD-CB0C-4ABD-AB42-8D5439C260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B7B56537-B552-4214-9B7D-7D963A26BDE0}"/>
              </a:ext>
            </a:extLst>
          </p:cNvPr>
          <p:cNvGraphicFramePr>
            <a:graphicFrameLocks noGrp="1"/>
          </p:cNvGraphicFramePr>
          <p:nvPr/>
        </p:nvGraphicFramePr>
        <p:xfrm>
          <a:off x="0" y="27432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Make sure that nobody pays back wrong for wrong, but always try to be kind to each other and to everyone else. - v15</a:t>
                      </a:r>
                    </a:p>
                  </a:txBody>
                  <a:tcPr/>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C437E2-A3A6-4E9D-8F61-E56D85189F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396895-4169-429D-A7F7-AFC184C7AC58}"/>
              </a:ext>
            </a:extLst>
          </p:cNvPr>
          <p:cNvSpPr>
            <a:spLocks noGrp="1" noChangeArrowheads="1"/>
          </p:cNvSpPr>
          <p:nvPr>
            <p:ph idx="1"/>
          </p:nvPr>
        </p:nvSpPr>
        <p:spPr>
          <a:xfrm>
            <a:off x="533400" y="10668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Be kind - even when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wronged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F3882FE-A45A-400B-8B07-3DA413F9CDA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DCE6203A-E131-4982-A3CA-59770A5DE799}"/>
              </a:ext>
            </a:extLst>
          </p:cNvPr>
          <p:cNvGraphicFramePr>
            <a:graphicFrameLocks noGrp="1"/>
          </p:cNvGraphicFramePr>
          <p:nvPr/>
        </p:nvGraphicFramePr>
        <p:xfrm>
          <a:off x="0" y="2498725"/>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5:39-41 - But I tell you, Do not resist an evil person. If someone strikes you on the right cheek, turn to him the other also. And if someone wants to sue you and take your tunic, let him have your cloak as well. If someone forces you to go one mile, go with him two miles.</a:t>
                      </a:r>
                    </a:p>
                  </a:txBody>
                  <a:tcPr marT="45678" marB="4567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10890D-DAB0-4ABA-860B-7D97FF798FE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F34A22-5DF1-439D-8E26-152F45AE3F2D}"/>
              </a:ext>
            </a:extLst>
          </p:cNvPr>
          <p:cNvSpPr>
            <a:spLocks noGrp="1" noChangeArrowheads="1"/>
          </p:cNvSpPr>
          <p:nvPr>
            <p:ph idx="1"/>
          </p:nvPr>
        </p:nvSpPr>
        <p:spPr>
          <a:xfrm>
            <a:off x="533400" y="10668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Be kind - even when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wronged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AE2B000-84D8-4821-86EE-B8064CB0228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Your Responsibility Towards One Another</a:t>
            </a:r>
            <a:endParaRPr lang="en-US" dirty="0"/>
          </a:p>
        </p:txBody>
      </p:sp>
      <p:graphicFrame>
        <p:nvGraphicFramePr>
          <p:cNvPr id="5" name="Table 4">
            <a:extLst>
              <a:ext uri="{FF2B5EF4-FFF2-40B4-BE49-F238E27FC236}">
                <a16:creationId xmlns:a16="http://schemas.microsoft.com/office/drawing/2014/main" id="{CC6F400D-EA71-47EA-A11E-B214CF84CA4D}"/>
              </a:ext>
            </a:extLst>
          </p:cNvPr>
          <p:cNvGraphicFramePr>
            <a:graphicFrameLocks noGrp="1"/>
          </p:cNvGraphicFramePr>
          <p:nvPr/>
        </p:nvGraphicFramePr>
        <p:xfrm>
          <a:off x="0" y="2590800"/>
          <a:ext cx="9144000" cy="222567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12:20-21 - If your enemy is hungry, feed him; if he is thirsty, give him something to drink.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doing this, you will heap burning coals on his head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 not be overcome by evil, but overcome evil with good.</a:t>
                      </a:r>
                    </a:p>
                  </a:txBody>
                  <a:tcPr marT="45733" marB="45733"/>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A4F263-889B-460F-ADA2-8B9C31A4D99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8DB1C2-60C6-4AA9-806E-ACDCC8D670AF}"/>
              </a:ext>
            </a:extLst>
          </p:cNvPr>
          <p:cNvSpPr>
            <a:spLocks noGrp="1" noChangeArrowheads="1"/>
          </p:cNvSpPr>
          <p:nvPr>
            <p:ph idx="1"/>
          </p:nvPr>
        </p:nvSpPr>
        <p:spPr>
          <a:xfrm>
            <a:off x="457200" y="1219200"/>
            <a:ext cx="8229600" cy="4953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Your Responsibility Toward God</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graphicFrame>
        <p:nvGraphicFramePr>
          <p:cNvPr id="4" name="Table 3">
            <a:extLst>
              <a:ext uri="{FF2B5EF4-FFF2-40B4-BE49-F238E27FC236}">
                <a16:creationId xmlns:a16="http://schemas.microsoft.com/office/drawing/2014/main" id="{BAC68DE5-BD27-4133-BB4D-C276DC54BF0F}"/>
              </a:ext>
            </a:extLst>
          </p:cNvPr>
          <p:cNvGraphicFramePr>
            <a:graphicFrameLocks noGrp="1"/>
          </p:cNvGraphicFramePr>
          <p:nvPr/>
        </p:nvGraphicFramePr>
        <p:xfrm>
          <a:off x="0" y="20574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joyful always; pray continually; give thanks in all circumstances, for this is God’s will for you in Christ Jesus. Do not put out the Spirit’s fire; do not treat prophecies with contempt. Test everything. Hold on to the good. Avoid every kind of evil. - 16-22</a:t>
                      </a:r>
                    </a:p>
                  </a:txBody>
                  <a:tcPr marT="45678" marB="4567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98349B-5006-4AC8-B1ED-ACD87C800FE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B89BD6-C29E-4BB8-950E-A0CEC6C65F6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a:t>
            </a:r>
            <a:r>
              <a:rPr lang="en-US" sz="4400" b="1" u="sng" dirty="0">
                <a:solidFill>
                  <a:srgbClr val="990033"/>
                </a:solidFill>
                <a:effectLst>
                  <a:outerShdw blurRad="38100" dist="38100" dir="2700000" algn="tl">
                    <a:srgbClr val="000000">
                      <a:alpha val="43137"/>
                    </a:srgbClr>
                  </a:outerShdw>
                </a:effectLst>
                <a:latin typeface="Arial Narrow" pitchFamily="34" charset="0"/>
              </a:rPr>
              <a:t>joyful</a:t>
            </a:r>
            <a:r>
              <a:rPr lang="en-US" sz="4400" b="1" dirty="0">
                <a:solidFill>
                  <a:srgbClr val="990033"/>
                </a:solidFill>
                <a:effectLst>
                  <a:outerShdw blurRad="38100" dist="38100" dir="2700000" algn="tl">
                    <a:srgbClr val="000000">
                      <a:alpha val="43137"/>
                    </a:srgbClr>
                  </a:outerShdw>
                </a:effectLst>
                <a:latin typeface="Arial Narrow" pitchFamily="34" charset="0"/>
              </a:rPr>
              <a:t> always.</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6B96788-480F-4576-92EA-233704D728E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1B231750-A0D8-4E67-82D1-5BEFB4560A33}"/>
              </a:ext>
            </a:extLst>
          </p:cNvPr>
          <p:cNvGraphicFramePr>
            <a:graphicFrameLocks noGrp="1"/>
          </p:cNvGraphicFramePr>
          <p:nvPr/>
        </p:nvGraphicFramePr>
        <p:xfrm>
          <a:off x="0" y="20574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joyful always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pray continually; give thanks in all circumstances, for this is God’s will for you in Christ Jesus. Do not put out the Spirit’s fire; do not treat prophecies with contempt. Test everything. Hold on to the good. Avoid every kind of evil. - 16-22</a:t>
                      </a:r>
                    </a:p>
                  </a:txBody>
                  <a:tcPr marT="45678" marB="45678"/>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3A5B0A-C4D5-4E25-83CA-4D7A2226C75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95242E-D828-4A0A-8130-8E889C5ED151}"/>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a:t>
            </a:r>
            <a:r>
              <a:rPr lang="en-US" sz="4400" b="1" u="sng" dirty="0">
                <a:solidFill>
                  <a:srgbClr val="990033"/>
                </a:solidFill>
                <a:effectLst>
                  <a:outerShdw blurRad="38100" dist="38100" dir="2700000" algn="tl">
                    <a:srgbClr val="000000">
                      <a:alpha val="43137"/>
                    </a:srgbClr>
                  </a:outerShdw>
                </a:effectLst>
                <a:latin typeface="Arial Narrow" pitchFamily="34" charset="0"/>
              </a:rPr>
              <a:t>joyful</a:t>
            </a:r>
            <a:r>
              <a:rPr lang="en-US" sz="4400" b="1" dirty="0">
                <a:solidFill>
                  <a:srgbClr val="990033"/>
                </a:solidFill>
                <a:effectLst>
                  <a:outerShdw blurRad="38100" dist="38100" dir="2700000" algn="tl">
                    <a:srgbClr val="000000">
                      <a:alpha val="43137"/>
                    </a:srgbClr>
                  </a:outerShdw>
                </a:effectLst>
                <a:latin typeface="Arial Narrow" pitchFamily="34" charset="0"/>
              </a:rPr>
              <a:t> always.</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8DECE67-C5CF-4DD6-A519-62B29435B96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BB2375D9-8097-4BD6-B2B4-0D00F88F757C}"/>
              </a:ext>
            </a:extLst>
          </p:cNvPr>
          <p:cNvGraphicFramePr>
            <a:graphicFrameLocks noGrp="1"/>
          </p:cNvGraphicFramePr>
          <p:nvPr/>
        </p:nvGraphicFramePr>
        <p:xfrm>
          <a:off x="0" y="20574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5:11-12 -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Blessed are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people insult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persecute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falsely say all kinds of evil against you because of me. Rejoice and be glad,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great is your reward in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in the same way they persecuted the prophets who were before you.</a:t>
                      </a:r>
                    </a:p>
                  </a:txBody>
                  <a:tcPr marT="45678" marB="4567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82C83A-7369-48FE-B2F3-27B4660E3F4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2DD781-3292-4C95-A175-59A2C1AAA8F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a:t>
            </a:r>
            <a:r>
              <a:rPr lang="en-US" sz="4400" b="1" u="sng" dirty="0">
                <a:solidFill>
                  <a:srgbClr val="990033"/>
                </a:solidFill>
                <a:effectLst>
                  <a:outerShdw blurRad="38100" dist="38100" dir="2700000" algn="tl">
                    <a:srgbClr val="000000">
                      <a:alpha val="43137"/>
                    </a:srgbClr>
                  </a:outerShdw>
                </a:effectLst>
                <a:latin typeface="Arial Narrow" pitchFamily="34" charset="0"/>
              </a:rPr>
              <a:t>joyful</a:t>
            </a:r>
            <a:r>
              <a:rPr lang="en-US" sz="4400" b="1" dirty="0">
                <a:solidFill>
                  <a:srgbClr val="990033"/>
                </a:solidFill>
                <a:effectLst>
                  <a:outerShdw blurRad="38100" dist="38100" dir="2700000" algn="tl">
                    <a:srgbClr val="000000">
                      <a:alpha val="43137"/>
                    </a:srgbClr>
                  </a:outerShdw>
                </a:effectLst>
                <a:latin typeface="Arial Narrow" pitchFamily="34" charset="0"/>
              </a:rPr>
              <a:t> always.</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31CDBB3-80EA-409B-80DF-9F141F689C0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8848E6C5-CEC6-46B3-9DEC-9FA297E07472}"/>
              </a:ext>
            </a:extLst>
          </p:cNvPr>
          <p:cNvGraphicFramePr>
            <a:graphicFrameLocks noGrp="1"/>
          </p:cNvGraphicFramePr>
          <p:nvPr/>
        </p:nvGraphicFramePr>
        <p:xfrm>
          <a:off x="0" y="2057400"/>
          <a:ext cx="8991600" cy="1798638"/>
        </p:xfrm>
        <a:graphic>
          <a:graphicData uri="http://schemas.openxmlformats.org/drawingml/2006/table">
            <a:tbl>
              <a:tblPr firstRow="1" bandRow="1">
                <a:tableStyleId>{2D5ABB26-0587-4C30-8999-92F81FD0307C}</a:tableStyleId>
              </a:tblPr>
              <a:tblGrid>
                <a:gridCol w="87630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17986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12:10 - That is why, for Christ’s sake, I delight in weaknesses, in insults, in hardships, in persecutions, in difficulties.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when I am weak, then I am strong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marT="45728" marB="4572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28" marB="4572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08928A-05FF-4F9A-8689-FB7516BD249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409189-86F8-4A42-8239-8EBCB6972A1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a:t>
            </a:r>
            <a:r>
              <a:rPr lang="en-US" sz="4400" b="1" u="sng" dirty="0">
                <a:solidFill>
                  <a:srgbClr val="990033"/>
                </a:solidFill>
                <a:effectLst>
                  <a:outerShdw blurRad="38100" dist="38100" dir="2700000" algn="tl">
                    <a:srgbClr val="000000">
                      <a:alpha val="43137"/>
                    </a:srgbClr>
                  </a:outerShdw>
                </a:effectLst>
                <a:latin typeface="Arial Narrow" pitchFamily="34" charset="0"/>
              </a:rPr>
              <a:t>joyful</a:t>
            </a:r>
            <a:r>
              <a:rPr lang="en-US" sz="4400" b="1" dirty="0">
                <a:solidFill>
                  <a:srgbClr val="990033"/>
                </a:solidFill>
                <a:effectLst>
                  <a:outerShdw blurRad="38100" dist="38100" dir="2700000" algn="tl">
                    <a:srgbClr val="000000">
                      <a:alpha val="43137"/>
                    </a:srgbClr>
                  </a:outerShdw>
                </a:effectLst>
                <a:latin typeface="Arial Narrow" pitchFamily="34" charset="0"/>
              </a:rPr>
              <a:t> always.</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1CCF6C5-C980-4044-A3F2-03B5EBC8BEF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3BCC0935-E0FB-4903-86E1-440ACE051A40}"/>
              </a:ext>
            </a:extLst>
          </p:cNvPr>
          <p:cNvGraphicFramePr>
            <a:graphicFrameLocks noGrp="1"/>
          </p:cNvGraphicFramePr>
          <p:nvPr/>
        </p:nvGraphicFramePr>
        <p:xfrm>
          <a:off x="0" y="20574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in all things God works for the good of those who love him, who have been called ac-cording to his purpose.</a:t>
                      </a:r>
                    </a:p>
                  </a:txBody>
                  <a:tcPr/>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C0F749-D733-42A5-9D8B-9361552275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100C0F-DEEB-414F-8B7E-64C9EA2E609C}"/>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your elders.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know through 	observation.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οἶδα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9C5A1A5-B792-4361-BA90-6EBBD931E3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689511-6656-4ABD-A617-C1FA88D1266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FB0C7E-B22C-4ED0-82BB-54477D5C648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u="sng" dirty="0">
                <a:solidFill>
                  <a:srgbClr val="990033"/>
                </a:solidFill>
                <a:effectLst>
                  <a:outerShdw blurRad="38100" dist="38100" dir="2700000" algn="tl">
                    <a:srgbClr val="000000">
                      <a:alpha val="43137"/>
                    </a:srgbClr>
                  </a:outerShdw>
                </a:effectLst>
                <a:latin typeface="Arial Narrow"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rPr>
              <a:t> continually.</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84C5D58-EE3E-48C3-9759-487DD3CD1D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C0B9552E-CE9B-451F-B922-3CE5BB0CC422}"/>
              </a:ext>
            </a:extLst>
          </p:cNvPr>
          <p:cNvGraphicFramePr>
            <a:graphicFrameLocks noGrp="1"/>
          </p:cNvGraphicFramePr>
          <p:nvPr/>
        </p:nvGraphicFramePr>
        <p:xfrm>
          <a:off x="0" y="20574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609600" indent="-609600" algn="just" eaLnBrk="1" fontAlgn="auto" hangingPunct="1">
                        <a:spcAft>
                          <a:spcPts val="0"/>
                        </a:spcAft>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joyful always;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pray continually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give thanks in all circumstances, for this is God’s will for you in Christ Jesus. Do not put out the Spirit’s fire; do not treat prophecies with contempt. Test everything. Hold on to the good. Avoid every kind of evil. - 16-22</a:t>
                      </a:r>
                    </a:p>
                  </a:txBody>
                  <a:tcPr marT="45678" marB="45678"/>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CC399A-B82B-4D4B-94D1-9B800248C1D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613CFA-B982-4125-9990-3F8845819E7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u="sng" dirty="0">
                <a:solidFill>
                  <a:srgbClr val="990033"/>
                </a:solidFill>
                <a:effectLst>
                  <a:outerShdw blurRad="38100" dist="38100" dir="2700000" algn="tl">
                    <a:srgbClr val="000000">
                      <a:alpha val="43137"/>
                    </a:srgbClr>
                  </a:outerShdw>
                </a:effectLst>
                <a:latin typeface="Arial Narrow"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rPr>
              <a:t> continually.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This is not praying all the time 	(Monastic Order).</a:t>
            </a:r>
          </a:p>
        </p:txBody>
      </p:sp>
      <p:sp>
        <p:nvSpPr>
          <p:cNvPr id="4" name="Rectangle 3">
            <a:extLst>
              <a:ext uri="{FF2B5EF4-FFF2-40B4-BE49-F238E27FC236}">
                <a16:creationId xmlns:a16="http://schemas.microsoft.com/office/drawing/2014/main" id="{8D860C44-2993-48E0-952C-B9A091F84D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E2851A-AC1D-4FCD-A9EE-887ED0EA674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56F2A3-9E94-4941-AC06-40A8DC0EBFD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u="sng" dirty="0">
                <a:solidFill>
                  <a:srgbClr val="990033"/>
                </a:solidFill>
                <a:effectLst>
                  <a:outerShdw blurRad="38100" dist="38100" dir="2700000" algn="tl">
                    <a:srgbClr val="000000">
                      <a:alpha val="43137"/>
                    </a:srgbClr>
                  </a:outerShdw>
                </a:effectLst>
                <a:latin typeface="Arial Narrow"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rPr>
              <a:t> continually.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This is not praying all the time 	(Monastic Order).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Talking to the Lord about 	everything - decisions, focus.</a:t>
            </a:r>
          </a:p>
        </p:txBody>
      </p:sp>
      <p:sp>
        <p:nvSpPr>
          <p:cNvPr id="4" name="Rectangle 3">
            <a:extLst>
              <a:ext uri="{FF2B5EF4-FFF2-40B4-BE49-F238E27FC236}">
                <a16:creationId xmlns:a16="http://schemas.microsoft.com/office/drawing/2014/main" id="{FABB3925-4FD0-4F47-8F2A-11A880019B2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7C0850-E2D1-4FDA-B89E-85E629B92BC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F1EA04-2966-4260-9297-0F95DF9A02F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B435E0E-6FC4-48E0-8FFE-C034DF5BC0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ED203DC3-6989-4A0E-9764-8890BA54B393}"/>
              </a:ext>
            </a:extLst>
          </p:cNvPr>
          <p:cNvGraphicFramePr>
            <a:graphicFrameLocks noGrp="1"/>
          </p:cNvGraphicFramePr>
          <p:nvPr/>
        </p:nvGraphicFramePr>
        <p:xfrm>
          <a:off x="0" y="20574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joyful always; pray continually;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thanks in all circumstances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this is God’s will for you in Christ Jesus. Do not put out the Spirit’s fire; do not treat prophecies with contempt. Test everything. Hold on to the good. Avoid every kind of evil. - 16-22</a:t>
                      </a:r>
                    </a:p>
                  </a:txBody>
                  <a:tcPr marT="45678" marB="45678"/>
                </a:tc>
                <a:tc>
                  <a:txBody>
                    <a:bodyPr/>
                    <a:lstStyle/>
                    <a:p>
                      <a:pPr algn="just"/>
                      <a:endParaRPr lang="en-US" sz="2800" dirty="0"/>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6E3162-0F6A-4E1A-8C66-BD157A515FC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481E07-8128-4EB5-A36E-3991F983EBD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3E7D56B-FB34-4437-98E1-BA83FCCC493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947CD94A-B05F-4A9A-9401-DE6A4FC8490C}"/>
              </a:ext>
            </a:extLst>
          </p:cNvPr>
          <p:cNvGraphicFramePr>
            <a:graphicFrameLocks noGrp="1"/>
          </p:cNvGraphicFramePr>
          <p:nvPr/>
        </p:nvGraphicFramePr>
        <p:xfrm>
          <a:off x="0" y="20574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5:40-41 - His speech persuaded them. They called the apostles in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had them flogged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they ordered them not to speak in the name of Jesus, and let them go. The apostles left the Sanhedrin,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rejoicing because they had been counted worthy of suffering disgrace for the Name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marT="45678" marB="45678"/>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3237C8-4176-4650-97D4-AC17BC9F0F6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645C19-DD17-4820-BBDB-E61C3B9776D0}"/>
              </a:ext>
            </a:extLst>
          </p:cNvPr>
          <p:cNvSpPr>
            <a:spLocks noGrp="1" noChangeArrowheads="1"/>
          </p:cNvSpPr>
          <p:nvPr>
            <p:ph idx="1"/>
          </p:nvPr>
        </p:nvSpPr>
        <p:spPr>
          <a:xfrm>
            <a:off x="533400" y="1219200"/>
            <a:ext cx="8229600" cy="51816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D. Don’t put out the </a:t>
            </a:r>
            <a:r>
              <a:rPr lang="en-US" sz="4800" b="1" u="sng" dirty="0">
                <a:solidFill>
                  <a:srgbClr val="990033"/>
                </a:solidFill>
                <a:effectLst>
                  <a:outerShdw blurRad="38100" dist="38100" dir="2700000" algn="tl">
                    <a:srgbClr val="000000">
                      <a:alpha val="43137"/>
                    </a:srgbClr>
                  </a:outerShdw>
                </a:effectLst>
                <a:latin typeface="Arial Narrow" pitchFamily="34" charset="0"/>
              </a:rPr>
              <a:t>Spirit’s</a:t>
            </a:r>
            <a:r>
              <a:rPr lang="en-US" sz="4800" b="1" dirty="0">
                <a:solidFill>
                  <a:srgbClr val="990033"/>
                </a:solidFill>
                <a:effectLst>
                  <a:outerShdw blurRad="38100" dist="38100" dir="2700000" algn="tl">
                    <a:srgbClr val="000000">
                      <a:alpha val="43137"/>
                    </a:srgbClr>
                  </a:outerShdw>
                </a:effectLst>
                <a:latin typeface="Arial Narrow" pitchFamily="34" charset="0"/>
              </a:rPr>
              <a:t> </a:t>
            </a:r>
            <a:r>
              <a:rPr lang="en-US" sz="4800" b="1" u="sng" dirty="0">
                <a:solidFill>
                  <a:srgbClr val="990033"/>
                </a:solidFill>
                <a:effectLst>
                  <a:outerShdw blurRad="38100" dist="38100" dir="2700000" algn="tl">
                    <a:srgbClr val="000000">
                      <a:alpha val="43137"/>
                    </a:srgbClr>
                  </a:outerShdw>
                </a:effectLst>
                <a:latin typeface="Arial Narrow" pitchFamily="34" charset="0"/>
              </a:rPr>
              <a:t>fire</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How?</a:t>
            </a:r>
          </a:p>
        </p:txBody>
      </p:sp>
      <p:sp>
        <p:nvSpPr>
          <p:cNvPr id="4" name="Rectangle 3">
            <a:extLst>
              <a:ext uri="{FF2B5EF4-FFF2-40B4-BE49-F238E27FC236}">
                <a16:creationId xmlns:a16="http://schemas.microsoft.com/office/drawing/2014/main" id="{5C06320E-4E95-45A3-A552-20D9CFDD95B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7493D8BF-2595-4887-9DFC-ED71E1FA0369}"/>
              </a:ext>
            </a:extLst>
          </p:cNvPr>
          <p:cNvGraphicFramePr>
            <a:graphicFrameLocks noGrp="1"/>
          </p:cNvGraphicFramePr>
          <p:nvPr/>
        </p:nvGraphicFramePr>
        <p:xfrm>
          <a:off x="0" y="1981200"/>
          <a:ext cx="9144000" cy="26511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26511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joyful always; pray continually; give thanks in all circumstances, for this is God’s will for you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put out the Spirit’s fire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 not treat prophecies with contempt. Test everything. Hold on to the good. Avoid every kind of evil. - 16-22</a:t>
                      </a:r>
                    </a:p>
                  </a:txBody>
                  <a:tcPr marT="45678" marB="45678"/>
                </a:tc>
                <a:tc>
                  <a:txBody>
                    <a:bodyPr/>
                    <a:lstStyle/>
                    <a:p>
                      <a:pPr algn="just"/>
                      <a:endParaRPr lang="en-US" sz="2800" dirty="0"/>
                    </a:p>
                  </a:txBody>
                  <a:tcPr marT="45678" marB="4567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632686-7E9E-4F07-94E8-5B00FE0C968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9619CE-684E-4BB2-8703-046D84F9E7F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Don’t put out the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By ignoring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preaching</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6C5B707-197E-4158-82E5-89BD3515078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68160084-46CB-40C6-9A6A-DB45C3751C02}"/>
              </a:ext>
            </a:extLst>
          </p:cNvPr>
          <p:cNvGraphicFramePr>
            <a:graphicFrameLocks noGrp="1"/>
          </p:cNvGraphicFramePr>
          <p:nvPr/>
        </p:nvGraphicFramePr>
        <p:xfrm>
          <a:off x="0" y="2971800"/>
          <a:ext cx="9144000" cy="517525"/>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treat prophecies with contempt. - v20</a:t>
                      </a:r>
                    </a:p>
                  </a:txBody>
                  <a:tcPr marT="45549" marB="45549"/>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A973A5-9B44-4057-8F1B-480EAB28806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BD4F28-2DFD-4225-B4D1-D7D89684C7F0}"/>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Don’t put out the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By ignoring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By grieving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2397391-ED71-498B-88C1-63311CC951D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89120B2A-2867-4636-A156-15E9F60EF4E9}"/>
              </a:ext>
            </a:extLst>
          </p:cNvPr>
          <p:cNvGraphicFramePr>
            <a:graphicFrameLocks noGrp="1"/>
          </p:cNvGraphicFramePr>
          <p:nvPr/>
        </p:nvGraphicFramePr>
        <p:xfrm>
          <a:off x="0" y="3657600"/>
          <a:ext cx="9144000" cy="1371600"/>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4:30 - And do not grieve the Holy Spirit of God, with whom you were sealed for the day of redemption.</a:t>
                      </a:r>
                    </a:p>
                  </a:txBody>
                  <a:tcPr/>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17A66D-D0D5-4D9E-AFDE-E70D063D025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B31DFC-5237-45FA-B8B4-1DDED455349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Don’t put out the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By ignoring </a:t>
            </a:r>
            <a:r>
              <a:rPr lang="en-US" sz="4400" b="1" u="sng" dirty="0">
                <a:solidFill>
                  <a:srgbClr val="990033"/>
                </a:solidFill>
                <a:effectLst>
                  <a:outerShdw blurRad="38100" dist="38100" dir="2700000" algn="tl">
                    <a:srgbClr val="000000">
                      <a:alpha val="43137"/>
                    </a:srgbClr>
                  </a:outerShdw>
                </a:effectLst>
                <a:latin typeface="Arial Narrow" pitchFamily="34" charset="0"/>
              </a:rPr>
              <a:t>preaching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By grieving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By not living a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conscious</a:t>
            </a:r>
            <a:r>
              <a:rPr lang="en-US" sz="4400" b="1" dirty="0">
                <a:solidFill>
                  <a:srgbClr val="990033"/>
                </a:solidFill>
                <a:effectLst>
                  <a:outerShdw blurRad="38100" dist="38100" dir="2700000" algn="tl">
                    <a:srgbClr val="000000">
                      <a:alpha val="43137"/>
                    </a:srgbClr>
                  </a:outerShdw>
                </a:effectLst>
                <a:latin typeface="Arial Narrow" pitchFamily="34" charset="0"/>
              </a:rPr>
              <a:t> 	life.</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6587B58-33CC-4447-963A-FFC359C3DF2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Your Responsibility Toward God</a:t>
            </a:r>
            <a:endParaRPr lang="en-US" dirty="0"/>
          </a:p>
        </p:txBody>
      </p:sp>
      <p:graphicFrame>
        <p:nvGraphicFramePr>
          <p:cNvPr id="5" name="Table 4">
            <a:extLst>
              <a:ext uri="{FF2B5EF4-FFF2-40B4-BE49-F238E27FC236}">
                <a16:creationId xmlns:a16="http://schemas.microsoft.com/office/drawing/2014/main" id="{34CCE734-F0E7-40CB-B718-1208833F5D7E}"/>
              </a:ext>
            </a:extLst>
          </p:cNvPr>
          <p:cNvGraphicFramePr>
            <a:graphicFrameLocks noGrp="1"/>
          </p:cNvGraphicFramePr>
          <p:nvPr/>
        </p:nvGraphicFramePr>
        <p:xfrm>
          <a:off x="0" y="4953000"/>
          <a:ext cx="9144000" cy="944563"/>
        </p:xfrm>
        <a:graphic>
          <a:graphicData uri="http://schemas.openxmlformats.org/drawingml/2006/table">
            <a:tbl>
              <a:tblPr firstRow="1" bandRow="1">
                <a:tableStyleId>{2D5ABB26-0587-4C30-8999-92F81FD0307C}</a:tableStyleId>
              </a:tblPr>
              <a:tblGrid>
                <a:gridCol w="8915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tblGrid>
              <a:tr h="9445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5:16 - So I say, live by the Spirit, and you will not gratify the desires of the sinful nature.</a:t>
                      </a:r>
                    </a:p>
                  </a:txBody>
                  <a:tcPr marT="45667" marB="45667"/>
                </a:tc>
                <a:tc>
                  <a:txBody>
                    <a:bodyPr/>
                    <a:lstStyle/>
                    <a:p>
                      <a:pPr algn="just"/>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67" marB="45667"/>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CE9958-1155-40EC-B0E7-6DC894DC4AC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35DE51-2079-464B-B1C2-F01EB6D610D1}"/>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Take the Lord &amp;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His ministry seriously!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You’ll never really be fulfilled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until you do!</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110596" name="Rectangle 3">
            <a:extLst>
              <a:ext uri="{FF2B5EF4-FFF2-40B4-BE49-F238E27FC236}">
                <a16:creationId xmlns:a16="http://schemas.microsoft.com/office/drawing/2014/main" id="{FC86DC17-7101-4A3E-A9C5-96DF0B72DD7D}"/>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0D7E72-8DB3-40DE-AA6B-8B5EDBA0B1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F63A91-F022-4C99-9306-EA19760BEDB4}"/>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your elders.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know 	through observation.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Know</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know by personal 	experience.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οἶδα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γινώσκω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570F630-7D2D-4043-92B9-001B202919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02BB43-B7B6-4DD5-87AD-76602E92DC7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DF90AD-63D7-4F35-86C8-D6DA13401741}"/>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your elders.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know 	through observation.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Know</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know by personal 	experience.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Implications: (KJV) recognize, 	(NCV) appreciate, (LIV) honor.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οἶδα</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γινώσκω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A84EE83-B0F8-4BA5-92FB-C7A9CB48AA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67AF7E-BD6F-496C-815F-3A1ABC292D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F25383-E899-40CA-B88F-5498DD50A5C4}"/>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a:t>
            </a:r>
            <a:r>
              <a:rPr lang="en-US" sz="4400" b="1" dirty="0">
                <a:solidFill>
                  <a:srgbClr val="990033"/>
                </a:solidFill>
                <a:effectLst>
                  <a:outerShdw blurRad="38100" dist="38100" dir="2700000" algn="tl">
                    <a:srgbClr val="000000">
                      <a:alpha val="43137"/>
                    </a:srgbClr>
                  </a:outerShdw>
                </a:effectLst>
                <a:latin typeface="Arial Narrow" pitchFamily="34" charset="0"/>
              </a:rPr>
              <a:t> your elders.</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Biblical qualifications</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1:6-9 &amp; I Timothy 3:1-7</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8063409-CBED-4B0F-9B9F-C77CAE296A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FDE3D2-4E49-4533-8306-B249151399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DB2513-B4B9-402F-BA0C-DD4A1FD1336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a:t>
            </a:r>
            <a:r>
              <a:rPr lang="en-US" sz="4400" b="1" dirty="0">
                <a:solidFill>
                  <a:srgbClr val="990033"/>
                </a:solidFill>
                <a:effectLst>
                  <a:outerShdw blurRad="38100" dist="38100" dir="2700000" algn="tl">
                    <a:srgbClr val="000000">
                      <a:alpha val="43137"/>
                    </a:srgbClr>
                  </a:outerShdw>
                </a:effectLst>
                <a:latin typeface="Arial Narrow" pitchFamily="34" charset="0"/>
              </a:rPr>
              <a:t> your elders.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Why respect them?</a:t>
            </a:r>
          </a:p>
        </p:txBody>
      </p:sp>
      <p:sp>
        <p:nvSpPr>
          <p:cNvPr id="4" name="Rectangle 3">
            <a:extLst>
              <a:ext uri="{FF2B5EF4-FFF2-40B4-BE49-F238E27FC236}">
                <a16:creationId xmlns:a16="http://schemas.microsoft.com/office/drawing/2014/main" id="{56164C0F-E17C-4756-A89D-74C61894D9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F0981C-9338-4043-9631-EB68386389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4686EA-CE44-4651-8C04-56B1177C383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a:t>
            </a:r>
            <a:r>
              <a:rPr lang="en-US" sz="4400" b="1" dirty="0">
                <a:solidFill>
                  <a:srgbClr val="990033"/>
                </a:solidFill>
                <a:effectLst>
                  <a:outerShdw blurRad="38100" dist="38100" dir="2700000" algn="tl">
                    <a:srgbClr val="000000">
                      <a:alpha val="43137"/>
                    </a:srgbClr>
                  </a:outerShdw>
                </a:effectLst>
                <a:latin typeface="Arial Narrow" pitchFamily="34" charset="0"/>
              </a:rPr>
              <a:t> your elders.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Why respect them?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They work hard.</a:t>
            </a:r>
          </a:p>
        </p:txBody>
      </p:sp>
      <p:sp>
        <p:nvSpPr>
          <p:cNvPr id="4" name="Rectangle 3">
            <a:extLst>
              <a:ext uri="{FF2B5EF4-FFF2-40B4-BE49-F238E27FC236}">
                <a16:creationId xmlns:a16="http://schemas.microsoft.com/office/drawing/2014/main" id="{FEE753AD-156C-4C78-9146-5732FBABCF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Your Responsibility Towards Your Church Leadership</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23182</TotalTime>
  <Words>2543</Words>
  <Application>Microsoft Office PowerPoint</Application>
  <PresentationFormat>On-screen Show (4:3)</PresentationFormat>
  <Paragraphs>304</Paragraphs>
  <Slides>49</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 Narrow</vt:lpstr>
      <vt:lpstr>Arial</vt:lpstr>
      <vt:lpstr>Lucida Sans Unicode</vt:lpstr>
      <vt:lpstr>Wingdings 2</vt:lpstr>
      <vt:lpstr>Calibri</vt:lpstr>
      <vt:lpstr>Times New Roman</vt:lpstr>
      <vt:lpstr>Segoe UI Symbol</vt:lpstr>
      <vt:lpstr>Trek</vt:lpstr>
      <vt:lpstr>responsibility as  a  Member  of  the  Church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1352</cp:revision>
  <dcterms:created xsi:type="dcterms:W3CDTF">2005-04-23T22:37:40Z</dcterms:created>
  <dcterms:modified xsi:type="dcterms:W3CDTF">2021-02-12T19:14:46Z</dcterms:modified>
</cp:coreProperties>
</file>