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49"/>
  </p:notesMasterIdLst>
  <p:handoutMasterIdLst>
    <p:handoutMasterId r:id="rId50"/>
  </p:handoutMasterIdLst>
  <p:sldIdLst>
    <p:sldId id="398" r:id="rId2"/>
    <p:sldId id="1362" r:id="rId3"/>
    <p:sldId id="1514" r:id="rId4"/>
    <p:sldId id="1515" r:id="rId5"/>
    <p:sldId id="678" r:id="rId6"/>
    <p:sldId id="1502" r:id="rId7"/>
    <p:sldId id="1503" r:id="rId8"/>
    <p:sldId id="1504" r:id="rId9"/>
    <p:sldId id="1505" r:id="rId10"/>
    <p:sldId id="1506" r:id="rId11"/>
    <p:sldId id="1508" r:id="rId12"/>
    <p:sldId id="1509" r:id="rId13"/>
    <p:sldId id="1510" r:id="rId14"/>
    <p:sldId id="1511" r:id="rId15"/>
    <p:sldId id="1512" r:id="rId16"/>
    <p:sldId id="1513" r:id="rId17"/>
    <p:sldId id="1468" r:id="rId18"/>
    <p:sldId id="1517" r:id="rId19"/>
    <p:sldId id="1546" r:id="rId20"/>
    <p:sldId id="1518" r:id="rId21"/>
    <p:sldId id="1519" r:id="rId22"/>
    <p:sldId id="1520" r:id="rId23"/>
    <p:sldId id="1521" r:id="rId24"/>
    <p:sldId id="1522" r:id="rId25"/>
    <p:sldId id="1523" r:id="rId26"/>
    <p:sldId id="1524" r:id="rId27"/>
    <p:sldId id="1525" r:id="rId28"/>
    <p:sldId id="1310" r:id="rId29"/>
    <p:sldId id="1526" r:id="rId30"/>
    <p:sldId id="1528" r:id="rId31"/>
    <p:sldId id="1527" r:id="rId32"/>
    <p:sldId id="1529" r:id="rId33"/>
    <p:sldId id="1530" r:id="rId34"/>
    <p:sldId id="1531" r:id="rId35"/>
    <p:sldId id="1532" r:id="rId36"/>
    <p:sldId id="1533" r:id="rId37"/>
    <p:sldId id="1534" r:id="rId38"/>
    <p:sldId id="1535" r:id="rId39"/>
    <p:sldId id="1536" r:id="rId40"/>
    <p:sldId id="1537" r:id="rId41"/>
    <p:sldId id="1539" r:id="rId42"/>
    <p:sldId id="1540" r:id="rId43"/>
    <p:sldId id="1541" r:id="rId44"/>
    <p:sldId id="1542" r:id="rId45"/>
    <p:sldId id="1543" r:id="rId46"/>
    <p:sldId id="1544" r:id="rId47"/>
    <p:sldId id="1545" r:id="rId48"/>
  </p:sldIdLst>
  <p:sldSz cx="9144000" cy="6858000" type="screen4x3"/>
  <p:notesSz cx="6858000" cy="9144000"/>
  <p:defaultTextStyle>
    <a:defPPr>
      <a:defRPr lang="en-US"/>
    </a:defPPr>
    <a:lvl1pPr algn="l" rtl="0" eaLnBrk="0" fontAlgn="base" hangingPunct="0">
      <a:spcBef>
        <a:spcPct val="0"/>
      </a:spcBef>
      <a:spcAft>
        <a:spcPct val="0"/>
      </a:spcAft>
      <a:defRPr sz="2800" b="1" kern="1200">
        <a:solidFill>
          <a:srgbClr val="990033"/>
        </a:solidFill>
        <a:latin typeface="Arial Narrow" panose="020B0606020202030204" pitchFamily="34" charset="0"/>
        <a:ea typeface="+mn-ea"/>
        <a:cs typeface="+mn-cs"/>
      </a:defRPr>
    </a:lvl1pPr>
    <a:lvl2pPr marL="457200" algn="l" rtl="0" eaLnBrk="0" fontAlgn="base" hangingPunct="0">
      <a:spcBef>
        <a:spcPct val="0"/>
      </a:spcBef>
      <a:spcAft>
        <a:spcPct val="0"/>
      </a:spcAft>
      <a:defRPr sz="2800" b="1" kern="1200">
        <a:solidFill>
          <a:srgbClr val="990033"/>
        </a:solidFill>
        <a:latin typeface="Arial Narrow" panose="020B0606020202030204" pitchFamily="34" charset="0"/>
        <a:ea typeface="+mn-ea"/>
        <a:cs typeface="+mn-cs"/>
      </a:defRPr>
    </a:lvl2pPr>
    <a:lvl3pPr marL="914400" algn="l" rtl="0" eaLnBrk="0" fontAlgn="base" hangingPunct="0">
      <a:spcBef>
        <a:spcPct val="0"/>
      </a:spcBef>
      <a:spcAft>
        <a:spcPct val="0"/>
      </a:spcAft>
      <a:defRPr sz="2800" b="1" kern="1200">
        <a:solidFill>
          <a:srgbClr val="990033"/>
        </a:solidFill>
        <a:latin typeface="Arial Narrow" panose="020B0606020202030204" pitchFamily="34" charset="0"/>
        <a:ea typeface="+mn-ea"/>
        <a:cs typeface="+mn-cs"/>
      </a:defRPr>
    </a:lvl3pPr>
    <a:lvl4pPr marL="1371600" algn="l" rtl="0" eaLnBrk="0" fontAlgn="base" hangingPunct="0">
      <a:spcBef>
        <a:spcPct val="0"/>
      </a:spcBef>
      <a:spcAft>
        <a:spcPct val="0"/>
      </a:spcAft>
      <a:defRPr sz="2800" b="1" kern="1200">
        <a:solidFill>
          <a:srgbClr val="990033"/>
        </a:solidFill>
        <a:latin typeface="Arial Narrow" panose="020B0606020202030204" pitchFamily="34" charset="0"/>
        <a:ea typeface="+mn-ea"/>
        <a:cs typeface="+mn-cs"/>
      </a:defRPr>
    </a:lvl4pPr>
    <a:lvl5pPr marL="1828800" algn="l" rtl="0" eaLnBrk="0" fontAlgn="base" hangingPunct="0">
      <a:spcBef>
        <a:spcPct val="0"/>
      </a:spcBef>
      <a:spcAft>
        <a:spcPct val="0"/>
      </a:spcAft>
      <a:defRPr sz="2800" b="1" kern="1200">
        <a:solidFill>
          <a:srgbClr val="990033"/>
        </a:solidFill>
        <a:latin typeface="Arial Narrow" panose="020B0606020202030204" pitchFamily="34" charset="0"/>
        <a:ea typeface="+mn-ea"/>
        <a:cs typeface="+mn-cs"/>
      </a:defRPr>
    </a:lvl5pPr>
    <a:lvl6pPr marL="2286000" algn="l" defTabSz="914400" rtl="0" eaLnBrk="1" latinLnBrk="0" hangingPunct="1">
      <a:defRPr sz="2800" b="1" kern="1200">
        <a:solidFill>
          <a:srgbClr val="990033"/>
        </a:solidFill>
        <a:latin typeface="Arial Narrow" panose="020B0606020202030204" pitchFamily="34" charset="0"/>
        <a:ea typeface="+mn-ea"/>
        <a:cs typeface="+mn-cs"/>
      </a:defRPr>
    </a:lvl6pPr>
    <a:lvl7pPr marL="2743200" algn="l" defTabSz="914400" rtl="0" eaLnBrk="1" latinLnBrk="0" hangingPunct="1">
      <a:defRPr sz="2800" b="1" kern="1200">
        <a:solidFill>
          <a:srgbClr val="990033"/>
        </a:solidFill>
        <a:latin typeface="Arial Narrow" panose="020B0606020202030204" pitchFamily="34" charset="0"/>
        <a:ea typeface="+mn-ea"/>
        <a:cs typeface="+mn-cs"/>
      </a:defRPr>
    </a:lvl7pPr>
    <a:lvl8pPr marL="3200400" algn="l" defTabSz="914400" rtl="0" eaLnBrk="1" latinLnBrk="0" hangingPunct="1">
      <a:defRPr sz="2800" b="1" kern="1200">
        <a:solidFill>
          <a:srgbClr val="990033"/>
        </a:solidFill>
        <a:latin typeface="Arial Narrow" panose="020B0606020202030204" pitchFamily="34" charset="0"/>
        <a:ea typeface="+mn-ea"/>
        <a:cs typeface="+mn-cs"/>
      </a:defRPr>
    </a:lvl8pPr>
    <a:lvl9pPr marL="3657600" algn="l" defTabSz="914400" rtl="0" eaLnBrk="1" latinLnBrk="0" hangingPunct="1">
      <a:defRPr sz="2800" b="1" kern="1200">
        <a:solidFill>
          <a:srgbClr val="990033"/>
        </a:solidFill>
        <a:latin typeface="Arial Narrow" panose="020B060602020203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9966"/>
    <a:srgbClr val="990033"/>
    <a:srgbClr val="FF00FF"/>
    <a:srgbClr val="CC0066"/>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2645" autoAdjust="0"/>
    <p:restoredTop sz="90401" autoAdjust="0"/>
  </p:normalViewPr>
  <p:slideViewPr>
    <p:cSldViewPr>
      <p:cViewPr varScale="1">
        <p:scale>
          <a:sx n="114" d="100"/>
          <a:sy n="114" d="100"/>
        </p:scale>
        <p:origin x="1122" y="102"/>
      </p:cViewPr>
      <p:guideLst>
        <p:guide orient="horz" pos="2160"/>
        <p:guide pos="2880"/>
      </p:guideLst>
    </p:cSldViewPr>
  </p:slideViewPr>
  <p:outlineViewPr>
    <p:cViewPr>
      <p:scale>
        <a:sx n="33" d="100"/>
        <a:sy n="33" d="100"/>
      </p:scale>
      <p:origin x="48" y="1764"/>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1314" name="Rectangle 2">
            <a:extLst>
              <a:ext uri="{FF2B5EF4-FFF2-40B4-BE49-F238E27FC236}">
                <a16:creationId xmlns:a16="http://schemas.microsoft.com/office/drawing/2014/main" id="{0B2F5EE2-9071-4E79-8EB9-1B92593B219E}"/>
              </a:ext>
            </a:extLst>
          </p:cNvPr>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b="0">
                <a:solidFill>
                  <a:schemeClr val="tx1"/>
                </a:solidFill>
                <a:latin typeface="Times New Roman" pitchFamily="18" charset="0"/>
              </a:defRPr>
            </a:lvl1pPr>
          </a:lstStyle>
          <a:p>
            <a:pPr>
              <a:defRPr/>
            </a:pPr>
            <a:endParaRPr lang="en-US"/>
          </a:p>
        </p:txBody>
      </p:sp>
      <p:sp>
        <p:nvSpPr>
          <p:cNvPr id="141315" name="Rectangle 3">
            <a:extLst>
              <a:ext uri="{FF2B5EF4-FFF2-40B4-BE49-F238E27FC236}">
                <a16:creationId xmlns:a16="http://schemas.microsoft.com/office/drawing/2014/main" id="{2DF4B17B-68B0-4E27-BDD6-E18867F3662A}"/>
              </a:ext>
            </a:extLst>
          </p:cNvPr>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b="0">
                <a:solidFill>
                  <a:schemeClr val="tx1"/>
                </a:solidFill>
                <a:latin typeface="Times New Roman" pitchFamily="18" charset="0"/>
              </a:defRPr>
            </a:lvl1pPr>
          </a:lstStyle>
          <a:p>
            <a:pPr>
              <a:defRPr/>
            </a:pPr>
            <a:endParaRPr lang="en-US"/>
          </a:p>
        </p:txBody>
      </p:sp>
      <p:sp>
        <p:nvSpPr>
          <p:cNvPr id="141316" name="Rectangle 4">
            <a:extLst>
              <a:ext uri="{FF2B5EF4-FFF2-40B4-BE49-F238E27FC236}">
                <a16:creationId xmlns:a16="http://schemas.microsoft.com/office/drawing/2014/main" id="{189FCEA4-09A2-4DF4-93F2-334DABE29D3D}"/>
              </a:ext>
            </a:extLst>
          </p:cNvPr>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b="0">
                <a:solidFill>
                  <a:schemeClr val="tx1"/>
                </a:solidFill>
                <a:latin typeface="Times New Roman" pitchFamily="18" charset="0"/>
              </a:defRPr>
            </a:lvl1pPr>
          </a:lstStyle>
          <a:p>
            <a:pPr>
              <a:defRPr/>
            </a:pPr>
            <a:endParaRPr lang="en-US"/>
          </a:p>
        </p:txBody>
      </p:sp>
      <p:sp>
        <p:nvSpPr>
          <p:cNvPr id="141317" name="Rectangle 5">
            <a:extLst>
              <a:ext uri="{FF2B5EF4-FFF2-40B4-BE49-F238E27FC236}">
                <a16:creationId xmlns:a16="http://schemas.microsoft.com/office/drawing/2014/main" id="{F979E2E1-36D8-4717-9EA0-F8FDB9B378E1}"/>
              </a:ext>
            </a:extLst>
          </p:cNvPr>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b="0" smtClean="0">
                <a:solidFill>
                  <a:schemeClr val="tx1"/>
                </a:solidFill>
                <a:latin typeface="Times New Roman" panose="02020603050405020304" pitchFamily="18" charset="0"/>
              </a:defRPr>
            </a:lvl1pPr>
          </a:lstStyle>
          <a:p>
            <a:pPr>
              <a:defRPr/>
            </a:pPr>
            <a:fld id="{B0B3A5A8-D84C-4ABB-9FA7-E9E10844EF34}" type="slidenum">
              <a:rPr lang="en-US" altLang="en-US"/>
              <a:pPr>
                <a:defRPr/>
              </a:pPr>
              <a:t>‹#›</a:t>
            </a:fld>
            <a:endParaRPr lang="en-US"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99CA5269-0C34-4BD2-804F-1AB5A39EAB94}"/>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eaLnBrk="1" hangingPunct="1">
              <a:defRPr sz="1200"/>
            </a:lvl1pPr>
          </a:lstStyle>
          <a:p>
            <a:pPr>
              <a:defRPr/>
            </a:pPr>
            <a:endParaRPr lang="en-US"/>
          </a:p>
        </p:txBody>
      </p:sp>
      <p:sp>
        <p:nvSpPr>
          <p:cNvPr id="3" name="Date Placeholder 2">
            <a:extLst>
              <a:ext uri="{FF2B5EF4-FFF2-40B4-BE49-F238E27FC236}">
                <a16:creationId xmlns:a16="http://schemas.microsoft.com/office/drawing/2014/main" id="{801CF3CB-378C-43C5-A3E6-3358254287DF}"/>
              </a:ext>
            </a:extLst>
          </p:cNvPr>
          <p:cNvSpPr>
            <a:spLocks noGrp="1"/>
          </p:cNvSpPr>
          <p:nvPr>
            <p:ph type="dt" idx="1"/>
          </p:nvPr>
        </p:nvSpPr>
        <p:spPr>
          <a:xfrm>
            <a:off x="3884613" y="0"/>
            <a:ext cx="2971800" cy="457200"/>
          </a:xfrm>
          <a:prstGeom prst="rect">
            <a:avLst/>
          </a:prstGeom>
        </p:spPr>
        <p:txBody>
          <a:bodyPr vert="horz" lIns="91440" tIns="45720" rIns="91440" bIns="45720" rtlCol="0"/>
          <a:lstStyle>
            <a:lvl1pPr algn="r" eaLnBrk="1" hangingPunct="1">
              <a:defRPr sz="1200"/>
            </a:lvl1pPr>
          </a:lstStyle>
          <a:p>
            <a:pPr>
              <a:defRPr/>
            </a:pPr>
            <a:fld id="{49115D87-58A0-4DF4-B85C-FE84B5BF55F7}" type="datetimeFigureOut">
              <a:rPr lang="en-US"/>
              <a:pPr>
                <a:defRPr/>
              </a:pPr>
              <a:t>1/16/2023</a:t>
            </a:fld>
            <a:endParaRPr lang="en-US" dirty="0"/>
          </a:p>
        </p:txBody>
      </p:sp>
      <p:sp>
        <p:nvSpPr>
          <p:cNvPr id="4" name="Slide Image Placeholder 3">
            <a:extLst>
              <a:ext uri="{FF2B5EF4-FFF2-40B4-BE49-F238E27FC236}">
                <a16:creationId xmlns:a16="http://schemas.microsoft.com/office/drawing/2014/main" id="{7F6D3644-58BA-4563-A157-FA9EB10A8242}"/>
              </a:ext>
            </a:extLst>
          </p:cNvPr>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a:extLst>
              <a:ext uri="{FF2B5EF4-FFF2-40B4-BE49-F238E27FC236}">
                <a16:creationId xmlns:a16="http://schemas.microsoft.com/office/drawing/2014/main" id="{CA976B8A-84C8-41C9-A24B-103B43903ED2}"/>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FCAA668A-F441-4FDD-9A05-62D353D7EF70}"/>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hangingPunct="1">
              <a:defRPr sz="1200"/>
            </a:lvl1pPr>
          </a:lstStyle>
          <a:p>
            <a:pPr>
              <a:defRPr/>
            </a:pPr>
            <a:endParaRPr lang="en-US"/>
          </a:p>
        </p:txBody>
      </p:sp>
      <p:sp>
        <p:nvSpPr>
          <p:cNvPr id="7" name="Slide Number Placeholder 6">
            <a:extLst>
              <a:ext uri="{FF2B5EF4-FFF2-40B4-BE49-F238E27FC236}">
                <a16:creationId xmlns:a16="http://schemas.microsoft.com/office/drawing/2014/main" id="{968E9CB1-5F1B-4AF1-A209-3A27D301C897}"/>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4850C69F-E63A-42A0-98A8-DF361EEF2DD9}"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a:extLst>
              <a:ext uri="{FF2B5EF4-FFF2-40B4-BE49-F238E27FC236}">
                <a16:creationId xmlns:a16="http://schemas.microsoft.com/office/drawing/2014/main" id="{C3D2CD76-6DFD-4C11-9D36-69564A9580A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5" name="Notes Placeholder 2">
            <a:extLst>
              <a:ext uri="{FF2B5EF4-FFF2-40B4-BE49-F238E27FC236}">
                <a16:creationId xmlns:a16="http://schemas.microsoft.com/office/drawing/2014/main" id="{A943EE7B-BD4E-4501-BE3A-921376FCC50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3316" name="Slide Number Placeholder 3">
            <a:extLst>
              <a:ext uri="{FF2B5EF4-FFF2-40B4-BE49-F238E27FC236}">
                <a16:creationId xmlns:a16="http://schemas.microsoft.com/office/drawing/2014/main" id="{1A9218B5-9AA8-43B8-987E-D87A5165519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9E1FEB23-4F9E-43A2-BA5E-7A239BB4409D}" type="slidenum">
              <a:rPr lang="en-US" altLang="en-US">
                <a:solidFill>
                  <a:srgbClr val="990033"/>
                </a:solidFill>
                <a:latin typeface="Arial Narrow" panose="020B0606020202030204" pitchFamily="34" charset="0"/>
              </a:rPr>
              <a:pPr>
                <a:spcBef>
                  <a:spcPct val="0"/>
                </a:spcBef>
              </a:pPr>
              <a:t>1</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a:extLst>
              <a:ext uri="{FF2B5EF4-FFF2-40B4-BE49-F238E27FC236}">
                <a16:creationId xmlns:a16="http://schemas.microsoft.com/office/drawing/2014/main" id="{49415F3D-1BBA-449E-91E1-A92EF61DFE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3" name="Notes Placeholder 2">
            <a:extLst>
              <a:ext uri="{FF2B5EF4-FFF2-40B4-BE49-F238E27FC236}">
                <a16:creationId xmlns:a16="http://schemas.microsoft.com/office/drawing/2014/main" id="{EDB5DC2E-7D8F-4157-8074-68E65DF15A4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5364" name="Slide Number Placeholder 3">
            <a:extLst>
              <a:ext uri="{FF2B5EF4-FFF2-40B4-BE49-F238E27FC236}">
                <a16:creationId xmlns:a16="http://schemas.microsoft.com/office/drawing/2014/main" id="{BACA609C-11E8-4F2D-9B5F-53B1E78C0DE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48C747FA-F699-4694-A7C1-48D0C2883CA1}" type="slidenum">
              <a:rPr lang="en-US" altLang="en-US">
                <a:solidFill>
                  <a:srgbClr val="990033"/>
                </a:solidFill>
                <a:latin typeface="Arial Narrow" panose="020B0606020202030204" pitchFamily="34" charset="0"/>
              </a:rPr>
              <a:pPr>
                <a:spcBef>
                  <a:spcPct val="0"/>
                </a:spcBef>
              </a:pPr>
              <a:t>10</a:t>
            </a:fld>
            <a:endParaRPr lang="en-US" altLang="en-US">
              <a:solidFill>
                <a:srgbClr val="990033"/>
              </a:solidFill>
              <a:latin typeface="Arial Narrow" panose="020B0606020202030204" pitchFamily="34" charset="0"/>
            </a:endParaRPr>
          </a:p>
        </p:txBody>
      </p:sp>
    </p:spTree>
    <p:extLst>
      <p:ext uri="{BB962C8B-B14F-4D97-AF65-F5344CB8AC3E}">
        <p14:creationId xmlns:p14="http://schemas.microsoft.com/office/powerpoint/2010/main" val="327218104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a:extLst>
              <a:ext uri="{FF2B5EF4-FFF2-40B4-BE49-F238E27FC236}">
                <a16:creationId xmlns:a16="http://schemas.microsoft.com/office/drawing/2014/main" id="{49415F3D-1BBA-449E-91E1-A92EF61DFE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3" name="Notes Placeholder 2">
            <a:extLst>
              <a:ext uri="{FF2B5EF4-FFF2-40B4-BE49-F238E27FC236}">
                <a16:creationId xmlns:a16="http://schemas.microsoft.com/office/drawing/2014/main" id="{EDB5DC2E-7D8F-4157-8074-68E65DF15A4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5364" name="Slide Number Placeholder 3">
            <a:extLst>
              <a:ext uri="{FF2B5EF4-FFF2-40B4-BE49-F238E27FC236}">
                <a16:creationId xmlns:a16="http://schemas.microsoft.com/office/drawing/2014/main" id="{BACA609C-11E8-4F2D-9B5F-53B1E78C0DE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48C747FA-F699-4694-A7C1-48D0C2883CA1}" type="slidenum">
              <a:rPr lang="en-US" altLang="en-US">
                <a:solidFill>
                  <a:srgbClr val="990033"/>
                </a:solidFill>
                <a:latin typeface="Arial Narrow" panose="020B0606020202030204" pitchFamily="34" charset="0"/>
              </a:rPr>
              <a:pPr>
                <a:spcBef>
                  <a:spcPct val="0"/>
                </a:spcBef>
              </a:pPr>
              <a:t>11</a:t>
            </a:fld>
            <a:endParaRPr lang="en-US" altLang="en-US">
              <a:solidFill>
                <a:srgbClr val="990033"/>
              </a:solidFill>
              <a:latin typeface="Arial Narrow" panose="020B0606020202030204" pitchFamily="34" charset="0"/>
            </a:endParaRPr>
          </a:p>
        </p:txBody>
      </p:sp>
    </p:spTree>
    <p:extLst>
      <p:ext uri="{BB962C8B-B14F-4D97-AF65-F5344CB8AC3E}">
        <p14:creationId xmlns:p14="http://schemas.microsoft.com/office/powerpoint/2010/main" val="371896652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a:extLst>
              <a:ext uri="{FF2B5EF4-FFF2-40B4-BE49-F238E27FC236}">
                <a16:creationId xmlns:a16="http://schemas.microsoft.com/office/drawing/2014/main" id="{49415F3D-1BBA-449E-91E1-A92EF61DFE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3" name="Notes Placeholder 2">
            <a:extLst>
              <a:ext uri="{FF2B5EF4-FFF2-40B4-BE49-F238E27FC236}">
                <a16:creationId xmlns:a16="http://schemas.microsoft.com/office/drawing/2014/main" id="{EDB5DC2E-7D8F-4157-8074-68E65DF15A4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5364" name="Slide Number Placeholder 3">
            <a:extLst>
              <a:ext uri="{FF2B5EF4-FFF2-40B4-BE49-F238E27FC236}">
                <a16:creationId xmlns:a16="http://schemas.microsoft.com/office/drawing/2014/main" id="{BACA609C-11E8-4F2D-9B5F-53B1E78C0DE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48C747FA-F699-4694-A7C1-48D0C2883CA1}" type="slidenum">
              <a:rPr lang="en-US" altLang="en-US">
                <a:solidFill>
                  <a:srgbClr val="990033"/>
                </a:solidFill>
                <a:latin typeface="Arial Narrow" panose="020B0606020202030204" pitchFamily="34" charset="0"/>
              </a:rPr>
              <a:pPr>
                <a:spcBef>
                  <a:spcPct val="0"/>
                </a:spcBef>
              </a:pPr>
              <a:t>12</a:t>
            </a:fld>
            <a:endParaRPr lang="en-US" altLang="en-US">
              <a:solidFill>
                <a:srgbClr val="990033"/>
              </a:solidFill>
              <a:latin typeface="Arial Narrow" panose="020B0606020202030204" pitchFamily="34" charset="0"/>
            </a:endParaRPr>
          </a:p>
        </p:txBody>
      </p:sp>
    </p:spTree>
    <p:extLst>
      <p:ext uri="{BB962C8B-B14F-4D97-AF65-F5344CB8AC3E}">
        <p14:creationId xmlns:p14="http://schemas.microsoft.com/office/powerpoint/2010/main" val="256085017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a:extLst>
              <a:ext uri="{FF2B5EF4-FFF2-40B4-BE49-F238E27FC236}">
                <a16:creationId xmlns:a16="http://schemas.microsoft.com/office/drawing/2014/main" id="{49415F3D-1BBA-449E-91E1-A92EF61DFE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3" name="Notes Placeholder 2">
            <a:extLst>
              <a:ext uri="{FF2B5EF4-FFF2-40B4-BE49-F238E27FC236}">
                <a16:creationId xmlns:a16="http://schemas.microsoft.com/office/drawing/2014/main" id="{EDB5DC2E-7D8F-4157-8074-68E65DF15A4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5364" name="Slide Number Placeholder 3">
            <a:extLst>
              <a:ext uri="{FF2B5EF4-FFF2-40B4-BE49-F238E27FC236}">
                <a16:creationId xmlns:a16="http://schemas.microsoft.com/office/drawing/2014/main" id="{BACA609C-11E8-4F2D-9B5F-53B1E78C0DE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48C747FA-F699-4694-A7C1-48D0C2883CA1}" type="slidenum">
              <a:rPr lang="en-US" altLang="en-US">
                <a:solidFill>
                  <a:srgbClr val="990033"/>
                </a:solidFill>
                <a:latin typeface="Arial Narrow" panose="020B0606020202030204" pitchFamily="34" charset="0"/>
              </a:rPr>
              <a:pPr>
                <a:spcBef>
                  <a:spcPct val="0"/>
                </a:spcBef>
              </a:pPr>
              <a:t>13</a:t>
            </a:fld>
            <a:endParaRPr lang="en-US" altLang="en-US">
              <a:solidFill>
                <a:srgbClr val="990033"/>
              </a:solidFill>
              <a:latin typeface="Arial Narrow" panose="020B0606020202030204" pitchFamily="34" charset="0"/>
            </a:endParaRPr>
          </a:p>
        </p:txBody>
      </p:sp>
    </p:spTree>
    <p:extLst>
      <p:ext uri="{BB962C8B-B14F-4D97-AF65-F5344CB8AC3E}">
        <p14:creationId xmlns:p14="http://schemas.microsoft.com/office/powerpoint/2010/main" val="292199232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a:extLst>
              <a:ext uri="{FF2B5EF4-FFF2-40B4-BE49-F238E27FC236}">
                <a16:creationId xmlns:a16="http://schemas.microsoft.com/office/drawing/2014/main" id="{49415F3D-1BBA-449E-91E1-A92EF61DFE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3" name="Notes Placeholder 2">
            <a:extLst>
              <a:ext uri="{FF2B5EF4-FFF2-40B4-BE49-F238E27FC236}">
                <a16:creationId xmlns:a16="http://schemas.microsoft.com/office/drawing/2014/main" id="{EDB5DC2E-7D8F-4157-8074-68E65DF15A4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5364" name="Slide Number Placeholder 3">
            <a:extLst>
              <a:ext uri="{FF2B5EF4-FFF2-40B4-BE49-F238E27FC236}">
                <a16:creationId xmlns:a16="http://schemas.microsoft.com/office/drawing/2014/main" id="{BACA609C-11E8-4F2D-9B5F-53B1E78C0DE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48C747FA-F699-4694-A7C1-48D0C2883CA1}" type="slidenum">
              <a:rPr lang="en-US" altLang="en-US">
                <a:solidFill>
                  <a:srgbClr val="990033"/>
                </a:solidFill>
                <a:latin typeface="Arial Narrow" panose="020B0606020202030204" pitchFamily="34" charset="0"/>
              </a:rPr>
              <a:pPr>
                <a:spcBef>
                  <a:spcPct val="0"/>
                </a:spcBef>
              </a:pPr>
              <a:t>14</a:t>
            </a:fld>
            <a:endParaRPr lang="en-US" altLang="en-US">
              <a:solidFill>
                <a:srgbClr val="990033"/>
              </a:solidFill>
              <a:latin typeface="Arial Narrow" panose="020B0606020202030204" pitchFamily="34" charset="0"/>
            </a:endParaRPr>
          </a:p>
        </p:txBody>
      </p:sp>
    </p:spTree>
    <p:extLst>
      <p:ext uri="{BB962C8B-B14F-4D97-AF65-F5344CB8AC3E}">
        <p14:creationId xmlns:p14="http://schemas.microsoft.com/office/powerpoint/2010/main" val="83955320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a:extLst>
              <a:ext uri="{FF2B5EF4-FFF2-40B4-BE49-F238E27FC236}">
                <a16:creationId xmlns:a16="http://schemas.microsoft.com/office/drawing/2014/main" id="{49415F3D-1BBA-449E-91E1-A92EF61DFE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3" name="Notes Placeholder 2">
            <a:extLst>
              <a:ext uri="{FF2B5EF4-FFF2-40B4-BE49-F238E27FC236}">
                <a16:creationId xmlns:a16="http://schemas.microsoft.com/office/drawing/2014/main" id="{EDB5DC2E-7D8F-4157-8074-68E65DF15A4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5364" name="Slide Number Placeholder 3">
            <a:extLst>
              <a:ext uri="{FF2B5EF4-FFF2-40B4-BE49-F238E27FC236}">
                <a16:creationId xmlns:a16="http://schemas.microsoft.com/office/drawing/2014/main" id="{BACA609C-11E8-4F2D-9B5F-53B1E78C0DE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48C747FA-F699-4694-A7C1-48D0C2883CA1}" type="slidenum">
              <a:rPr lang="en-US" altLang="en-US">
                <a:solidFill>
                  <a:srgbClr val="990033"/>
                </a:solidFill>
                <a:latin typeface="Arial Narrow" panose="020B0606020202030204" pitchFamily="34" charset="0"/>
              </a:rPr>
              <a:pPr>
                <a:spcBef>
                  <a:spcPct val="0"/>
                </a:spcBef>
              </a:pPr>
              <a:t>15</a:t>
            </a:fld>
            <a:endParaRPr lang="en-US" altLang="en-US">
              <a:solidFill>
                <a:srgbClr val="990033"/>
              </a:solidFill>
              <a:latin typeface="Arial Narrow" panose="020B0606020202030204" pitchFamily="34" charset="0"/>
            </a:endParaRPr>
          </a:p>
        </p:txBody>
      </p:sp>
    </p:spTree>
    <p:extLst>
      <p:ext uri="{BB962C8B-B14F-4D97-AF65-F5344CB8AC3E}">
        <p14:creationId xmlns:p14="http://schemas.microsoft.com/office/powerpoint/2010/main" val="364246072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a:extLst>
              <a:ext uri="{FF2B5EF4-FFF2-40B4-BE49-F238E27FC236}">
                <a16:creationId xmlns:a16="http://schemas.microsoft.com/office/drawing/2014/main" id="{49415F3D-1BBA-449E-91E1-A92EF61DFE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3" name="Notes Placeholder 2">
            <a:extLst>
              <a:ext uri="{FF2B5EF4-FFF2-40B4-BE49-F238E27FC236}">
                <a16:creationId xmlns:a16="http://schemas.microsoft.com/office/drawing/2014/main" id="{EDB5DC2E-7D8F-4157-8074-68E65DF15A4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5364" name="Slide Number Placeholder 3">
            <a:extLst>
              <a:ext uri="{FF2B5EF4-FFF2-40B4-BE49-F238E27FC236}">
                <a16:creationId xmlns:a16="http://schemas.microsoft.com/office/drawing/2014/main" id="{BACA609C-11E8-4F2D-9B5F-53B1E78C0DE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48C747FA-F699-4694-A7C1-48D0C2883CA1}" type="slidenum">
              <a:rPr lang="en-US" altLang="en-US">
                <a:solidFill>
                  <a:srgbClr val="990033"/>
                </a:solidFill>
                <a:latin typeface="Arial Narrow" panose="020B0606020202030204" pitchFamily="34" charset="0"/>
              </a:rPr>
              <a:pPr>
                <a:spcBef>
                  <a:spcPct val="0"/>
                </a:spcBef>
              </a:pPr>
              <a:t>16</a:t>
            </a:fld>
            <a:endParaRPr lang="en-US" altLang="en-US">
              <a:solidFill>
                <a:srgbClr val="990033"/>
              </a:solidFill>
              <a:latin typeface="Arial Narrow" panose="020B0606020202030204" pitchFamily="34" charset="0"/>
            </a:endParaRPr>
          </a:p>
        </p:txBody>
      </p:sp>
    </p:spTree>
    <p:extLst>
      <p:ext uri="{BB962C8B-B14F-4D97-AF65-F5344CB8AC3E}">
        <p14:creationId xmlns:p14="http://schemas.microsoft.com/office/powerpoint/2010/main" val="74500787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a:extLst>
              <a:ext uri="{FF2B5EF4-FFF2-40B4-BE49-F238E27FC236}">
                <a16:creationId xmlns:a16="http://schemas.microsoft.com/office/drawing/2014/main" id="{3FAE32E8-41DD-4B57-A446-655E7B5BF14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Notes Placeholder 2">
            <a:extLst>
              <a:ext uri="{FF2B5EF4-FFF2-40B4-BE49-F238E27FC236}">
                <a16:creationId xmlns:a16="http://schemas.microsoft.com/office/drawing/2014/main" id="{4131751F-8C04-4D8E-81B5-BF6B7C84156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3556" name="Slide Number Placeholder 3">
            <a:extLst>
              <a:ext uri="{FF2B5EF4-FFF2-40B4-BE49-F238E27FC236}">
                <a16:creationId xmlns:a16="http://schemas.microsoft.com/office/drawing/2014/main" id="{D769A72D-1F82-41AC-967B-063BC393CC5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0E6B817-E3B7-46E6-86CD-99163502E4C0}" type="slidenum">
              <a:rPr lang="en-US" altLang="en-US">
                <a:solidFill>
                  <a:srgbClr val="990033"/>
                </a:solidFill>
                <a:latin typeface="Arial Narrow" panose="020B0606020202030204" pitchFamily="34" charset="0"/>
              </a:rPr>
              <a:pPr>
                <a:spcBef>
                  <a:spcPct val="0"/>
                </a:spcBef>
              </a:pPr>
              <a:t>17</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a:extLst>
              <a:ext uri="{FF2B5EF4-FFF2-40B4-BE49-F238E27FC236}">
                <a16:creationId xmlns:a16="http://schemas.microsoft.com/office/drawing/2014/main" id="{85684215-8A9A-4C36-88D1-5334F5DC8BD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Notes Placeholder 2">
            <a:extLst>
              <a:ext uri="{FF2B5EF4-FFF2-40B4-BE49-F238E27FC236}">
                <a16:creationId xmlns:a16="http://schemas.microsoft.com/office/drawing/2014/main" id="{7EB69D09-E491-4D2B-8D27-CFF3A15A9A2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9700" name="Slide Number Placeholder 3">
            <a:extLst>
              <a:ext uri="{FF2B5EF4-FFF2-40B4-BE49-F238E27FC236}">
                <a16:creationId xmlns:a16="http://schemas.microsoft.com/office/drawing/2014/main" id="{C6790BFF-8648-451B-8A49-D6C87791D46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A51B967B-C520-4F18-A29E-654F0FFDF8CE}" type="slidenum">
              <a:rPr lang="en-US" altLang="en-US">
                <a:solidFill>
                  <a:srgbClr val="990033"/>
                </a:solidFill>
                <a:latin typeface="Arial Narrow" panose="020B0606020202030204" pitchFamily="34" charset="0"/>
              </a:rPr>
              <a:pPr>
                <a:spcBef>
                  <a:spcPct val="0"/>
                </a:spcBef>
              </a:pPr>
              <a:t>18</a:t>
            </a:fld>
            <a:endParaRPr lang="en-US" altLang="en-US">
              <a:solidFill>
                <a:srgbClr val="990033"/>
              </a:solidFill>
              <a:latin typeface="Arial Narrow" panose="020B0606020202030204" pitchFamily="34" charset="0"/>
            </a:endParaRPr>
          </a:p>
        </p:txBody>
      </p:sp>
    </p:spTree>
    <p:extLst>
      <p:ext uri="{BB962C8B-B14F-4D97-AF65-F5344CB8AC3E}">
        <p14:creationId xmlns:p14="http://schemas.microsoft.com/office/powerpoint/2010/main" val="271951360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a:extLst>
              <a:ext uri="{FF2B5EF4-FFF2-40B4-BE49-F238E27FC236}">
                <a16:creationId xmlns:a16="http://schemas.microsoft.com/office/drawing/2014/main" id="{85684215-8A9A-4C36-88D1-5334F5DC8BD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Notes Placeholder 2">
            <a:extLst>
              <a:ext uri="{FF2B5EF4-FFF2-40B4-BE49-F238E27FC236}">
                <a16:creationId xmlns:a16="http://schemas.microsoft.com/office/drawing/2014/main" id="{7EB69D09-E491-4D2B-8D27-CFF3A15A9A2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9700" name="Slide Number Placeholder 3">
            <a:extLst>
              <a:ext uri="{FF2B5EF4-FFF2-40B4-BE49-F238E27FC236}">
                <a16:creationId xmlns:a16="http://schemas.microsoft.com/office/drawing/2014/main" id="{C6790BFF-8648-451B-8A49-D6C87791D46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A51B967B-C520-4F18-A29E-654F0FFDF8CE}" type="slidenum">
              <a:rPr lang="en-US" altLang="en-US">
                <a:solidFill>
                  <a:srgbClr val="990033"/>
                </a:solidFill>
                <a:latin typeface="Arial Narrow" panose="020B0606020202030204" pitchFamily="34" charset="0"/>
              </a:rPr>
              <a:pPr>
                <a:spcBef>
                  <a:spcPct val="0"/>
                </a:spcBef>
              </a:pPr>
              <a:t>19</a:t>
            </a:fld>
            <a:endParaRPr lang="en-US" altLang="en-US">
              <a:solidFill>
                <a:srgbClr val="990033"/>
              </a:solidFill>
              <a:latin typeface="Arial Narrow" panose="020B0606020202030204" pitchFamily="34" charset="0"/>
            </a:endParaRPr>
          </a:p>
        </p:txBody>
      </p:sp>
    </p:spTree>
    <p:extLst>
      <p:ext uri="{BB962C8B-B14F-4D97-AF65-F5344CB8AC3E}">
        <p14:creationId xmlns:p14="http://schemas.microsoft.com/office/powerpoint/2010/main" val="2510676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a:extLst>
              <a:ext uri="{FF2B5EF4-FFF2-40B4-BE49-F238E27FC236}">
                <a16:creationId xmlns:a16="http://schemas.microsoft.com/office/drawing/2014/main" id="{1F8878F7-9B0A-421C-BF6E-8A204F51E9B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Notes Placeholder 2">
            <a:extLst>
              <a:ext uri="{FF2B5EF4-FFF2-40B4-BE49-F238E27FC236}">
                <a16:creationId xmlns:a16="http://schemas.microsoft.com/office/drawing/2014/main" id="{431EBEDA-7C1E-4B32-88B1-B1A5E8A0AE4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5604" name="Slide Number Placeholder 3">
            <a:extLst>
              <a:ext uri="{FF2B5EF4-FFF2-40B4-BE49-F238E27FC236}">
                <a16:creationId xmlns:a16="http://schemas.microsoft.com/office/drawing/2014/main" id="{D90B8C02-D2F4-4EF2-8FD0-58C85926E2D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94D32FC6-182A-492D-88B1-AC961370E0F0}" type="slidenum">
              <a:rPr lang="en-US" altLang="en-US">
                <a:solidFill>
                  <a:srgbClr val="990033"/>
                </a:solidFill>
                <a:latin typeface="Arial Narrow" panose="020B0606020202030204" pitchFamily="34" charset="0"/>
              </a:rPr>
              <a:pPr>
                <a:spcBef>
                  <a:spcPct val="0"/>
                </a:spcBef>
              </a:pPr>
              <a:t>2</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a:extLst>
              <a:ext uri="{FF2B5EF4-FFF2-40B4-BE49-F238E27FC236}">
                <a16:creationId xmlns:a16="http://schemas.microsoft.com/office/drawing/2014/main" id="{85684215-8A9A-4C36-88D1-5334F5DC8BD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Notes Placeholder 2">
            <a:extLst>
              <a:ext uri="{FF2B5EF4-FFF2-40B4-BE49-F238E27FC236}">
                <a16:creationId xmlns:a16="http://schemas.microsoft.com/office/drawing/2014/main" id="{7EB69D09-E491-4D2B-8D27-CFF3A15A9A2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9700" name="Slide Number Placeholder 3">
            <a:extLst>
              <a:ext uri="{FF2B5EF4-FFF2-40B4-BE49-F238E27FC236}">
                <a16:creationId xmlns:a16="http://schemas.microsoft.com/office/drawing/2014/main" id="{C6790BFF-8648-451B-8A49-D6C87791D46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A51B967B-C520-4F18-A29E-654F0FFDF8CE}" type="slidenum">
              <a:rPr lang="en-US" altLang="en-US">
                <a:solidFill>
                  <a:srgbClr val="990033"/>
                </a:solidFill>
                <a:latin typeface="Arial Narrow" panose="020B0606020202030204" pitchFamily="34" charset="0"/>
              </a:rPr>
              <a:pPr>
                <a:spcBef>
                  <a:spcPct val="0"/>
                </a:spcBef>
              </a:pPr>
              <a:t>20</a:t>
            </a:fld>
            <a:endParaRPr lang="en-US" altLang="en-US">
              <a:solidFill>
                <a:srgbClr val="990033"/>
              </a:solidFill>
              <a:latin typeface="Arial Narrow" panose="020B0606020202030204" pitchFamily="34" charset="0"/>
            </a:endParaRPr>
          </a:p>
        </p:txBody>
      </p:sp>
    </p:spTree>
    <p:extLst>
      <p:ext uri="{BB962C8B-B14F-4D97-AF65-F5344CB8AC3E}">
        <p14:creationId xmlns:p14="http://schemas.microsoft.com/office/powerpoint/2010/main" val="160153768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a:extLst>
              <a:ext uri="{FF2B5EF4-FFF2-40B4-BE49-F238E27FC236}">
                <a16:creationId xmlns:a16="http://schemas.microsoft.com/office/drawing/2014/main" id="{85684215-8A9A-4C36-88D1-5334F5DC8BD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Notes Placeholder 2">
            <a:extLst>
              <a:ext uri="{FF2B5EF4-FFF2-40B4-BE49-F238E27FC236}">
                <a16:creationId xmlns:a16="http://schemas.microsoft.com/office/drawing/2014/main" id="{7EB69D09-E491-4D2B-8D27-CFF3A15A9A2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9700" name="Slide Number Placeholder 3">
            <a:extLst>
              <a:ext uri="{FF2B5EF4-FFF2-40B4-BE49-F238E27FC236}">
                <a16:creationId xmlns:a16="http://schemas.microsoft.com/office/drawing/2014/main" id="{C6790BFF-8648-451B-8A49-D6C87791D46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A51B967B-C520-4F18-A29E-654F0FFDF8CE}" type="slidenum">
              <a:rPr lang="en-US" altLang="en-US">
                <a:solidFill>
                  <a:srgbClr val="990033"/>
                </a:solidFill>
                <a:latin typeface="Arial Narrow" panose="020B0606020202030204" pitchFamily="34" charset="0"/>
              </a:rPr>
              <a:pPr>
                <a:spcBef>
                  <a:spcPct val="0"/>
                </a:spcBef>
              </a:pPr>
              <a:t>21</a:t>
            </a:fld>
            <a:endParaRPr lang="en-US" altLang="en-US">
              <a:solidFill>
                <a:srgbClr val="990033"/>
              </a:solidFill>
              <a:latin typeface="Arial Narrow" panose="020B0606020202030204" pitchFamily="34" charset="0"/>
            </a:endParaRPr>
          </a:p>
        </p:txBody>
      </p:sp>
    </p:spTree>
    <p:extLst>
      <p:ext uri="{BB962C8B-B14F-4D97-AF65-F5344CB8AC3E}">
        <p14:creationId xmlns:p14="http://schemas.microsoft.com/office/powerpoint/2010/main" val="25165350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a:extLst>
              <a:ext uri="{FF2B5EF4-FFF2-40B4-BE49-F238E27FC236}">
                <a16:creationId xmlns:a16="http://schemas.microsoft.com/office/drawing/2014/main" id="{85684215-8A9A-4C36-88D1-5334F5DC8BD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Notes Placeholder 2">
            <a:extLst>
              <a:ext uri="{FF2B5EF4-FFF2-40B4-BE49-F238E27FC236}">
                <a16:creationId xmlns:a16="http://schemas.microsoft.com/office/drawing/2014/main" id="{7EB69D09-E491-4D2B-8D27-CFF3A15A9A2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9700" name="Slide Number Placeholder 3">
            <a:extLst>
              <a:ext uri="{FF2B5EF4-FFF2-40B4-BE49-F238E27FC236}">
                <a16:creationId xmlns:a16="http://schemas.microsoft.com/office/drawing/2014/main" id="{C6790BFF-8648-451B-8A49-D6C87791D46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A51B967B-C520-4F18-A29E-654F0FFDF8CE}" type="slidenum">
              <a:rPr lang="en-US" altLang="en-US">
                <a:solidFill>
                  <a:srgbClr val="990033"/>
                </a:solidFill>
                <a:latin typeface="Arial Narrow" panose="020B0606020202030204" pitchFamily="34" charset="0"/>
              </a:rPr>
              <a:pPr>
                <a:spcBef>
                  <a:spcPct val="0"/>
                </a:spcBef>
              </a:pPr>
              <a:t>22</a:t>
            </a:fld>
            <a:endParaRPr lang="en-US" altLang="en-US">
              <a:solidFill>
                <a:srgbClr val="990033"/>
              </a:solidFill>
              <a:latin typeface="Arial Narrow" panose="020B0606020202030204" pitchFamily="34" charset="0"/>
            </a:endParaRPr>
          </a:p>
        </p:txBody>
      </p:sp>
    </p:spTree>
    <p:extLst>
      <p:ext uri="{BB962C8B-B14F-4D97-AF65-F5344CB8AC3E}">
        <p14:creationId xmlns:p14="http://schemas.microsoft.com/office/powerpoint/2010/main" val="378330988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a:extLst>
              <a:ext uri="{FF2B5EF4-FFF2-40B4-BE49-F238E27FC236}">
                <a16:creationId xmlns:a16="http://schemas.microsoft.com/office/drawing/2014/main" id="{85684215-8A9A-4C36-88D1-5334F5DC8BD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Notes Placeholder 2">
            <a:extLst>
              <a:ext uri="{FF2B5EF4-FFF2-40B4-BE49-F238E27FC236}">
                <a16:creationId xmlns:a16="http://schemas.microsoft.com/office/drawing/2014/main" id="{7EB69D09-E491-4D2B-8D27-CFF3A15A9A2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9700" name="Slide Number Placeholder 3">
            <a:extLst>
              <a:ext uri="{FF2B5EF4-FFF2-40B4-BE49-F238E27FC236}">
                <a16:creationId xmlns:a16="http://schemas.microsoft.com/office/drawing/2014/main" id="{C6790BFF-8648-451B-8A49-D6C87791D46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A51B967B-C520-4F18-A29E-654F0FFDF8CE}" type="slidenum">
              <a:rPr lang="en-US" altLang="en-US">
                <a:solidFill>
                  <a:srgbClr val="990033"/>
                </a:solidFill>
                <a:latin typeface="Arial Narrow" panose="020B0606020202030204" pitchFamily="34" charset="0"/>
              </a:rPr>
              <a:pPr>
                <a:spcBef>
                  <a:spcPct val="0"/>
                </a:spcBef>
              </a:pPr>
              <a:t>23</a:t>
            </a:fld>
            <a:endParaRPr lang="en-US" altLang="en-US">
              <a:solidFill>
                <a:srgbClr val="990033"/>
              </a:solidFill>
              <a:latin typeface="Arial Narrow" panose="020B0606020202030204" pitchFamily="34" charset="0"/>
            </a:endParaRPr>
          </a:p>
        </p:txBody>
      </p:sp>
    </p:spTree>
    <p:extLst>
      <p:ext uri="{BB962C8B-B14F-4D97-AF65-F5344CB8AC3E}">
        <p14:creationId xmlns:p14="http://schemas.microsoft.com/office/powerpoint/2010/main" val="93314987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a:extLst>
              <a:ext uri="{FF2B5EF4-FFF2-40B4-BE49-F238E27FC236}">
                <a16:creationId xmlns:a16="http://schemas.microsoft.com/office/drawing/2014/main" id="{85684215-8A9A-4C36-88D1-5334F5DC8BD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Notes Placeholder 2">
            <a:extLst>
              <a:ext uri="{FF2B5EF4-FFF2-40B4-BE49-F238E27FC236}">
                <a16:creationId xmlns:a16="http://schemas.microsoft.com/office/drawing/2014/main" id="{7EB69D09-E491-4D2B-8D27-CFF3A15A9A2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9700" name="Slide Number Placeholder 3">
            <a:extLst>
              <a:ext uri="{FF2B5EF4-FFF2-40B4-BE49-F238E27FC236}">
                <a16:creationId xmlns:a16="http://schemas.microsoft.com/office/drawing/2014/main" id="{C6790BFF-8648-451B-8A49-D6C87791D46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A51B967B-C520-4F18-A29E-654F0FFDF8CE}" type="slidenum">
              <a:rPr lang="en-US" altLang="en-US">
                <a:solidFill>
                  <a:srgbClr val="990033"/>
                </a:solidFill>
                <a:latin typeface="Arial Narrow" panose="020B0606020202030204" pitchFamily="34" charset="0"/>
              </a:rPr>
              <a:pPr>
                <a:spcBef>
                  <a:spcPct val="0"/>
                </a:spcBef>
              </a:pPr>
              <a:t>24</a:t>
            </a:fld>
            <a:endParaRPr lang="en-US" altLang="en-US">
              <a:solidFill>
                <a:srgbClr val="990033"/>
              </a:solidFill>
              <a:latin typeface="Arial Narrow" panose="020B0606020202030204" pitchFamily="34" charset="0"/>
            </a:endParaRPr>
          </a:p>
        </p:txBody>
      </p:sp>
    </p:spTree>
    <p:extLst>
      <p:ext uri="{BB962C8B-B14F-4D97-AF65-F5344CB8AC3E}">
        <p14:creationId xmlns:p14="http://schemas.microsoft.com/office/powerpoint/2010/main" val="58084801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a:extLst>
              <a:ext uri="{FF2B5EF4-FFF2-40B4-BE49-F238E27FC236}">
                <a16:creationId xmlns:a16="http://schemas.microsoft.com/office/drawing/2014/main" id="{85684215-8A9A-4C36-88D1-5334F5DC8BD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Notes Placeholder 2">
            <a:extLst>
              <a:ext uri="{FF2B5EF4-FFF2-40B4-BE49-F238E27FC236}">
                <a16:creationId xmlns:a16="http://schemas.microsoft.com/office/drawing/2014/main" id="{7EB69D09-E491-4D2B-8D27-CFF3A15A9A2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9700" name="Slide Number Placeholder 3">
            <a:extLst>
              <a:ext uri="{FF2B5EF4-FFF2-40B4-BE49-F238E27FC236}">
                <a16:creationId xmlns:a16="http://schemas.microsoft.com/office/drawing/2014/main" id="{C6790BFF-8648-451B-8A49-D6C87791D46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A51B967B-C520-4F18-A29E-654F0FFDF8CE}" type="slidenum">
              <a:rPr lang="en-US" altLang="en-US">
                <a:solidFill>
                  <a:srgbClr val="990033"/>
                </a:solidFill>
                <a:latin typeface="Arial Narrow" panose="020B0606020202030204" pitchFamily="34" charset="0"/>
              </a:rPr>
              <a:pPr>
                <a:spcBef>
                  <a:spcPct val="0"/>
                </a:spcBef>
              </a:pPr>
              <a:t>25</a:t>
            </a:fld>
            <a:endParaRPr lang="en-US" altLang="en-US">
              <a:solidFill>
                <a:srgbClr val="990033"/>
              </a:solidFill>
              <a:latin typeface="Arial Narrow" panose="020B0606020202030204" pitchFamily="34" charset="0"/>
            </a:endParaRPr>
          </a:p>
        </p:txBody>
      </p:sp>
    </p:spTree>
    <p:extLst>
      <p:ext uri="{BB962C8B-B14F-4D97-AF65-F5344CB8AC3E}">
        <p14:creationId xmlns:p14="http://schemas.microsoft.com/office/powerpoint/2010/main" val="139554767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a:extLst>
              <a:ext uri="{FF2B5EF4-FFF2-40B4-BE49-F238E27FC236}">
                <a16:creationId xmlns:a16="http://schemas.microsoft.com/office/drawing/2014/main" id="{85684215-8A9A-4C36-88D1-5334F5DC8BD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Notes Placeholder 2">
            <a:extLst>
              <a:ext uri="{FF2B5EF4-FFF2-40B4-BE49-F238E27FC236}">
                <a16:creationId xmlns:a16="http://schemas.microsoft.com/office/drawing/2014/main" id="{7EB69D09-E491-4D2B-8D27-CFF3A15A9A2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9700" name="Slide Number Placeholder 3">
            <a:extLst>
              <a:ext uri="{FF2B5EF4-FFF2-40B4-BE49-F238E27FC236}">
                <a16:creationId xmlns:a16="http://schemas.microsoft.com/office/drawing/2014/main" id="{C6790BFF-8648-451B-8A49-D6C87791D46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A51B967B-C520-4F18-A29E-654F0FFDF8CE}" type="slidenum">
              <a:rPr lang="en-US" altLang="en-US">
                <a:solidFill>
                  <a:srgbClr val="990033"/>
                </a:solidFill>
                <a:latin typeface="Arial Narrow" panose="020B0606020202030204" pitchFamily="34" charset="0"/>
              </a:rPr>
              <a:pPr>
                <a:spcBef>
                  <a:spcPct val="0"/>
                </a:spcBef>
              </a:pPr>
              <a:t>26</a:t>
            </a:fld>
            <a:endParaRPr lang="en-US" altLang="en-US">
              <a:solidFill>
                <a:srgbClr val="990033"/>
              </a:solidFill>
              <a:latin typeface="Arial Narrow" panose="020B0606020202030204" pitchFamily="34" charset="0"/>
            </a:endParaRPr>
          </a:p>
        </p:txBody>
      </p:sp>
    </p:spTree>
    <p:extLst>
      <p:ext uri="{BB962C8B-B14F-4D97-AF65-F5344CB8AC3E}">
        <p14:creationId xmlns:p14="http://schemas.microsoft.com/office/powerpoint/2010/main" val="121720658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a:extLst>
              <a:ext uri="{FF2B5EF4-FFF2-40B4-BE49-F238E27FC236}">
                <a16:creationId xmlns:a16="http://schemas.microsoft.com/office/drawing/2014/main" id="{3FAE32E8-41DD-4B57-A446-655E7B5BF14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Notes Placeholder 2">
            <a:extLst>
              <a:ext uri="{FF2B5EF4-FFF2-40B4-BE49-F238E27FC236}">
                <a16:creationId xmlns:a16="http://schemas.microsoft.com/office/drawing/2014/main" id="{4131751F-8C04-4D8E-81B5-BF6B7C84156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3556" name="Slide Number Placeholder 3">
            <a:extLst>
              <a:ext uri="{FF2B5EF4-FFF2-40B4-BE49-F238E27FC236}">
                <a16:creationId xmlns:a16="http://schemas.microsoft.com/office/drawing/2014/main" id="{D769A72D-1F82-41AC-967B-063BC393CC5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0E6B817-E3B7-46E6-86CD-99163502E4C0}" type="slidenum">
              <a:rPr lang="en-US" altLang="en-US">
                <a:solidFill>
                  <a:srgbClr val="990033"/>
                </a:solidFill>
                <a:latin typeface="Arial Narrow" panose="020B0606020202030204" pitchFamily="34" charset="0"/>
              </a:rPr>
              <a:pPr>
                <a:spcBef>
                  <a:spcPct val="0"/>
                </a:spcBef>
              </a:pPr>
              <a:t>27</a:t>
            </a:fld>
            <a:endParaRPr lang="en-US" altLang="en-US">
              <a:solidFill>
                <a:srgbClr val="990033"/>
              </a:solidFill>
              <a:latin typeface="Arial Narrow" panose="020B0606020202030204" pitchFamily="34" charset="0"/>
            </a:endParaRPr>
          </a:p>
        </p:txBody>
      </p:sp>
    </p:spTree>
    <p:extLst>
      <p:ext uri="{BB962C8B-B14F-4D97-AF65-F5344CB8AC3E}">
        <p14:creationId xmlns:p14="http://schemas.microsoft.com/office/powerpoint/2010/main" val="77390197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a:extLst>
              <a:ext uri="{FF2B5EF4-FFF2-40B4-BE49-F238E27FC236}">
                <a16:creationId xmlns:a16="http://schemas.microsoft.com/office/drawing/2014/main" id="{40455234-36A0-45E3-9F49-855FA7B3FE2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8611" name="Notes Placeholder 2">
            <a:extLst>
              <a:ext uri="{FF2B5EF4-FFF2-40B4-BE49-F238E27FC236}">
                <a16:creationId xmlns:a16="http://schemas.microsoft.com/office/drawing/2014/main" id="{00916B63-1A78-45AC-A3C8-DCABE0D38DB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8612" name="Slide Number Placeholder 3">
            <a:extLst>
              <a:ext uri="{FF2B5EF4-FFF2-40B4-BE49-F238E27FC236}">
                <a16:creationId xmlns:a16="http://schemas.microsoft.com/office/drawing/2014/main" id="{6CC36D4B-C8BC-493E-9627-185E36EFCDA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52A75ECE-0788-43A0-9A8C-0B40C32D4219}" type="slidenum">
              <a:rPr lang="en-US" altLang="en-US">
                <a:solidFill>
                  <a:srgbClr val="990033"/>
                </a:solidFill>
                <a:latin typeface="Arial Narrow" panose="020B0606020202030204" pitchFamily="34" charset="0"/>
              </a:rPr>
              <a:pPr>
                <a:spcBef>
                  <a:spcPct val="0"/>
                </a:spcBef>
              </a:pPr>
              <a:t>28</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a:extLst>
              <a:ext uri="{FF2B5EF4-FFF2-40B4-BE49-F238E27FC236}">
                <a16:creationId xmlns:a16="http://schemas.microsoft.com/office/drawing/2014/main" id="{40455234-36A0-45E3-9F49-855FA7B3FE2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8611" name="Notes Placeholder 2">
            <a:extLst>
              <a:ext uri="{FF2B5EF4-FFF2-40B4-BE49-F238E27FC236}">
                <a16:creationId xmlns:a16="http://schemas.microsoft.com/office/drawing/2014/main" id="{00916B63-1A78-45AC-A3C8-DCABE0D38DB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8612" name="Slide Number Placeholder 3">
            <a:extLst>
              <a:ext uri="{FF2B5EF4-FFF2-40B4-BE49-F238E27FC236}">
                <a16:creationId xmlns:a16="http://schemas.microsoft.com/office/drawing/2014/main" id="{6CC36D4B-C8BC-493E-9627-185E36EFCDA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52A75ECE-0788-43A0-9A8C-0B40C32D4219}" type="slidenum">
              <a:rPr lang="en-US" altLang="en-US">
                <a:solidFill>
                  <a:srgbClr val="990033"/>
                </a:solidFill>
                <a:latin typeface="Arial Narrow" panose="020B0606020202030204" pitchFamily="34" charset="0"/>
              </a:rPr>
              <a:pPr>
                <a:spcBef>
                  <a:spcPct val="0"/>
                </a:spcBef>
              </a:pPr>
              <a:t>29</a:t>
            </a:fld>
            <a:endParaRPr lang="en-US" altLang="en-US">
              <a:solidFill>
                <a:srgbClr val="990033"/>
              </a:solidFill>
              <a:latin typeface="Arial Narrow" panose="020B0606020202030204" pitchFamily="34" charset="0"/>
            </a:endParaRPr>
          </a:p>
        </p:txBody>
      </p:sp>
    </p:spTree>
    <p:extLst>
      <p:ext uri="{BB962C8B-B14F-4D97-AF65-F5344CB8AC3E}">
        <p14:creationId xmlns:p14="http://schemas.microsoft.com/office/powerpoint/2010/main" val="6278392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a:extLst>
              <a:ext uri="{FF2B5EF4-FFF2-40B4-BE49-F238E27FC236}">
                <a16:creationId xmlns:a16="http://schemas.microsoft.com/office/drawing/2014/main" id="{1F8878F7-9B0A-421C-BF6E-8A204F51E9B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Notes Placeholder 2">
            <a:extLst>
              <a:ext uri="{FF2B5EF4-FFF2-40B4-BE49-F238E27FC236}">
                <a16:creationId xmlns:a16="http://schemas.microsoft.com/office/drawing/2014/main" id="{431EBEDA-7C1E-4B32-88B1-B1A5E8A0AE4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5604" name="Slide Number Placeholder 3">
            <a:extLst>
              <a:ext uri="{FF2B5EF4-FFF2-40B4-BE49-F238E27FC236}">
                <a16:creationId xmlns:a16="http://schemas.microsoft.com/office/drawing/2014/main" id="{D90B8C02-D2F4-4EF2-8FD0-58C85926E2D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94D32FC6-182A-492D-88B1-AC961370E0F0}" type="slidenum">
              <a:rPr lang="en-US" altLang="en-US">
                <a:solidFill>
                  <a:srgbClr val="990033"/>
                </a:solidFill>
                <a:latin typeface="Arial Narrow" panose="020B0606020202030204" pitchFamily="34" charset="0"/>
              </a:rPr>
              <a:pPr>
                <a:spcBef>
                  <a:spcPct val="0"/>
                </a:spcBef>
              </a:pPr>
              <a:t>3</a:t>
            </a:fld>
            <a:endParaRPr lang="en-US" altLang="en-US">
              <a:solidFill>
                <a:srgbClr val="990033"/>
              </a:solidFill>
              <a:latin typeface="Arial Narrow" panose="020B0606020202030204" pitchFamily="34" charset="0"/>
            </a:endParaRPr>
          </a:p>
        </p:txBody>
      </p:sp>
    </p:spTree>
    <p:extLst>
      <p:ext uri="{BB962C8B-B14F-4D97-AF65-F5344CB8AC3E}">
        <p14:creationId xmlns:p14="http://schemas.microsoft.com/office/powerpoint/2010/main" val="275021273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a:extLst>
              <a:ext uri="{FF2B5EF4-FFF2-40B4-BE49-F238E27FC236}">
                <a16:creationId xmlns:a16="http://schemas.microsoft.com/office/drawing/2014/main" id="{40455234-36A0-45E3-9F49-855FA7B3FE2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8611" name="Notes Placeholder 2">
            <a:extLst>
              <a:ext uri="{FF2B5EF4-FFF2-40B4-BE49-F238E27FC236}">
                <a16:creationId xmlns:a16="http://schemas.microsoft.com/office/drawing/2014/main" id="{00916B63-1A78-45AC-A3C8-DCABE0D38DB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8612" name="Slide Number Placeholder 3">
            <a:extLst>
              <a:ext uri="{FF2B5EF4-FFF2-40B4-BE49-F238E27FC236}">
                <a16:creationId xmlns:a16="http://schemas.microsoft.com/office/drawing/2014/main" id="{6CC36D4B-C8BC-493E-9627-185E36EFCDA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52A75ECE-0788-43A0-9A8C-0B40C32D4219}" type="slidenum">
              <a:rPr lang="en-US" altLang="en-US">
                <a:solidFill>
                  <a:srgbClr val="990033"/>
                </a:solidFill>
                <a:latin typeface="Arial Narrow" panose="020B0606020202030204" pitchFamily="34" charset="0"/>
              </a:rPr>
              <a:pPr>
                <a:spcBef>
                  <a:spcPct val="0"/>
                </a:spcBef>
              </a:pPr>
              <a:t>30</a:t>
            </a:fld>
            <a:endParaRPr lang="en-US" altLang="en-US">
              <a:solidFill>
                <a:srgbClr val="990033"/>
              </a:solidFill>
              <a:latin typeface="Arial Narrow" panose="020B0606020202030204" pitchFamily="34" charset="0"/>
            </a:endParaRPr>
          </a:p>
        </p:txBody>
      </p:sp>
    </p:spTree>
    <p:extLst>
      <p:ext uri="{BB962C8B-B14F-4D97-AF65-F5344CB8AC3E}">
        <p14:creationId xmlns:p14="http://schemas.microsoft.com/office/powerpoint/2010/main" val="31669046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a:extLst>
              <a:ext uri="{FF2B5EF4-FFF2-40B4-BE49-F238E27FC236}">
                <a16:creationId xmlns:a16="http://schemas.microsoft.com/office/drawing/2014/main" id="{40455234-36A0-45E3-9F49-855FA7B3FE2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8611" name="Notes Placeholder 2">
            <a:extLst>
              <a:ext uri="{FF2B5EF4-FFF2-40B4-BE49-F238E27FC236}">
                <a16:creationId xmlns:a16="http://schemas.microsoft.com/office/drawing/2014/main" id="{00916B63-1A78-45AC-A3C8-DCABE0D38DB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8612" name="Slide Number Placeholder 3">
            <a:extLst>
              <a:ext uri="{FF2B5EF4-FFF2-40B4-BE49-F238E27FC236}">
                <a16:creationId xmlns:a16="http://schemas.microsoft.com/office/drawing/2014/main" id="{6CC36D4B-C8BC-493E-9627-185E36EFCDA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52A75ECE-0788-43A0-9A8C-0B40C32D4219}" type="slidenum">
              <a:rPr lang="en-US" altLang="en-US">
                <a:solidFill>
                  <a:srgbClr val="990033"/>
                </a:solidFill>
                <a:latin typeface="Arial Narrow" panose="020B0606020202030204" pitchFamily="34" charset="0"/>
              </a:rPr>
              <a:pPr>
                <a:spcBef>
                  <a:spcPct val="0"/>
                </a:spcBef>
              </a:pPr>
              <a:t>31</a:t>
            </a:fld>
            <a:endParaRPr lang="en-US" altLang="en-US">
              <a:solidFill>
                <a:srgbClr val="990033"/>
              </a:solidFill>
              <a:latin typeface="Arial Narrow" panose="020B0606020202030204" pitchFamily="34" charset="0"/>
            </a:endParaRPr>
          </a:p>
        </p:txBody>
      </p:sp>
    </p:spTree>
    <p:extLst>
      <p:ext uri="{BB962C8B-B14F-4D97-AF65-F5344CB8AC3E}">
        <p14:creationId xmlns:p14="http://schemas.microsoft.com/office/powerpoint/2010/main" val="2243465599"/>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a:extLst>
              <a:ext uri="{FF2B5EF4-FFF2-40B4-BE49-F238E27FC236}">
                <a16:creationId xmlns:a16="http://schemas.microsoft.com/office/drawing/2014/main" id="{40455234-36A0-45E3-9F49-855FA7B3FE2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8611" name="Notes Placeholder 2">
            <a:extLst>
              <a:ext uri="{FF2B5EF4-FFF2-40B4-BE49-F238E27FC236}">
                <a16:creationId xmlns:a16="http://schemas.microsoft.com/office/drawing/2014/main" id="{00916B63-1A78-45AC-A3C8-DCABE0D38DB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8612" name="Slide Number Placeholder 3">
            <a:extLst>
              <a:ext uri="{FF2B5EF4-FFF2-40B4-BE49-F238E27FC236}">
                <a16:creationId xmlns:a16="http://schemas.microsoft.com/office/drawing/2014/main" id="{6CC36D4B-C8BC-493E-9627-185E36EFCDA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52A75ECE-0788-43A0-9A8C-0B40C32D4219}" type="slidenum">
              <a:rPr lang="en-US" altLang="en-US">
                <a:solidFill>
                  <a:srgbClr val="990033"/>
                </a:solidFill>
                <a:latin typeface="Arial Narrow" panose="020B0606020202030204" pitchFamily="34" charset="0"/>
              </a:rPr>
              <a:pPr>
                <a:spcBef>
                  <a:spcPct val="0"/>
                </a:spcBef>
              </a:pPr>
              <a:t>32</a:t>
            </a:fld>
            <a:endParaRPr lang="en-US" altLang="en-US">
              <a:solidFill>
                <a:srgbClr val="990033"/>
              </a:solidFill>
              <a:latin typeface="Arial Narrow" panose="020B0606020202030204" pitchFamily="34" charset="0"/>
            </a:endParaRPr>
          </a:p>
        </p:txBody>
      </p:sp>
    </p:spTree>
    <p:extLst>
      <p:ext uri="{BB962C8B-B14F-4D97-AF65-F5344CB8AC3E}">
        <p14:creationId xmlns:p14="http://schemas.microsoft.com/office/powerpoint/2010/main" val="3524373124"/>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a:extLst>
              <a:ext uri="{FF2B5EF4-FFF2-40B4-BE49-F238E27FC236}">
                <a16:creationId xmlns:a16="http://schemas.microsoft.com/office/drawing/2014/main" id="{40455234-36A0-45E3-9F49-855FA7B3FE2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8611" name="Notes Placeholder 2">
            <a:extLst>
              <a:ext uri="{FF2B5EF4-FFF2-40B4-BE49-F238E27FC236}">
                <a16:creationId xmlns:a16="http://schemas.microsoft.com/office/drawing/2014/main" id="{00916B63-1A78-45AC-A3C8-DCABE0D38DB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8612" name="Slide Number Placeholder 3">
            <a:extLst>
              <a:ext uri="{FF2B5EF4-FFF2-40B4-BE49-F238E27FC236}">
                <a16:creationId xmlns:a16="http://schemas.microsoft.com/office/drawing/2014/main" id="{6CC36D4B-C8BC-493E-9627-185E36EFCDA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52A75ECE-0788-43A0-9A8C-0B40C32D4219}" type="slidenum">
              <a:rPr lang="en-US" altLang="en-US">
                <a:solidFill>
                  <a:srgbClr val="990033"/>
                </a:solidFill>
                <a:latin typeface="Arial Narrow" panose="020B0606020202030204" pitchFamily="34" charset="0"/>
              </a:rPr>
              <a:pPr>
                <a:spcBef>
                  <a:spcPct val="0"/>
                </a:spcBef>
              </a:pPr>
              <a:t>33</a:t>
            </a:fld>
            <a:endParaRPr lang="en-US" altLang="en-US">
              <a:solidFill>
                <a:srgbClr val="990033"/>
              </a:solidFill>
              <a:latin typeface="Arial Narrow" panose="020B0606020202030204" pitchFamily="34" charset="0"/>
            </a:endParaRPr>
          </a:p>
        </p:txBody>
      </p:sp>
    </p:spTree>
    <p:extLst>
      <p:ext uri="{BB962C8B-B14F-4D97-AF65-F5344CB8AC3E}">
        <p14:creationId xmlns:p14="http://schemas.microsoft.com/office/powerpoint/2010/main" val="1006269229"/>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a:extLst>
              <a:ext uri="{FF2B5EF4-FFF2-40B4-BE49-F238E27FC236}">
                <a16:creationId xmlns:a16="http://schemas.microsoft.com/office/drawing/2014/main" id="{40455234-36A0-45E3-9F49-855FA7B3FE2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8611" name="Notes Placeholder 2">
            <a:extLst>
              <a:ext uri="{FF2B5EF4-FFF2-40B4-BE49-F238E27FC236}">
                <a16:creationId xmlns:a16="http://schemas.microsoft.com/office/drawing/2014/main" id="{00916B63-1A78-45AC-A3C8-DCABE0D38DB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8612" name="Slide Number Placeholder 3">
            <a:extLst>
              <a:ext uri="{FF2B5EF4-FFF2-40B4-BE49-F238E27FC236}">
                <a16:creationId xmlns:a16="http://schemas.microsoft.com/office/drawing/2014/main" id="{6CC36D4B-C8BC-493E-9627-185E36EFCDA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52A75ECE-0788-43A0-9A8C-0B40C32D4219}" type="slidenum">
              <a:rPr lang="en-US" altLang="en-US">
                <a:solidFill>
                  <a:srgbClr val="990033"/>
                </a:solidFill>
                <a:latin typeface="Arial Narrow" panose="020B0606020202030204" pitchFamily="34" charset="0"/>
              </a:rPr>
              <a:pPr>
                <a:spcBef>
                  <a:spcPct val="0"/>
                </a:spcBef>
              </a:pPr>
              <a:t>34</a:t>
            </a:fld>
            <a:endParaRPr lang="en-US" altLang="en-US">
              <a:solidFill>
                <a:srgbClr val="990033"/>
              </a:solidFill>
              <a:latin typeface="Arial Narrow" panose="020B0606020202030204" pitchFamily="34" charset="0"/>
            </a:endParaRPr>
          </a:p>
        </p:txBody>
      </p:sp>
    </p:spTree>
    <p:extLst>
      <p:ext uri="{BB962C8B-B14F-4D97-AF65-F5344CB8AC3E}">
        <p14:creationId xmlns:p14="http://schemas.microsoft.com/office/powerpoint/2010/main" val="3265343763"/>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a:extLst>
              <a:ext uri="{FF2B5EF4-FFF2-40B4-BE49-F238E27FC236}">
                <a16:creationId xmlns:a16="http://schemas.microsoft.com/office/drawing/2014/main" id="{40455234-36A0-45E3-9F49-855FA7B3FE2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8611" name="Notes Placeholder 2">
            <a:extLst>
              <a:ext uri="{FF2B5EF4-FFF2-40B4-BE49-F238E27FC236}">
                <a16:creationId xmlns:a16="http://schemas.microsoft.com/office/drawing/2014/main" id="{00916B63-1A78-45AC-A3C8-DCABE0D38DB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8612" name="Slide Number Placeholder 3">
            <a:extLst>
              <a:ext uri="{FF2B5EF4-FFF2-40B4-BE49-F238E27FC236}">
                <a16:creationId xmlns:a16="http://schemas.microsoft.com/office/drawing/2014/main" id="{6CC36D4B-C8BC-493E-9627-185E36EFCDA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52A75ECE-0788-43A0-9A8C-0B40C32D4219}" type="slidenum">
              <a:rPr lang="en-US" altLang="en-US">
                <a:solidFill>
                  <a:srgbClr val="990033"/>
                </a:solidFill>
                <a:latin typeface="Arial Narrow" panose="020B0606020202030204" pitchFamily="34" charset="0"/>
              </a:rPr>
              <a:pPr>
                <a:spcBef>
                  <a:spcPct val="0"/>
                </a:spcBef>
              </a:pPr>
              <a:t>35</a:t>
            </a:fld>
            <a:endParaRPr lang="en-US" altLang="en-US">
              <a:solidFill>
                <a:srgbClr val="990033"/>
              </a:solidFill>
              <a:latin typeface="Arial Narrow" panose="020B0606020202030204" pitchFamily="34" charset="0"/>
            </a:endParaRPr>
          </a:p>
        </p:txBody>
      </p:sp>
    </p:spTree>
    <p:extLst>
      <p:ext uri="{BB962C8B-B14F-4D97-AF65-F5344CB8AC3E}">
        <p14:creationId xmlns:p14="http://schemas.microsoft.com/office/powerpoint/2010/main" val="992684266"/>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a:extLst>
              <a:ext uri="{FF2B5EF4-FFF2-40B4-BE49-F238E27FC236}">
                <a16:creationId xmlns:a16="http://schemas.microsoft.com/office/drawing/2014/main" id="{40455234-36A0-45E3-9F49-855FA7B3FE2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8611" name="Notes Placeholder 2">
            <a:extLst>
              <a:ext uri="{FF2B5EF4-FFF2-40B4-BE49-F238E27FC236}">
                <a16:creationId xmlns:a16="http://schemas.microsoft.com/office/drawing/2014/main" id="{00916B63-1A78-45AC-A3C8-DCABE0D38DB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8612" name="Slide Number Placeholder 3">
            <a:extLst>
              <a:ext uri="{FF2B5EF4-FFF2-40B4-BE49-F238E27FC236}">
                <a16:creationId xmlns:a16="http://schemas.microsoft.com/office/drawing/2014/main" id="{6CC36D4B-C8BC-493E-9627-185E36EFCDA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52A75ECE-0788-43A0-9A8C-0B40C32D4219}" type="slidenum">
              <a:rPr lang="en-US" altLang="en-US">
                <a:solidFill>
                  <a:srgbClr val="990033"/>
                </a:solidFill>
                <a:latin typeface="Arial Narrow" panose="020B0606020202030204" pitchFamily="34" charset="0"/>
              </a:rPr>
              <a:pPr>
                <a:spcBef>
                  <a:spcPct val="0"/>
                </a:spcBef>
              </a:pPr>
              <a:t>36</a:t>
            </a:fld>
            <a:endParaRPr lang="en-US" altLang="en-US">
              <a:solidFill>
                <a:srgbClr val="990033"/>
              </a:solidFill>
              <a:latin typeface="Arial Narrow" panose="020B0606020202030204" pitchFamily="34" charset="0"/>
            </a:endParaRPr>
          </a:p>
        </p:txBody>
      </p:sp>
    </p:spTree>
    <p:extLst>
      <p:ext uri="{BB962C8B-B14F-4D97-AF65-F5344CB8AC3E}">
        <p14:creationId xmlns:p14="http://schemas.microsoft.com/office/powerpoint/2010/main" val="637461955"/>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a:extLst>
              <a:ext uri="{FF2B5EF4-FFF2-40B4-BE49-F238E27FC236}">
                <a16:creationId xmlns:a16="http://schemas.microsoft.com/office/drawing/2014/main" id="{3FAE32E8-41DD-4B57-A446-655E7B5BF14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Notes Placeholder 2">
            <a:extLst>
              <a:ext uri="{FF2B5EF4-FFF2-40B4-BE49-F238E27FC236}">
                <a16:creationId xmlns:a16="http://schemas.microsoft.com/office/drawing/2014/main" id="{4131751F-8C04-4D8E-81B5-BF6B7C84156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3556" name="Slide Number Placeholder 3">
            <a:extLst>
              <a:ext uri="{FF2B5EF4-FFF2-40B4-BE49-F238E27FC236}">
                <a16:creationId xmlns:a16="http://schemas.microsoft.com/office/drawing/2014/main" id="{D769A72D-1F82-41AC-967B-063BC393CC5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0E6B817-E3B7-46E6-86CD-99163502E4C0}" type="slidenum">
              <a:rPr lang="en-US" altLang="en-US">
                <a:solidFill>
                  <a:srgbClr val="990033"/>
                </a:solidFill>
                <a:latin typeface="Arial Narrow" panose="020B0606020202030204" pitchFamily="34" charset="0"/>
              </a:rPr>
              <a:pPr>
                <a:spcBef>
                  <a:spcPct val="0"/>
                </a:spcBef>
              </a:pPr>
              <a:t>37</a:t>
            </a:fld>
            <a:endParaRPr lang="en-US" altLang="en-US">
              <a:solidFill>
                <a:srgbClr val="990033"/>
              </a:solidFill>
              <a:latin typeface="Arial Narrow" panose="020B0606020202030204" pitchFamily="34" charset="0"/>
            </a:endParaRPr>
          </a:p>
        </p:txBody>
      </p:sp>
    </p:spTree>
    <p:extLst>
      <p:ext uri="{BB962C8B-B14F-4D97-AF65-F5344CB8AC3E}">
        <p14:creationId xmlns:p14="http://schemas.microsoft.com/office/powerpoint/2010/main" val="1876286979"/>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a:extLst>
              <a:ext uri="{FF2B5EF4-FFF2-40B4-BE49-F238E27FC236}">
                <a16:creationId xmlns:a16="http://schemas.microsoft.com/office/drawing/2014/main" id="{40455234-36A0-45E3-9F49-855FA7B3FE2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8611" name="Notes Placeholder 2">
            <a:extLst>
              <a:ext uri="{FF2B5EF4-FFF2-40B4-BE49-F238E27FC236}">
                <a16:creationId xmlns:a16="http://schemas.microsoft.com/office/drawing/2014/main" id="{00916B63-1A78-45AC-A3C8-DCABE0D38DB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8612" name="Slide Number Placeholder 3">
            <a:extLst>
              <a:ext uri="{FF2B5EF4-FFF2-40B4-BE49-F238E27FC236}">
                <a16:creationId xmlns:a16="http://schemas.microsoft.com/office/drawing/2014/main" id="{6CC36D4B-C8BC-493E-9627-185E36EFCDA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52A75ECE-0788-43A0-9A8C-0B40C32D4219}" type="slidenum">
              <a:rPr lang="en-US" altLang="en-US">
                <a:solidFill>
                  <a:srgbClr val="990033"/>
                </a:solidFill>
                <a:latin typeface="Arial Narrow" panose="020B0606020202030204" pitchFamily="34" charset="0"/>
              </a:rPr>
              <a:pPr>
                <a:spcBef>
                  <a:spcPct val="0"/>
                </a:spcBef>
              </a:pPr>
              <a:t>38</a:t>
            </a:fld>
            <a:endParaRPr lang="en-US" altLang="en-US">
              <a:solidFill>
                <a:srgbClr val="990033"/>
              </a:solidFill>
              <a:latin typeface="Arial Narrow" panose="020B0606020202030204" pitchFamily="34" charset="0"/>
            </a:endParaRPr>
          </a:p>
        </p:txBody>
      </p:sp>
    </p:spTree>
    <p:extLst>
      <p:ext uri="{BB962C8B-B14F-4D97-AF65-F5344CB8AC3E}">
        <p14:creationId xmlns:p14="http://schemas.microsoft.com/office/powerpoint/2010/main" val="2280920168"/>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a:extLst>
              <a:ext uri="{FF2B5EF4-FFF2-40B4-BE49-F238E27FC236}">
                <a16:creationId xmlns:a16="http://schemas.microsoft.com/office/drawing/2014/main" id="{40455234-36A0-45E3-9F49-855FA7B3FE2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8611" name="Notes Placeholder 2">
            <a:extLst>
              <a:ext uri="{FF2B5EF4-FFF2-40B4-BE49-F238E27FC236}">
                <a16:creationId xmlns:a16="http://schemas.microsoft.com/office/drawing/2014/main" id="{00916B63-1A78-45AC-A3C8-DCABE0D38DB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8612" name="Slide Number Placeholder 3">
            <a:extLst>
              <a:ext uri="{FF2B5EF4-FFF2-40B4-BE49-F238E27FC236}">
                <a16:creationId xmlns:a16="http://schemas.microsoft.com/office/drawing/2014/main" id="{6CC36D4B-C8BC-493E-9627-185E36EFCDA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52A75ECE-0788-43A0-9A8C-0B40C32D4219}" type="slidenum">
              <a:rPr lang="en-US" altLang="en-US">
                <a:solidFill>
                  <a:srgbClr val="990033"/>
                </a:solidFill>
                <a:latin typeface="Arial Narrow" panose="020B0606020202030204" pitchFamily="34" charset="0"/>
              </a:rPr>
              <a:pPr>
                <a:spcBef>
                  <a:spcPct val="0"/>
                </a:spcBef>
              </a:pPr>
              <a:t>39</a:t>
            </a:fld>
            <a:endParaRPr lang="en-US" altLang="en-US">
              <a:solidFill>
                <a:srgbClr val="990033"/>
              </a:solidFill>
              <a:latin typeface="Arial Narrow" panose="020B0606020202030204" pitchFamily="34" charset="0"/>
            </a:endParaRPr>
          </a:p>
        </p:txBody>
      </p:sp>
    </p:spTree>
    <p:extLst>
      <p:ext uri="{BB962C8B-B14F-4D97-AF65-F5344CB8AC3E}">
        <p14:creationId xmlns:p14="http://schemas.microsoft.com/office/powerpoint/2010/main" val="34609166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a:extLst>
              <a:ext uri="{FF2B5EF4-FFF2-40B4-BE49-F238E27FC236}">
                <a16:creationId xmlns:a16="http://schemas.microsoft.com/office/drawing/2014/main" id="{1F8878F7-9B0A-421C-BF6E-8A204F51E9B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Notes Placeholder 2">
            <a:extLst>
              <a:ext uri="{FF2B5EF4-FFF2-40B4-BE49-F238E27FC236}">
                <a16:creationId xmlns:a16="http://schemas.microsoft.com/office/drawing/2014/main" id="{431EBEDA-7C1E-4B32-88B1-B1A5E8A0AE4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5604" name="Slide Number Placeholder 3">
            <a:extLst>
              <a:ext uri="{FF2B5EF4-FFF2-40B4-BE49-F238E27FC236}">
                <a16:creationId xmlns:a16="http://schemas.microsoft.com/office/drawing/2014/main" id="{D90B8C02-D2F4-4EF2-8FD0-58C85926E2D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94D32FC6-182A-492D-88B1-AC961370E0F0}" type="slidenum">
              <a:rPr lang="en-US" altLang="en-US">
                <a:solidFill>
                  <a:srgbClr val="990033"/>
                </a:solidFill>
                <a:latin typeface="Arial Narrow" panose="020B0606020202030204" pitchFamily="34" charset="0"/>
              </a:rPr>
              <a:pPr>
                <a:spcBef>
                  <a:spcPct val="0"/>
                </a:spcBef>
              </a:pPr>
              <a:t>4</a:t>
            </a:fld>
            <a:endParaRPr lang="en-US" altLang="en-US">
              <a:solidFill>
                <a:srgbClr val="990033"/>
              </a:solidFill>
              <a:latin typeface="Arial Narrow" panose="020B0606020202030204" pitchFamily="34" charset="0"/>
            </a:endParaRPr>
          </a:p>
        </p:txBody>
      </p:sp>
    </p:spTree>
    <p:extLst>
      <p:ext uri="{BB962C8B-B14F-4D97-AF65-F5344CB8AC3E}">
        <p14:creationId xmlns:p14="http://schemas.microsoft.com/office/powerpoint/2010/main" val="3627503147"/>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a:extLst>
              <a:ext uri="{FF2B5EF4-FFF2-40B4-BE49-F238E27FC236}">
                <a16:creationId xmlns:a16="http://schemas.microsoft.com/office/drawing/2014/main" id="{40455234-36A0-45E3-9F49-855FA7B3FE2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8611" name="Notes Placeholder 2">
            <a:extLst>
              <a:ext uri="{FF2B5EF4-FFF2-40B4-BE49-F238E27FC236}">
                <a16:creationId xmlns:a16="http://schemas.microsoft.com/office/drawing/2014/main" id="{00916B63-1A78-45AC-A3C8-DCABE0D38DB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8612" name="Slide Number Placeholder 3">
            <a:extLst>
              <a:ext uri="{FF2B5EF4-FFF2-40B4-BE49-F238E27FC236}">
                <a16:creationId xmlns:a16="http://schemas.microsoft.com/office/drawing/2014/main" id="{6CC36D4B-C8BC-493E-9627-185E36EFCDA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52A75ECE-0788-43A0-9A8C-0B40C32D4219}" type="slidenum">
              <a:rPr lang="en-US" altLang="en-US">
                <a:solidFill>
                  <a:srgbClr val="990033"/>
                </a:solidFill>
                <a:latin typeface="Arial Narrow" panose="020B0606020202030204" pitchFamily="34" charset="0"/>
              </a:rPr>
              <a:pPr>
                <a:spcBef>
                  <a:spcPct val="0"/>
                </a:spcBef>
              </a:pPr>
              <a:t>40</a:t>
            </a:fld>
            <a:endParaRPr lang="en-US" altLang="en-US">
              <a:solidFill>
                <a:srgbClr val="990033"/>
              </a:solidFill>
              <a:latin typeface="Arial Narrow" panose="020B0606020202030204" pitchFamily="34" charset="0"/>
            </a:endParaRPr>
          </a:p>
        </p:txBody>
      </p:sp>
    </p:spTree>
    <p:extLst>
      <p:ext uri="{BB962C8B-B14F-4D97-AF65-F5344CB8AC3E}">
        <p14:creationId xmlns:p14="http://schemas.microsoft.com/office/powerpoint/2010/main" val="333491427"/>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a:extLst>
              <a:ext uri="{FF2B5EF4-FFF2-40B4-BE49-F238E27FC236}">
                <a16:creationId xmlns:a16="http://schemas.microsoft.com/office/drawing/2014/main" id="{40455234-36A0-45E3-9F49-855FA7B3FE2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8611" name="Notes Placeholder 2">
            <a:extLst>
              <a:ext uri="{FF2B5EF4-FFF2-40B4-BE49-F238E27FC236}">
                <a16:creationId xmlns:a16="http://schemas.microsoft.com/office/drawing/2014/main" id="{00916B63-1A78-45AC-A3C8-DCABE0D38DB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8612" name="Slide Number Placeholder 3">
            <a:extLst>
              <a:ext uri="{FF2B5EF4-FFF2-40B4-BE49-F238E27FC236}">
                <a16:creationId xmlns:a16="http://schemas.microsoft.com/office/drawing/2014/main" id="{6CC36D4B-C8BC-493E-9627-185E36EFCDA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52A75ECE-0788-43A0-9A8C-0B40C32D4219}" type="slidenum">
              <a:rPr lang="en-US" altLang="en-US">
                <a:solidFill>
                  <a:srgbClr val="990033"/>
                </a:solidFill>
                <a:latin typeface="Arial Narrow" panose="020B0606020202030204" pitchFamily="34" charset="0"/>
              </a:rPr>
              <a:pPr>
                <a:spcBef>
                  <a:spcPct val="0"/>
                </a:spcBef>
              </a:pPr>
              <a:t>41</a:t>
            </a:fld>
            <a:endParaRPr lang="en-US" altLang="en-US">
              <a:solidFill>
                <a:srgbClr val="990033"/>
              </a:solidFill>
              <a:latin typeface="Arial Narrow" panose="020B0606020202030204" pitchFamily="34" charset="0"/>
            </a:endParaRPr>
          </a:p>
        </p:txBody>
      </p:sp>
    </p:spTree>
    <p:extLst>
      <p:ext uri="{BB962C8B-B14F-4D97-AF65-F5344CB8AC3E}">
        <p14:creationId xmlns:p14="http://schemas.microsoft.com/office/powerpoint/2010/main" val="2071314345"/>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a:extLst>
              <a:ext uri="{FF2B5EF4-FFF2-40B4-BE49-F238E27FC236}">
                <a16:creationId xmlns:a16="http://schemas.microsoft.com/office/drawing/2014/main" id="{40455234-36A0-45E3-9F49-855FA7B3FE2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8611" name="Notes Placeholder 2">
            <a:extLst>
              <a:ext uri="{FF2B5EF4-FFF2-40B4-BE49-F238E27FC236}">
                <a16:creationId xmlns:a16="http://schemas.microsoft.com/office/drawing/2014/main" id="{00916B63-1A78-45AC-A3C8-DCABE0D38DB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8612" name="Slide Number Placeholder 3">
            <a:extLst>
              <a:ext uri="{FF2B5EF4-FFF2-40B4-BE49-F238E27FC236}">
                <a16:creationId xmlns:a16="http://schemas.microsoft.com/office/drawing/2014/main" id="{6CC36D4B-C8BC-493E-9627-185E36EFCDA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52A75ECE-0788-43A0-9A8C-0B40C32D4219}" type="slidenum">
              <a:rPr lang="en-US" altLang="en-US">
                <a:solidFill>
                  <a:srgbClr val="990033"/>
                </a:solidFill>
                <a:latin typeface="Arial Narrow" panose="020B0606020202030204" pitchFamily="34" charset="0"/>
              </a:rPr>
              <a:pPr>
                <a:spcBef>
                  <a:spcPct val="0"/>
                </a:spcBef>
              </a:pPr>
              <a:t>42</a:t>
            </a:fld>
            <a:endParaRPr lang="en-US" altLang="en-US">
              <a:solidFill>
                <a:srgbClr val="990033"/>
              </a:solidFill>
              <a:latin typeface="Arial Narrow" panose="020B0606020202030204" pitchFamily="34" charset="0"/>
            </a:endParaRPr>
          </a:p>
        </p:txBody>
      </p:sp>
    </p:spTree>
    <p:extLst>
      <p:ext uri="{BB962C8B-B14F-4D97-AF65-F5344CB8AC3E}">
        <p14:creationId xmlns:p14="http://schemas.microsoft.com/office/powerpoint/2010/main" val="63642046"/>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a:extLst>
              <a:ext uri="{FF2B5EF4-FFF2-40B4-BE49-F238E27FC236}">
                <a16:creationId xmlns:a16="http://schemas.microsoft.com/office/drawing/2014/main" id="{40455234-36A0-45E3-9F49-855FA7B3FE2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8611" name="Notes Placeholder 2">
            <a:extLst>
              <a:ext uri="{FF2B5EF4-FFF2-40B4-BE49-F238E27FC236}">
                <a16:creationId xmlns:a16="http://schemas.microsoft.com/office/drawing/2014/main" id="{00916B63-1A78-45AC-A3C8-DCABE0D38DB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8612" name="Slide Number Placeholder 3">
            <a:extLst>
              <a:ext uri="{FF2B5EF4-FFF2-40B4-BE49-F238E27FC236}">
                <a16:creationId xmlns:a16="http://schemas.microsoft.com/office/drawing/2014/main" id="{6CC36D4B-C8BC-493E-9627-185E36EFCDA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52A75ECE-0788-43A0-9A8C-0B40C32D4219}" type="slidenum">
              <a:rPr lang="en-US" altLang="en-US">
                <a:solidFill>
                  <a:srgbClr val="990033"/>
                </a:solidFill>
                <a:latin typeface="Arial Narrow" panose="020B0606020202030204" pitchFamily="34" charset="0"/>
              </a:rPr>
              <a:pPr>
                <a:spcBef>
                  <a:spcPct val="0"/>
                </a:spcBef>
              </a:pPr>
              <a:t>43</a:t>
            </a:fld>
            <a:endParaRPr lang="en-US" altLang="en-US">
              <a:solidFill>
                <a:srgbClr val="990033"/>
              </a:solidFill>
              <a:latin typeface="Arial Narrow" panose="020B0606020202030204" pitchFamily="34" charset="0"/>
            </a:endParaRPr>
          </a:p>
        </p:txBody>
      </p:sp>
    </p:spTree>
    <p:extLst>
      <p:ext uri="{BB962C8B-B14F-4D97-AF65-F5344CB8AC3E}">
        <p14:creationId xmlns:p14="http://schemas.microsoft.com/office/powerpoint/2010/main" val="2263356995"/>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a:extLst>
              <a:ext uri="{FF2B5EF4-FFF2-40B4-BE49-F238E27FC236}">
                <a16:creationId xmlns:a16="http://schemas.microsoft.com/office/drawing/2014/main" id="{40455234-36A0-45E3-9F49-855FA7B3FE2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8611" name="Notes Placeholder 2">
            <a:extLst>
              <a:ext uri="{FF2B5EF4-FFF2-40B4-BE49-F238E27FC236}">
                <a16:creationId xmlns:a16="http://schemas.microsoft.com/office/drawing/2014/main" id="{00916B63-1A78-45AC-A3C8-DCABE0D38DB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8612" name="Slide Number Placeholder 3">
            <a:extLst>
              <a:ext uri="{FF2B5EF4-FFF2-40B4-BE49-F238E27FC236}">
                <a16:creationId xmlns:a16="http://schemas.microsoft.com/office/drawing/2014/main" id="{6CC36D4B-C8BC-493E-9627-185E36EFCDA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52A75ECE-0788-43A0-9A8C-0B40C32D4219}" type="slidenum">
              <a:rPr lang="en-US" altLang="en-US">
                <a:solidFill>
                  <a:srgbClr val="990033"/>
                </a:solidFill>
                <a:latin typeface="Arial Narrow" panose="020B0606020202030204" pitchFamily="34" charset="0"/>
              </a:rPr>
              <a:pPr>
                <a:spcBef>
                  <a:spcPct val="0"/>
                </a:spcBef>
              </a:pPr>
              <a:t>44</a:t>
            </a:fld>
            <a:endParaRPr lang="en-US" altLang="en-US">
              <a:solidFill>
                <a:srgbClr val="990033"/>
              </a:solidFill>
              <a:latin typeface="Arial Narrow" panose="020B0606020202030204" pitchFamily="34" charset="0"/>
            </a:endParaRPr>
          </a:p>
        </p:txBody>
      </p:sp>
    </p:spTree>
    <p:extLst>
      <p:ext uri="{BB962C8B-B14F-4D97-AF65-F5344CB8AC3E}">
        <p14:creationId xmlns:p14="http://schemas.microsoft.com/office/powerpoint/2010/main" val="1738481094"/>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a:extLst>
              <a:ext uri="{FF2B5EF4-FFF2-40B4-BE49-F238E27FC236}">
                <a16:creationId xmlns:a16="http://schemas.microsoft.com/office/drawing/2014/main" id="{40455234-36A0-45E3-9F49-855FA7B3FE2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8611" name="Notes Placeholder 2">
            <a:extLst>
              <a:ext uri="{FF2B5EF4-FFF2-40B4-BE49-F238E27FC236}">
                <a16:creationId xmlns:a16="http://schemas.microsoft.com/office/drawing/2014/main" id="{00916B63-1A78-45AC-A3C8-DCABE0D38DB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8612" name="Slide Number Placeholder 3">
            <a:extLst>
              <a:ext uri="{FF2B5EF4-FFF2-40B4-BE49-F238E27FC236}">
                <a16:creationId xmlns:a16="http://schemas.microsoft.com/office/drawing/2014/main" id="{6CC36D4B-C8BC-493E-9627-185E36EFCDA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52A75ECE-0788-43A0-9A8C-0B40C32D4219}" type="slidenum">
              <a:rPr lang="en-US" altLang="en-US">
                <a:solidFill>
                  <a:srgbClr val="990033"/>
                </a:solidFill>
                <a:latin typeface="Arial Narrow" panose="020B0606020202030204" pitchFamily="34" charset="0"/>
              </a:rPr>
              <a:pPr>
                <a:spcBef>
                  <a:spcPct val="0"/>
                </a:spcBef>
              </a:pPr>
              <a:t>45</a:t>
            </a:fld>
            <a:endParaRPr lang="en-US" altLang="en-US">
              <a:solidFill>
                <a:srgbClr val="990033"/>
              </a:solidFill>
              <a:latin typeface="Arial Narrow" panose="020B0606020202030204" pitchFamily="34" charset="0"/>
            </a:endParaRPr>
          </a:p>
        </p:txBody>
      </p:sp>
    </p:spTree>
    <p:extLst>
      <p:ext uri="{BB962C8B-B14F-4D97-AF65-F5344CB8AC3E}">
        <p14:creationId xmlns:p14="http://schemas.microsoft.com/office/powerpoint/2010/main" val="2227603716"/>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a:extLst>
              <a:ext uri="{FF2B5EF4-FFF2-40B4-BE49-F238E27FC236}">
                <a16:creationId xmlns:a16="http://schemas.microsoft.com/office/drawing/2014/main" id="{40455234-36A0-45E3-9F49-855FA7B3FE2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8611" name="Notes Placeholder 2">
            <a:extLst>
              <a:ext uri="{FF2B5EF4-FFF2-40B4-BE49-F238E27FC236}">
                <a16:creationId xmlns:a16="http://schemas.microsoft.com/office/drawing/2014/main" id="{00916B63-1A78-45AC-A3C8-DCABE0D38DB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8612" name="Slide Number Placeholder 3">
            <a:extLst>
              <a:ext uri="{FF2B5EF4-FFF2-40B4-BE49-F238E27FC236}">
                <a16:creationId xmlns:a16="http://schemas.microsoft.com/office/drawing/2014/main" id="{6CC36D4B-C8BC-493E-9627-185E36EFCDA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52A75ECE-0788-43A0-9A8C-0B40C32D4219}" type="slidenum">
              <a:rPr lang="en-US" altLang="en-US">
                <a:solidFill>
                  <a:srgbClr val="990033"/>
                </a:solidFill>
                <a:latin typeface="Arial Narrow" panose="020B0606020202030204" pitchFamily="34" charset="0"/>
              </a:rPr>
              <a:pPr>
                <a:spcBef>
                  <a:spcPct val="0"/>
                </a:spcBef>
              </a:pPr>
              <a:t>46</a:t>
            </a:fld>
            <a:endParaRPr lang="en-US" altLang="en-US">
              <a:solidFill>
                <a:srgbClr val="990033"/>
              </a:solidFill>
              <a:latin typeface="Arial Narrow" panose="020B0606020202030204" pitchFamily="34" charset="0"/>
            </a:endParaRPr>
          </a:p>
        </p:txBody>
      </p:sp>
    </p:spTree>
    <p:extLst>
      <p:ext uri="{BB962C8B-B14F-4D97-AF65-F5344CB8AC3E}">
        <p14:creationId xmlns:p14="http://schemas.microsoft.com/office/powerpoint/2010/main" val="171426033"/>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a:extLst>
              <a:ext uri="{FF2B5EF4-FFF2-40B4-BE49-F238E27FC236}">
                <a16:creationId xmlns:a16="http://schemas.microsoft.com/office/drawing/2014/main" id="{40455234-36A0-45E3-9F49-855FA7B3FE2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8611" name="Notes Placeholder 2">
            <a:extLst>
              <a:ext uri="{FF2B5EF4-FFF2-40B4-BE49-F238E27FC236}">
                <a16:creationId xmlns:a16="http://schemas.microsoft.com/office/drawing/2014/main" id="{00916B63-1A78-45AC-A3C8-DCABE0D38DB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8612" name="Slide Number Placeholder 3">
            <a:extLst>
              <a:ext uri="{FF2B5EF4-FFF2-40B4-BE49-F238E27FC236}">
                <a16:creationId xmlns:a16="http://schemas.microsoft.com/office/drawing/2014/main" id="{6CC36D4B-C8BC-493E-9627-185E36EFCDA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52A75ECE-0788-43A0-9A8C-0B40C32D4219}" type="slidenum">
              <a:rPr lang="en-US" altLang="en-US">
                <a:solidFill>
                  <a:srgbClr val="990033"/>
                </a:solidFill>
                <a:latin typeface="Arial Narrow" panose="020B0606020202030204" pitchFamily="34" charset="0"/>
              </a:rPr>
              <a:pPr>
                <a:spcBef>
                  <a:spcPct val="0"/>
                </a:spcBef>
              </a:pPr>
              <a:t>47</a:t>
            </a:fld>
            <a:endParaRPr lang="en-US" altLang="en-US">
              <a:solidFill>
                <a:srgbClr val="990033"/>
              </a:solidFill>
              <a:latin typeface="Arial Narrow" panose="020B0606020202030204" pitchFamily="34" charset="0"/>
            </a:endParaRPr>
          </a:p>
        </p:txBody>
      </p:sp>
    </p:spTree>
    <p:extLst>
      <p:ext uri="{BB962C8B-B14F-4D97-AF65-F5344CB8AC3E}">
        <p14:creationId xmlns:p14="http://schemas.microsoft.com/office/powerpoint/2010/main" val="354890600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a:extLst>
              <a:ext uri="{FF2B5EF4-FFF2-40B4-BE49-F238E27FC236}">
                <a16:creationId xmlns:a16="http://schemas.microsoft.com/office/drawing/2014/main" id="{49415F3D-1BBA-449E-91E1-A92EF61DFE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3" name="Notes Placeholder 2">
            <a:extLst>
              <a:ext uri="{FF2B5EF4-FFF2-40B4-BE49-F238E27FC236}">
                <a16:creationId xmlns:a16="http://schemas.microsoft.com/office/drawing/2014/main" id="{EDB5DC2E-7D8F-4157-8074-68E65DF15A4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5364" name="Slide Number Placeholder 3">
            <a:extLst>
              <a:ext uri="{FF2B5EF4-FFF2-40B4-BE49-F238E27FC236}">
                <a16:creationId xmlns:a16="http://schemas.microsoft.com/office/drawing/2014/main" id="{BACA609C-11E8-4F2D-9B5F-53B1E78C0DE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48C747FA-F699-4694-A7C1-48D0C2883CA1}" type="slidenum">
              <a:rPr lang="en-US" altLang="en-US">
                <a:solidFill>
                  <a:srgbClr val="990033"/>
                </a:solidFill>
                <a:latin typeface="Arial Narrow" panose="020B0606020202030204" pitchFamily="34" charset="0"/>
              </a:rPr>
              <a:pPr>
                <a:spcBef>
                  <a:spcPct val="0"/>
                </a:spcBef>
              </a:pPr>
              <a:t>5</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a:extLst>
              <a:ext uri="{FF2B5EF4-FFF2-40B4-BE49-F238E27FC236}">
                <a16:creationId xmlns:a16="http://schemas.microsoft.com/office/drawing/2014/main" id="{49415F3D-1BBA-449E-91E1-A92EF61DFE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3" name="Notes Placeholder 2">
            <a:extLst>
              <a:ext uri="{FF2B5EF4-FFF2-40B4-BE49-F238E27FC236}">
                <a16:creationId xmlns:a16="http://schemas.microsoft.com/office/drawing/2014/main" id="{EDB5DC2E-7D8F-4157-8074-68E65DF15A4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5364" name="Slide Number Placeholder 3">
            <a:extLst>
              <a:ext uri="{FF2B5EF4-FFF2-40B4-BE49-F238E27FC236}">
                <a16:creationId xmlns:a16="http://schemas.microsoft.com/office/drawing/2014/main" id="{BACA609C-11E8-4F2D-9B5F-53B1E78C0DE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48C747FA-F699-4694-A7C1-48D0C2883CA1}" type="slidenum">
              <a:rPr lang="en-US" altLang="en-US">
                <a:solidFill>
                  <a:srgbClr val="990033"/>
                </a:solidFill>
                <a:latin typeface="Arial Narrow" panose="020B0606020202030204" pitchFamily="34" charset="0"/>
              </a:rPr>
              <a:pPr>
                <a:spcBef>
                  <a:spcPct val="0"/>
                </a:spcBef>
              </a:pPr>
              <a:t>6</a:t>
            </a:fld>
            <a:endParaRPr lang="en-US" altLang="en-US">
              <a:solidFill>
                <a:srgbClr val="990033"/>
              </a:solidFill>
              <a:latin typeface="Arial Narrow" panose="020B0606020202030204" pitchFamily="34" charset="0"/>
            </a:endParaRPr>
          </a:p>
        </p:txBody>
      </p:sp>
    </p:spTree>
    <p:extLst>
      <p:ext uri="{BB962C8B-B14F-4D97-AF65-F5344CB8AC3E}">
        <p14:creationId xmlns:p14="http://schemas.microsoft.com/office/powerpoint/2010/main" val="129245860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a:extLst>
              <a:ext uri="{FF2B5EF4-FFF2-40B4-BE49-F238E27FC236}">
                <a16:creationId xmlns:a16="http://schemas.microsoft.com/office/drawing/2014/main" id="{49415F3D-1BBA-449E-91E1-A92EF61DFE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3" name="Notes Placeholder 2">
            <a:extLst>
              <a:ext uri="{FF2B5EF4-FFF2-40B4-BE49-F238E27FC236}">
                <a16:creationId xmlns:a16="http://schemas.microsoft.com/office/drawing/2014/main" id="{EDB5DC2E-7D8F-4157-8074-68E65DF15A4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5364" name="Slide Number Placeholder 3">
            <a:extLst>
              <a:ext uri="{FF2B5EF4-FFF2-40B4-BE49-F238E27FC236}">
                <a16:creationId xmlns:a16="http://schemas.microsoft.com/office/drawing/2014/main" id="{BACA609C-11E8-4F2D-9B5F-53B1E78C0DE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48C747FA-F699-4694-A7C1-48D0C2883CA1}" type="slidenum">
              <a:rPr lang="en-US" altLang="en-US">
                <a:solidFill>
                  <a:srgbClr val="990033"/>
                </a:solidFill>
                <a:latin typeface="Arial Narrow" panose="020B0606020202030204" pitchFamily="34" charset="0"/>
              </a:rPr>
              <a:pPr>
                <a:spcBef>
                  <a:spcPct val="0"/>
                </a:spcBef>
              </a:pPr>
              <a:t>7</a:t>
            </a:fld>
            <a:endParaRPr lang="en-US" altLang="en-US">
              <a:solidFill>
                <a:srgbClr val="990033"/>
              </a:solidFill>
              <a:latin typeface="Arial Narrow" panose="020B0606020202030204" pitchFamily="34" charset="0"/>
            </a:endParaRPr>
          </a:p>
        </p:txBody>
      </p:sp>
    </p:spTree>
    <p:extLst>
      <p:ext uri="{BB962C8B-B14F-4D97-AF65-F5344CB8AC3E}">
        <p14:creationId xmlns:p14="http://schemas.microsoft.com/office/powerpoint/2010/main" val="23431612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a:extLst>
              <a:ext uri="{FF2B5EF4-FFF2-40B4-BE49-F238E27FC236}">
                <a16:creationId xmlns:a16="http://schemas.microsoft.com/office/drawing/2014/main" id="{49415F3D-1BBA-449E-91E1-A92EF61DFE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3" name="Notes Placeholder 2">
            <a:extLst>
              <a:ext uri="{FF2B5EF4-FFF2-40B4-BE49-F238E27FC236}">
                <a16:creationId xmlns:a16="http://schemas.microsoft.com/office/drawing/2014/main" id="{EDB5DC2E-7D8F-4157-8074-68E65DF15A4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5364" name="Slide Number Placeholder 3">
            <a:extLst>
              <a:ext uri="{FF2B5EF4-FFF2-40B4-BE49-F238E27FC236}">
                <a16:creationId xmlns:a16="http://schemas.microsoft.com/office/drawing/2014/main" id="{BACA609C-11E8-4F2D-9B5F-53B1E78C0DE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48C747FA-F699-4694-A7C1-48D0C2883CA1}" type="slidenum">
              <a:rPr lang="en-US" altLang="en-US">
                <a:solidFill>
                  <a:srgbClr val="990033"/>
                </a:solidFill>
                <a:latin typeface="Arial Narrow" panose="020B0606020202030204" pitchFamily="34" charset="0"/>
              </a:rPr>
              <a:pPr>
                <a:spcBef>
                  <a:spcPct val="0"/>
                </a:spcBef>
              </a:pPr>
              <a:t>8</a:t>
            </a:fld>
            <a:endParaRPr lang="en-US" altLang="en-US">
              <a:solidFill>
                <a:srgbClr val="990033"/>
              </a:solidFill>
              <a:latin typeface="Arial Narrow" panose="020B0606020202030204" pitchFamily="34" charset="0"/>
            </a:endParaRPr>
          </a:p>
        </p:txBody>
      </p:sp>
    </p:spTree>
    <p:extLst>
      <p:ext uri="{BB962C8B-B14F-4D97-AF65-F5344CB8AC3E}">
        <p14:creationId xmlns:p14="http://schemas.microsoft.com/office/powerpoint/2010/main" val="53332523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a:extLst>
              <a:ext uri="{FF2B5EF4-FFF2-40B4-BE49-F238E27FC236}">
                <a16:creationId xmlns:a16="http://schemas.microsoft.com/office/drawing/2014/main" id="{49415F3D-1BBA-449E-91E1-A92EF61DFE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3" name="Notes Placeholder 2">
            <a:extLst>
              <a:ext uri="{FF2B5EF4-FFF2-40B4-BE49-F238E27FC236}">
                <a16:creationId xmlns:a16="http://schemas.microsoft.com/office/drawing/2014/main" id="{EDB5DC2E-7D8F-4157-8074-68E65DF15A4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5364" name="Slide Number Placeholder 3">
            <a:extLst>
              <a:ext uri="{FF2B5EF4-FFF2-40B4-BE49-F238E27FC236}">
                <a16:creationId xmlns:a16="http://schemas.microsoft.com/office/drawing/2014/main" id="{BACA609C-11E8-4F2D-9B5F-53B1E78C0DE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48C747FA-F699-4694-A7C1-48D0C2883CA1}" type="slidenum">
              <a:rPr lang="en-US" altLang="en-US">
                <a:solidFill>
                  <a:srgbClr val="990033"/>
                </a:solidFill>
                <a:latin typeface="Arial Narrow" panose="020B0606020202030204" pitchFamily="34" charset="0"/>
              </a:rPr>
              <a:pPr>
                <a:spcBef>
                  <a:spcPct val="0"/>
                </a:spcBef>
              </a:pPr>
              <a:t>9</a:t>
            </a:fld>
            <a:endParaRPr lang="en-US" altLang="en-US">
              <a:solidFill>
                <a:srgbClr val="990033"/>
              </a:solidFill>
              <a:latin typeface="Arial Narrow" panose="020B0606020202030204" pitchFamily="34" charset="0"/>
            </a:endParaRPr>
          </a:p>
        </p:txBody>
      </p:sp>
    </p:spTree>
    <p:extLst>
      <p:ext uri="{BB962C8B-B14F-4D97-AF65-F5344CB8AC3E}">
        <p14:creationId xmlns:p14="http://schemas.microsoft.com/office/powerpoint/2010/main" val="32894632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Straight Connector 3">
            <a:extLst>
              <a:ext uri="{FF2B5EF4-FFF2-40B4-BE49-F238E27FC236}">
                <a16:creationId xmlns:a16="http://schemas.microsoft.com/office/drawing/2014/main" id="{98190D82-028D-4679-A5D7-F86604656AC3}"/>
              </a:ext>
            </a:extLst>
          </p:cNvPr>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29" name="Title 28"/>
          <p:cNvSpPr>
            <a:spLocks noGrp="1"/>
          </p:cNvSpPr>
          <p:nvPr>
            <p:ph type="ctrTitle"/>
          </p:nvPr>
        </p:nvSpPr>
        <p:spPr>
          <a:xfrm>
            <a:off x="381000" y="4853411"/>
            <a:ext cx="8458200" cy="1222375"/>
          </a:xfrm>
        </p:spPr>
        <p:txBody>
          <a:bodyPr anchor="t"/>
          <a:lstStyle/>
          <a:p>
            <a:r>
              <a:rPr lang="en-US"/>
              <a:t>Click to edit Master title style</a:t>
            </a:r>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p>
        </p:txBody>
      </p:sp>
      <p:sp>
        <p:nvSpPr>
          <p:cNvPr id="5" name="Date Placeholder 15">
            <a:extLst>
              <a:ext uri="{FF2B5EF4-FFF2-40B4-BE49-F238E27FC236}">
                <a16:creationId xmlns:a16="http://schemas.microsoft.com/office/drawing/2014/main" id="{9BA43CF5-22D5-4D91-957C-47B28D788C5E}"/>
              </a:ext>
            </a:extLst>
          </p:cNvPr>
          <p:cNvSpPr>
            <a:spLocks noGrp="1"/>
          </p:cNvSpPr>
          <p:nvPr>
            <p:ph type="dt" sz="half" idx="10"/>
          </p:nvPr>
        </p:nvSpPr>
        <p:spPr/>
        <p:txBody>
          <a:bodyPr/>
          <a:lstStyle>
            <a:lvl1pPr>
              <a:defRPr/>
            </a:lvl1pPr>
          </a:lstStyle>
          <a:p>
            <a:pPr>
              <a:defRPr/>
            </a:pPr>
            <a:endParaRPr lang="en-US"/>
          </a:p>
        </p:txBody>
      </p:sp>
      <p:sp>
        <p:nvSpPr>
          <p:cNvPr id="6" name="Footer Placeholder 1">
            <a:extLst>
              <a:ext uri="{FF2B5EF4-FFF2-40B4-BE49-F238E27FC236}">
                <a16:creationId xmlns:a16="http://schemas.microsoft.com/office/drawing/2014/main" id="{B68FFF05-599F-432F-AB8D-CF1179B5C6E2}"/>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14">
            <a:extLst>
              <a:ext uri="{FF2B5EF4-FFF2-40B4-BE49-F238E27FC236}">
                <a16:creationId xmlns:a16="http://schemas.microsoft.com/office/drawing/2014/main" id="{752255B1-58BC-4E12-97B5-A6BD50E85999}"/>
              </a:ext>
            </a:extLst>
          </p:cNvPr>
          <p:cNvSpPr>
            <a:spLocks noGrp="1"/>
          </p:cNvSpPr>
          <p:nvPr>
            <p:ph type="sldNum" sz="quarter" idx="12"/>
          </p:nvPr>
        </p:nvSpPr>
        <p:spPr>
          <a:xfrm>
            <a:off x="8229600" y="6473825"/>
            <a:ext cx="758825" cy="247650"/>
          </a:xfrm>
        </p:spPr>
        <p:txBody>
          <a:bodyPr/>
          <a:lstStyle>
            <a:lvl1pPr>
              <a:defRPr smtClean="0"/>
            </a:lvl1pPr>
          </a:lstStyle>
          <a:p>
            <a:pPr>
              <a:defRPr/>
            </a:pPr>
            <a:fld id="{A897BE63-FD07-4EFE-B461-B32C22C73005}" type="slidenum">
              <a:rPr lang="en-US" altLang="en-US"/>
              <a:pPr>
                <a:defRPr/>
              </a:pPr>
              <a:t>‹#›</a:t>
            </a:fld>
            <a:endParaRPr lang="en-US" altLang="en-US"/>
          </a:p>
        </p:txBody>
      </p:sp>
    </p:spTree>
    <p:extLst>
      <p:ext uri="{BB962C8B-B14F-4D97-AF65-F5344CB8AC3E}">
        <p14:creationId xmlns:p14="http://schemas.microsoft.com/office/powerpoint/2010/main" val="366689698"/>
      </p:ext>
    </p:extLst>
  </p:cSld>
  <p:clrMapOvr>
    <a:masterClrMapping/>
  </p:clrMapOvr>
  <p:transition>
    <p:dissolv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0">
            <a:extLst>
              <a:ext uri="{FF2B5EF4-FFF2-40B4-BE49-F238E27FC236}">
                <a16:creationId xmlns:a16="http://schemas.microsoft.com/office/drawing/2014/main" id="{285DC962-2D89-43AB-8EC8-CAA68C79542C}"/>
              </a:ext>
            </a:extLst>
          </p:cNvPr>
          <p:cNvSpPr>
            <a:spLocks noGrp="1"/>
          </p:cNvSpPr>
          <p:nvPr>
            <p:ph type="dt" sz="half" idx="10"/>
          </p:nvPr>
        </p:nvSpPr>
        <p:spPr/>
        <p:txBody>
          <a:bodyPr/>
          <a:lstStyle>
            <a:lvl1pPr>
              <a:defRPr/>
            </a:lvl1pPr>
          </a:lstStyle>
          <a:p>
            <a:pPr>
              <a:defRPr/>
            </a:pPr>
            <a:endParaRPr lang="en-US"/>
          </a:p>
        </p:txBody>
      </p:sp>
      <p:sp>
        <p:nvSpPr>
          <p:cNvPr id="5" name="Footer Placeholder 27">
            <a:extLst>
              <a:ext uri="{FF2B5EF4-FFF2-40B4-BE49-F238E27FC236}">
                <a16:creationId xmlns:a16="http://schemas.microsoft.com/office/drawing/2014/main" id="{3827353D-5851-464E-BAFC-6106C75ECEDD}"/>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4">
            <a:extLst>
              <a:ext uri="{FF2B5EF4-FFF2-40B4-BE49-F238E27FC236}">
                <a16:creationId xmlns:a16="http://schemas.microsoft.com/office/drawing/2014/main" id="{6F7014A8-9606-4A1E-9A25-1886B8AD8C30}"/>
              </a:ext>
            </a:extLst>
          </p:cNvPr>
          <p:cNvSpPr>
            <a:spLocks noGrp="1"/>
          </p:cNvSpPr>
          <p:nvPr>
            <p:ph type="sldNum" sz="quarter" idx="12"/>
          </p:nvPr>
        </p:nvSpPr>
        <p:spPr/>
        <p:txBody>
          <a:bodyPr/>
          <a:lstStyle>
            <a:lvl1pPr>
              <a:defRPr/>
            </a:lvl1pPr>
          </a:lstStyle>
          <a:p>
            <a:pPr>
              <a:defRPr/>
            </a:pPr>
            <a:fld id="{5832D397-D9BE-4066-8DF6-8CF4EEE80975}" type="slidenum">
              <a:rPr lang="en-US" altLang="en-US"/>
              <a:pPr>
                <a:defRPr/>
              </a:pPr>
              <a:t>‹#›</a:t>
            </a:fld>
            <a:endParaRPr lang="en-US" altLang="en-US"/>
          </a:p>
        </p:txBody>
      </p:sp>
    </p:spTree>
    <p:extLst>
      <p:ext uri="{BB962C8B-B14F-4D97-AF65-F5344CB8AC3E}">
        <p14:creationId xmlns:p14="http://schemas.microsoft.com/office/powerpoint/2010/main" val="547518152"/>
      </p:ext>
    </p:extLst>
  </p:cSld>
  <p:clrMapOvr>
    <a:masterClrMapping/>
  </p:clrMapOvr>
  <p:transition>
    <p:dissolv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549276"/>
            <a:ext cx="6248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D97DAFD-022B-491E-9EA7-55827CFDE0C5}"/>
              </a:ext>
            </a:extLst>
          </p:cNvPr>
          <p:cNvSpPr>
            <a:spLocks noGrp="1"/>
          </p:cNvSpPr>
          <p:nvPr>
            <p:ph type="dt" sz="half" idx="10"/>
          </p:nvPr>
        </p:nvSpPr>
        <p:spPr/>
        <p:txBody>
          <a:bodyPr/>
          <a:lstStyle>
            <a:lvl1pPr>
              <a:defRPr/>
            </a:lvl1pPr>
          </a:lstStyle>
          <a:p>
            <a:pPr>
              <a:defRPr/>
            </a:pPr>
            <a:endParaRPr lang="en-US"/>
          </a:p>
        </p:txBody>
      </p:sp>
      <p:sp>
        <p:nvSpPr>
          <p:cNvPr id="5" name="Footer Placeholder 4">
            <a:extLst>
              <a:ext uri="{FF2B5EF4-FFF2-40B4-BE49-F238E27FC236}">
                <a16:creationId xmlns:a16="http://schemas.microsoft.com/office/drawing/2014/main" id="{7FFA71CD-3B90-486F-9564-8C80D8692938}"/>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7ED2668E-53AD-43E3-8E34-8D6A4B7D1FE7}"/>
              </a:ext>
            </a:extLst>
          </p:cNvPr>
          <p:cNvSpPr>
            <a:spLocks noGrp="1"/>
          </p:cNvSpPr>
          <p:nvPr>
            <p:ph type="sldNum" sz="quarter" idx="12"/>
          </p:nvPr>
        </p:nvSpPr>
        <p:spPr/>
        <p:txBody>
          <a:bodyPr/>
          <a:lstStyle>
            <a:lvl1pPr>
              <a:defRPr smtClean="0"/>
            </a:lvl1pPr>
          </a:lstStyle>
          <a:p>
            <a:pPr>
              <a:defRPr/>
            </a:pPr>
            <a:fld id="{92E40646-62E7-4E88-8A3B-FB7B3BE08963}" type="slidenum">
              <a:rPr lang="en-US" altLang="en-US"/>
              <a:pPr>
                <a:defRPr/>
              </a:pPr>
              <a:t>‹#›</a:t>
            </a:fld>
            <a:endParaRPr lang="en-US" altLang="en-US"/>
          </a:p>
        </p:txBody>
      </p:sp>
    </p:spTree>
    <p:extLst>
      <p:ext uri="{BB962C8B-B14F-4D97-AF65-F5344CB8AC3E}">
        <p14:creationId xmlns:p14="http://schemas.microsoft.com/office/powerpoint/2010/main" val="2785485496"/>
      </p:ext>
    </p:extLst>
  </p:cSld>
  <p:clrMapOvr>
    <a:masterClrMapping/>
  </p:clrMapOvr>
  <p:transition>
    <p:dissolv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lang="en-US"/>
              <a:t>Click to edit Master title style</a:t>
            </a:r>
          </a:p>
        </p:txBody>
      </p:sp>
      <p:sp>
        <p:nvSpPr>
          <p:cNvPr id="27" name="Content Placeholder 26"/>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24">
            <a:extLst>
              <a:ext uri="{FF2B5EF4-FFF2-40B4-BE49-F238E27FC236}">
                <a16:creationId xmlns:a16="http://schemas.microsoft.com/office/drawing/2014/main" id="{92261ED8-AB32-436B-97AA-C38DE2662327}"/>
              </a:ext>
            </a:extLst>
          </p:cNvPr>
          <p:cNvSpPr>
            <a:spLocks noGrp="1"/>
          </p:cNvSpPr>
          <p:nvPr>
            <p:ph type="dt" sz="half" idx="10"/>
          </p:nvPr>
        </p:nvSpPr>
        <p:spPr/>
        <p:txBody>
          <a:bodyPr/>
          <a:lstStyle>
            <a:lvl1pPr>
              <a:defRPr/>
            </a:lvl1pPr>
          </a:lstStyle>
          <a:p>
            <a:pPr>
              <a:defRPr/>
            </a:pPr>
            <a:endParaRPr lang="en-US"/>
          </a:p>
        </p:txBody>
      </p:sp>
      <p:sp>
        <p:nvSpPr>
          <p:cNvPr id="5" name="Footer Placeholder 18">
            <a:extLst>
              <a:ext uri="{FF2B5EF4-FFF2-40B4-BE49-F238E27FC236}">
                <a16:creationId xmlns:a16="http://schemas.microsoft.com/office/drawing/2014/main" id="{5F79A080-DCEF-484C-AC36-25DA32F2FFD7}"/>
              </a:ext>
            </a:extLst>
          </p:cNvPr>
          <p:cNvSpPr>
            <a:spLocks noGrp="1"/>
          </p:cNvSpPr>
          <p:nvPr>
            <p:ph type="ftr" sz="quarter" idx="11"/>
          </p:nvPr>
        </p:nvSpPr>
        <p:spPr>
          <a:xfrm>
            <a:off x="3581400" y="76200"/>
            <a:ext cx="2895600" cy="288925"/>
          </a:xfrm>
        </p:spPr>
        <p:txBody>
          <a:bodyPr/>
          <a:lstStyle>
            <a:lvl1pPr>
              <a:defRPr/>
            </a:lvl1pPr>
          </a:lstStyle>
          <a:p>
            <a:pPr>
              <a:defRPr/>
            </a:pPr>
            <a:endParaRPr lang="en-US"/>
          </a:p>
        </p:txBody>
      </p:sp>
      <p:sp>
        <p:nvSpPr>
          <p:cNvPr id="6" name="Slide Number Placeholder 15">
            <a:extLst>
              <a:ext uri="{FF2B5EF4-FFF2-40B4-BE49-F238E27FC236}">
                <a16:creationId xmlns:a16="http://schemas.microsoft.com/office/drawing/2014/main" id="{EB13AC54-EA80-4B9B-9533-928FE4A1FEE5}"/>
              </a:ext>
            </a:extLst>
          </p:cNvPr>
          <p:cNvSpPr>
            <a:spLocks noGrp="1"/>
          </p:cNvSpPr>
          <p:nvPr>
            <p:ph type="sldNum" sz="quarter" idx="12"/>
          </p:nvPr>
        </p:nvSpPr>
        <p:spPr>
          <a:xfrm>
            <a:off x="8229600" y="6473825"/>
            <a:ext cx="758825" cy="247650"/>
          </a:xfrm>
        </p:spPr>
        <p:txBody>
          <a:bodyPr/>
          <a:lstStyle>
            <a:lvl1pPr>
              <a:defRPr smtClean="0"/>
            </a:lvl1pPr>
          </a:lstStyle>
          <a:p>
            <a:pPr>
              <a:defRPr/>
            </a:pPr>
            <a:fld id="{00E3EBDD-08E8-4A73-AA68-00F0060F8409}" type="slidenum">
              <a:rPr lang="en-US" altLang="en-US"/>
              <a:pPr>
                <a:defRPr/>
              </a:pPr>
              <a:t>‹#›</a:t>
            </a:fld>
            <a:endParaRPr lang="en-US" altLang="en-US"/>
          </a:p>
        </p:txBody>
      </p:sp>
    </p:spTree>
    <p:extLst>
      <p:ext uri="{BB962C8B-B14F-4D97-AF65-F5344CB8AC3E}">
        <p14:creationId xmlns:p14="http://schemas.microsoft.com/office/powerpoint/2010/main" val="173190987"/>
      </p:ext>
    </p:extLst>
  </p:cSld>
  <p:clrMapOvr>
    <a:masterClrMapping/>
  </p:clrMapOvr>
  <p:transition>
    <p:dissolv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4" name="Straight Connector 3">
            <a:extLst>
              <a:ext uri="{FF2B5EF4-FFF2-40B4-BE49-F238E27FC236}">
                <a16:creationId xmlns:a16="http://schemas.microsoft.com/office/drawing/2014/main" id="{49FEC264-1738-4BCE-A76D-F788D5A56F5C}"/>
              </a:ext>
            </a:extLst>
          </p:cNvPr>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Click to edit Master text styles</a:t>
            </a:r>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lang="en-US"/>
              <a:t>Click to edit Master title style</a:t>
            </a:r>
          </a:p>
        </p:txBody>
      </p:sp>
      <p:sp>
        <p:nvSpPr>
          <p:cNvPr id="5" name="Date Placeholder 18">
            <a:extLst>
              <a:ext uri="{FF2B5EF4-FFF2-40B4-BE49-F238E27FC236}">
                <a16:creationId xmlns:a16="http://schemas.microsoft.com/office/drawing/2014/main" id="{36B4C3CC-9C7A-4238-AA37-286329573110}"/>
              </a:ext>
            </a:extLst>
          </p:cNvPr>
          <p:cNvSpPr>
            <a:spLocks noGrp="1"/>
          </p:cNvSpPr>
          <p:nvPr>
            <p:ph type="dt" sz="half" idx="10"/>
          </p:nvPr>
        </p:nvSpPr>
        <p:spPr/>
        <p:txBody>
          <a:bodyPr/>
          <a:lstStyle>
            <a:lvl1pPr>
              <a:defRPr/>
            </a:lvl1pPr>
          </a:lstStyle>
          <a:p>
            <a:pPr>
              <a:defRPr/>
            </a:pPr>
            <a:endParaRPr lang="en-US"/>
          </a:p>
        </p:txBody>
      </p:sp>
      <p:sp>
        <p:nvSpPr>
          <p:cNvPr id="7" name="Footer Placeholder 10">
            <a:extLst>
              <a:ext uri="{FF2B5EF4-FFF2-40B4-BE49-F238E27FC236}">
                <a16:creationId xmlns:a16="http://schemas.microsoft.com/office/drawing/2014/main" id="{306163DF-CEAE-416B-873B-387A0F5B2B11}"/>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15">
            <a:extLst>
              <a:ext uri="{FF2B5EF4-FFF2-40B4-BE49-F238E27FC236}">
                <a16:creationId xmlns:a16="http://schemas.microsoft.com/office/drawing/2014/main" id="{20A9BC6A-AFE9-41D0-9073-8C6CA97CCE14}"/>
              </a:ext>
            </a:extLst>
          </p:cNvPr>
          <p:cNvSpPr>
            <a:spLocks noGrp="1"/>
          </p:cNvSpPr>
          <p:nvPr>
            <p:ph type="sldNum" sz="quarter" idx="12"/>
          </p:nvPr>
        </p:nvSpPr>
        <p:spPr/>
        <p:txBody>
          <a:bodyPr/>
          <a:lstStyle>
            <a:lvl1pPr>
              <a:defRPr smtClean="0"/>
            </a:lvl1pPr>
          </a:lstStyle>
          <a:p>
            <a:pPr>
              <a:defRPr/>
            </a:pPr>
            <a:fld id="{E2D9DEC7-42A2-47A0-B159-54A7ACEF65A1}" type="slidenum">
              <a:rPr lang="en-US" altLang="en-US"/>
              <a:pPr>
                <a:defRPr/>
              </a:pPr>
              <a:t>‹#›</a:t>
            </a:fld>
            <a:endParaRPr lang="en-US" altLang="en-US"/>
          </a:p>
        </p:txBody>
      </p:sp>
    </p:spTree>
    <p:extLst>
      <p:ext uri="{BB962C8B-B14F-4D97-AF65-F5344CB8AC3E}">
        <p14:creationId xmlns:p14="http://schemas.microsoft.com/office/powerpoint/2010/main" val="3547202071"/>
      </p:ext>
    </p:extLst>
  </p:cSld>
  <p:clrMapOvr>
    <a:overrideClrMapping bg1="dk1" tx1="lt1" bg2="dk2" tx2="lt2" accent1="accent1" accent2="accent2" accent3="accent3" accent4="accent4" accent5="accent5" accent6="accent6" hlink="hlink" folHlink="folHlink"/>
  </p:clrMapOvr>
  <p:transition>
    <p:dissolv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lang="en-US"/>
              <a:t>Click to edit Master title style</a:t>
            </a:r>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10">
            <a:extLst>
              <a:ext uri="{FF2B5EF4-FFF2-40B4-BE49-F238E27FC236}">
                <a16:creationId xmlns:a16="http://schemas.microsoft.com/office/drawing/2014/main" id="{556187E8-13C5-49DB-9A64-C715481E5C57}"/>
              </a:ext>
            </a:extLst>
          </p:cNvPr>
          <p:cNvSpPr>
            <a:spLocks noGrp="1"/>
          </p:cNvSpPr>
          <p:nvPr>
            <p:ph type="dt" sz="half" idx="10"/>
          </p:nvPr>
        </p:nvSpPr>
        <p:spPr/>
        <p:txBody>
          <a:bodyPr/>
          <a:lstStyle>
            <a:lvl1pPr>
              <a:defRPr/>
            </a:lvl1pPr>
          </a:lstStyle>
          <a:p>
            <a:pPr>
              <a:defRPr/>
            </a:pPr>
            <a:endParaRPr lang="en-US"/>
          </a:p>
        </p:txBody>
      </p:sp>
      <p:sp>
        <p:nvSpPr>
          <p:cNvPr id="6" name="Footer Placeholder 27">
            <a:extLst>
              <a:ext uri="{FF2B5EF4-FFF2-40B4-BE49-F238E27FC236}">
                <a16:creationId xmlns:a16="http://schemas.microsoft.com/office/drawing/2014/main" id="{7DAD1CC1-8647-434C-8B4F-DB60735B8D61}"/>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4">
            <a:extLst>
              <a:ext uri="{FF2B5EF4-FFF2-40B4-BE49-F238E27FC236}">
                <a16:creationId xmlns:a16="http://schemas.microsoft.com/office/drawing/2014/main" id="{51F5DEDF-7CB1-4427-A88E-888E8D8D45E8}"/>
              </a:ext>
            </a:extLst>
          </p:cNvPr>
          <p:cNvSpPr>
            <a:spLocks noGrp="1"/>
          </p:cNvSpPr>
          <p:nvPr>
            <p:ph type="sldNum" sz="quarter" idx="12"/>
          </p:nvPr>
        </p:nvSpPr>
        <p:spPr/>
        <p:txBody>
          <a:bodyPr/>
          <a:lstStyle>
            <a:lvl1pPr>
              <a:defRPr/>
            </a:lvl1pPr>
          </a:lstStyle>
          <a:p>
            <a:pPr>
              <a:defRPr/>
            </a:pPr>
            <a:fld id="{BA0D4B43-38C6-4D00-909E-23E96BC97E84}" type="slidenum">
              <a:rPr lang="en-US" altLang="en-US"/>
              <a:pPr>
                <a:defRPr/>
              </a:pPr>
              <a:t>‹#›</a:t>
            </a:fld>
            <a:endParaRPr lang="en-US" altLang="en-US"/>
          </a:p>
        </p:txBody>
      </p:sp>
    </p:spTree>
    <p:extLst>
      <p:ext uri="{BB962C8B-B14F-4D97-AF65-F5344CB8AC3E}">
        <p14:creationId xmlns:p14="http://schemas.microsoft.com/office/powerpoint/2010/main" val="3051476520"/>
      </p:ext>
    </p:extLst>
  </p:cSld>
  <p:clrMapOvr>
    <a:masterClrMapping/>
  </p:clrMapOvr>
  <p:transition>
    <p:dissolv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7" name="Straight Connector 6">
            <a:extLst>
              <a:ext uri="{FF2B5EF4-FFF2-40B4-BE49-F238E27FC236}">
                <a16:creationId xmlns:a16="http://schemas.microsoft.com/office/drawing/2014/main" id="{3B218046-7585-4673-BDCB-7F7962D81282}"/>
              </a:ext>
            </a:extLst>
          </p:cNvPr>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29" name="Title 28"/>
          <p:cNvSpPr>
            <a:spLocks noGrp="1"/>
          </p:cNvSpPr>
          <p:nvPr>
            <p:ph type="title"/>
          </p:nvPr>
        </p:nvSpPr>
        <p:spPr>
          <a:xfrm>
            <a:off x="304800" y="5410200"/>
            <a:ext cx="8610600" cy="882650"/>
          </a:xfrm>
        </p:spPr>
        <p:txBody>
          <a:bodyPr/>
          <a:lstStyle>
            <a:lvl1pPr>
              <a:defRPr/>
            </a:lvl1pPr>
          </a:lstStyle>
          <a:p>
            <a:r>
              <a:rPr lang="en-US"/>
              <a:t>Click to edit Master title style</a:t>
            </a:r>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Date Placeholder 9">
            <a:extLst>
              <a:ext uri="{FF2B5EF4-FFF2-40B4-BE49-F238E27FC236}">
                <a16:creationId xmlns:a16="http://schemas.microsoft.com/office/drawing/2014/main" id="{13D3D018-4A38-4E7C-B0BB-DA0E156F02DC}"/>
              </a:ext>
            </a:extLst>
          </p:cNvPr>
          <p:cNvSpPr>
            <a:spLocks noGrp="1"/>
          </p:cNvSpPr>
          <p:nvPr>
            <p:ph type="dt" sz="half" idx="10"/>
          </p:nvPr>
        </p:nvSpPr>
        <p:spPr/>
        <p:txBody>
          <a:bodyPr/>
          <a:lstStyle>
            <a:lvl1pPr>
              <a:defRPr/>
            </a:lvl1pPr>
          </a:lstStyle>
          <a:p>
            <a:pPr>
              <a:defRPr/>
            </a:pPr>
            <a:endParaRPr lang="en-US"/>
          </a:p>
        </p:txBody>
      </p:sp>
      <p:sp>
        <p:nvSpPr>
          <p:cNvPr id="9" name="Footer Placeholder 5">
            <a:extLst>
              <a:ext uri="{FF2B5EF4-FFF2-40B4-BE49-F238E27FC236}">
                <a16:creationId xmlns:a16="http://schemas.microsoft.com/office/drawing/2014/main" id="{7B0FFF21-ACCD-4020-92AE-97DF843D0650}"/>
              </a:ext>
            </a:extLst>
          </p:cNvPr>
          <p:cNvSpPr>
            <a:spLocks noGrp="1"/>
          </p:cNvSpPr>
          <p:nvPr>
            <p:ph type="ftr" sz="quarter" idx="11"/>
          </p:nvPr>
        </p:nvSpPr>
        <p:spPr/>
        <p:txBody>
          <a:bodyPr/>
          <a:lstStyle>
            <a:lvl1pPr>
              <a:defRPr/>
            </a:lvl1pPr>
          </a:lstStyle>
          <a:p>
            <a:pPr>
              <a:defRPr/>
            </a:pPr>
            <a:endParaRPr lang="en-US"/>
          </a:p>
        </p:txBody>
      </p:sp>
      <p:sp>
        <p:nvSpPr>
          <p:cNvPr id="10" name="Slide Number Placeholder 6">
            <a:extLst>
              <a:ext uri="{FF2B5EF4-FFF2-40B4-BE49-F238E27FC236}">
                <a16:creationId xmlns:a16="http://schemas.microsoft.com/office/drawing/2014/main" id="{5183D61B-9E2C-419E-9F85-E8A254A96994}"/>
              </a:ext>
            </a:extLst>
          </p:cNvPr>
          <p:cNvSpPr>
            <a:spLocks noGrp="1"/>
          </p:cNvSpPr>
          <p:nvPr>
            <p:ph type="sldNum" sz="quarter" idx="12"/>
          </p:nvPr>
        </p:nvSpPr>
        <p:spPr>
          <a:xfrm>
            <a:off x="8229600" y="6477000"/>
            <a:ext cx="762000" cy="247650"/>
          </a:xfrm>
        </p:spPr>
        <p:txBody>
          <a:bodyPr/>
          <a:lstStyle>
            <a:lvl1pPr>
              <a:defRPr smtClean="0"/>
            </a:lvl1pPr>
          </a:lstStyle>
          <a:p>
            <a:pPr>
              <a:defRPr/>
            </a:pPr>
            <a:fld id="{BA3CB0B0-39F7-4577-AB98-8ACAF7D03C2C}" type="slidenum">
              <a:rPr lang="en-US" altLang="en-US"/>
              <a:pPr>
                <a:defRPr/>
              </a:pPr>
              <a:t>‹#›</a:t>
            </a:fld>
            <a:endParaRPr lang="en-US" altLang="en-US"/>
          </a:p>
        </p:txBody>
      </p:sp>
    </p:spTree>
    <p:extLst>
      <p:ext uri="{BB962C8B-B14F-4D97-AF65-F5344CB8AC3E}">
        <p14:creationId xmlns:p14="http://schemas.microsoft.com/office/powerpoint/2010/main" val="1674978049"/>
      </p:ext>
    </p:extLst>
  </p:cSld>
  <p:clrMapOvr>
    <a:masterClrMapping/>
  </p:clrMapOvr>
  <p:transition>
    <p:dissolv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lang="en-US"/>
              <a:t>Click to edit Master title style</a:t>
            </a:r>
          </a:p>
        </p:txBody>
      </p:sp>
      <p:sp>
        <p:nvSpPr>
          <p:cNvPr id="3" name="Date Placeholder 10">
            <a:extLst>
              <a:ext uri="{FF2B5EF4-FFF2-40B4-BE49-F238E27FC236}">
                <a16:creationId xmlns:a16="http://schemas.microsoft.com/office/drawing/2014/main" id="{923C2070-763D-4B39-9FFD-DCE9F947C4B5}"/>
              </a:ext>
            </a:extLst>
          </p:cNvPr>
          <p:cNvSpPr>
            <a:spLocks noGrp="1"/>
          </p:cNvSpPr>
          <p:nvPr>
            <p:ph type="dt" sz="half" idx="10"/>
          </p:nvPr>
        </p:nvSpPr>
        <p:spPr/>
        <p:txBody>
          <a:bodyPr/>
          <a:lstStyle>
            <a:lvl1pPr>
              <a:defRPr/>
            </a:lvl1pPr>
          </a:lstStyle>
          <a:p>
            <a:pPr>
              <a:defRPr/>
            </a:pPr>
            <a:endParaRPr lang="en-US"/>
          </a:p>
        </p:txBody>
      </p:sp>
      <p:sp>
        <p:nvSpPr>
          <p:cNvPr id="4" name="Footer Placeholder 27">
            <a:extLst>
              <a:ext uri="{FF2B5EF4-FFF2-40B4-BE49-F238E27FC236}">
                <a16:creationId xmlns:a16="http://schemas.microsoft.com/office/drawing/2014/main" id="{1E89CDE1-B530-4664-9E38-3FB39D414A51}"/>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4">
            <a:extLst>
              <a:ext uri="{FF2B5EF4-FFF2-40B4-BE49-F238E27FC236}">
                <a16:creationId xmlns:a16="http://schemas.microsoft.com/office/drawing/2014/main" id="{7A1369A1-13B2-4AB0-B025-E11DA53A0899}"/>
              </a:ext>
            </a:extLst>
          </p:cNvPr>
          <p:cNvSpPr>
            <a:spLocks noGrp="1"/>
          </p:cNvSpPr>
          <p:nvPr>
            <p:ph type="sldNum" sz="quarter" idx="12"/>
          </p:nvPr>
        </p:nvSpPr>
        <p:spPr/>
        <p:txBody>
          <a:bodyPr/>
          <a:lstStyle>
            <a:lvl1pPr>
              <a:defRPr/>
            </a:lvl1pPr>
          </a:lstStyle>
          <a:p>
            <a:pPr>
              <a:defRPr/>
            </a:pPr>
            <a:fld id="{7777ABAD-17BA-4F52-B125-C731A239E940}" type="slidenum">
              <a:rPr lang="en-US" altLang="en-US"/>
              <a:pPr>
                <a:defRPr/>
              </a:pPr>
              <a:t>‹#›</a:t>
            </a:fld>
            <a:endParaRPr lang="en-US" altLang="en-US"/>
          </a:p>
        </p:txBody>
      </p:sp>
    </p:spTree>
    <p:extLst>
      <p:ext uri="{BB962C8B-B14F-4D97-AF65-F5344CB8AC3E}">
        <p14:creationId xmlns:p14="http://schemas.microsoft.com/office/powerpoint/2010/main" val="771238328"/>
      </p:ext>
    </p:extLst>
  </p:cSld>
  <p:clrMapOvr>
    <a:masterClrMapping/>
  </p:clrMapOvr>
  <p:transition>
    <p:dissolv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2">
            <a:extLst>
              <a:ext uri="{FF2B5EF4-FFF2-40B4-BE49-F238E27FC236}">
                <a16:creationId xmlns:a16="http://schemas.microsoft.com/office/drawing/2014/main" id="{2D3E6C4A-C614-475A-B532-0CB84313874A}"/>
              </a:ext>
            </a:extLst>
          </p:cNvPr>
          <p:cNvSpPr>
            <a:spLocks noGrp="1"/>
          </p:cNvSpPr>
          <p:nvPr>
            <p:ph type="dt" sz="half" idx="10"/>
          </p:nvPr>
        </p:nvSpPr>
        <p:spPr/>
        <p:txBody>
          <a:bodyPr/>
          <a:lstStyle>
            <a:lvl1pPr>
              <a:defRPr/>
            </a:lvl1pPr>
          </a:lstStyle>
          <a:p>
            <a:pPr>
              <a:defRPr/>
            </a:pPr>
            <a:endParaRPr lang="en-US"/>
          </a:p>
        </p:txBody>
      </p:sp>
      <p:sp>
        <p:nvSpPr>
          <p:cNvPr id="3" name="Footer Placeholder 23">
            <a:extLst>
              <a:ext uri="{FF2B5EF4-FFF2-40B4-BE49-F238E27FC236}">
                <a16:creationId xmlns:a16="http://schemas.microsoft.com/office/drawing/2014/main" id="{B43DCB53-F21E-45F3-B771-127A434B6245}"/>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6">
            <a:extLst>
              <a:ext uri="{FF2B5EF4-FFF2-40B4-BE49-F238E27FC236}">
                <a16:creationId xmlns:a16="http://schemas.microsoft.com/office/drawing/2014/main" id="{FB459D66-3B41-4F81-A0EA-3C6C98D0827B}"/>
              </a:ext>
            </a:extLst>
          </p:cNvPr>
          <p:cNvSpPr>
            <a:spLocks noGrp="1"/>
          </p:cNvSpPr>
          <p:nvPr>
            <p:ph type="sldNum" sz="quarter" idx="12"/>
          </p:nvPr>
        </p:nvSpPr>
        <p:spPr/>
        <p:txBody>
          <a:bodyPr/>
          <a:lstStyle>
            <a:lvl1pPr>
              <a:defRPr smtClean="0"/>
            </a:lvl1pPr>
          </a:lstStyle>
          <a:p>
            <a:pPr>
              <a:defRPr/>
            </a:pPr>
            <a:fld id="{1F43B9B0-53A2-4DFF-AC89-83343357D38E}" type="slidenum">
              <a:rPr lang="en-US" altLang="en-US"/>
              <a:pPr>
                <a:defRPr/>
              </a:pPr>
              <a:t>‹#›</a:t>
            </a:fld>
            <a:endParaRPr lang="en-US" altLang="en-US"/>
          </a:p>
        </p:txBody>
      </p:sp>
    </p:spTree>
    <p:extLst>
      <p:ext uri="{BB962C8B-B14F-4D97-AF65-F5344CB8AC3E}">
        <p14:creationId xmlns:p14="http://schemas.microsoft.com/office/powerpoint/2010/main" val="3527172919"/>
      </p:ext>
    </p:extLst>
  </p:cSld>
  <p:clrMapOvr>
    <a:masterClrMapping/>
  </p:clrMapOvr>
  <p:transition>
    <p:dissolv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Straight Connector 4">
            <a:extLst>
              <a:ext uri="{FF2B5EF4-FFF2-40B4-BE49-F238E27FC236}">
                <a16:creationId xmlns:a16="http://schemas.microsoft.com/office/drawing/2014/main" id="{0A60DCEB-1AAB-4D93-AADD-FFB78288D2EB}"/>
              </a:ext>
            </a:extLst>
          </p:cNvPr>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12" name="Title 11"/>
          <p:cNvSpPr>
            <a:spLocks noGrp="1"/>
          </p:cNvSpPr>
          <p:nvPr>
            <p:ph type="title"/>
          </p:nvPr>
        </p:nvSpPr>
        <p:spPr>
          <a:xfrm>
            <a:off x="457200" y="5486400"/>
            <a:ext cx="8458200" cy="520700"/>
          </a:xfrm>
        </p:spPr>
        <p:txBody>
          <a:bodyPr/>
          <a:lstStyle>
            <a:lvl1pPr algn="l">
              <a:buNone/>
              <a:defRPr sz="2000" b="1"/>
            </a:lvl1pPr>
          </a:lstStyle>
          <a:p>
            <a:r>
              <a:rPr lang="en-US"/>
              <a:t>Click to edit Master title style</a:t>
            </a:r>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a:r>
              <a:rPr lang="en-US"/>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Date Placeholder 24">
            <a:extLst>
              <a:ext uri="{FF2B5EF4-FFF2-40B4-BE49-F238E27FC236}">
                <a16:creationId xmlns:a16="http://schemas.microsoft.com/office/drawing/2014/main" id="{9B68E420-6569-489D-8A24-A7AEC70F0FB7}"/>
              </a:ext>
            </a:extLst>
          </p:cNvPr>
          <p:cNvSpPr>
            <a:spLocks noGrp="1"/>
          </p:cNvSpPr>
          <p:nvPr>
            <p:ph type="dt" sz="half" idx="10"/>
          </p:nvPr>
        </p:nvSpPr>
        <p:spPr/>
        <p:txBody>
          <a:bodyPr/>
          <a:lstStyle>
            <a:lvl1pPr>
              <a:defRPr/>
            </a:lvl1pPr>
          </a:lstStyle>
          <a:p>
            <a:pPr>
              <a:defRPr/>
            </a:pPr>
            <a:endParaRPr lang="en-US"/>
          </a:p>
        </p:txBody>
      </p:sp>
      <p:sp>
        <p:nvSpPr>
          <p:cNvPr id="7" name="Footer Placeholder 28">
            <a:extLst>
              <a:ext uri="{FF2B5EF4-FFF2-40B4-BE49-F238E27FC236}">
                <a16:creationId xmlns:a16="http://schemas.microsoft.com/office/drawing/2014/main" id="{85A98CB3-5FF8-4752-A08E-8D57AAA93BE0}"/>
              </a:ext>
            </a:extLst>
          </p:cNvPr>
          <p:cNvSpPr>
            <a:spLocks noGrp="1"/>
          </p:cNvSpPr>
          <p:nvPr>
            <p:ph type="ftr" sz="quarter" idx="11"/>
          </p:nvPr>
        </p:nvSpPr>
        <p:spPr/>
        <p:txBody>
          <a:bodyPr/>
          <a:lstStyle>
            <a:lvl1pPr>
              <a:defRPr/>
            </a:lvl1pPr>
          </a:lstStyle>
          <a:p>
            <a:pPr>
              <a:defRPr/>
            </a:pPr>
            <a:endParaRPr lang="en-US"/>
          </a:p>
        </p:txBody>
      </p:sp>
      <p:sp>
        <p:nvSpPr>
          <p:cNvPr id="8" name="Slide Number Placeholder 6">
            <a:extLst>
              <a:ext uri="{FF2B5EF4-FFF2-40B4-BE49-F238E27FC236}">
                <a16:creationId xmlns:a16="http://schemas.microsoft.com/office/drawing/2014/main" id="{111EB10A-C80E-441C-BF54-682B598100D1}"/>
              </a:ext>
            </a:extLst>
          </p:cNvPr>
          <p:cNvSpPr>
            <a:spLocks noGrp="1"/>
          </p:cNvSpPr>
          <p:nvPr>
            <p:ph type="sldNum" sz="quarter" idx="12"/>
          </p:nvPr>
        </p:nvSpPr>
        <p:spPr/>
        <p:txBody>
          <a:bodyPr/>
          <a:lstStyle>
            <a:lvl1pPr>
              <a:defRPr smtClean="0"/>
            </a:lvl1pPr>
          </a:lstStyle>
          <a:p>
            <a:pPr>
              <a:defRPr/>
            </a:pPr>
            <a:fld id="{9D9B720F-7CD0-4669-BF71-93C8A80B6F80}" type="slidenum">
              <a:rPr lang="en-US" altLang="en-US"/>
              <a:pPr>
                <a:defRPr/>
              </a:pPr>
              <a:t>‹#›</a:t>
            </a:fld>
            <a:endParaRPr lang="en-US" altLang="en-US"/>
          </a:p>
        </p:txBody>
      </p:sp>
    </p:spTree>
    <p:extLst>
      <p:ext uri="{BB962C8B-B14F-4D97-AF65-F5344CB8AC3E}">
        <p14:creationId xmlns:p14="http://schemas.microsoft.com/office/powerpoint/2010/main" val="3149421205"/>
      </p:ext>
    </p:extLst>
  </p:cSld>
  <p:clrMapOvr>
    <a:masterClrMapping/>
  </p:clrMapOvr>
  <p:transition>
    <p:dissolv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normAutofit/>
          </a:bodyPr>
          <a:lstStyle>
            <a:lvl1pPr marL="0" indent="0">
              <a:buNone/>
              <a:defRPr sz="3200"/>
            </a:lvl1pPr>
          </a:lstStyle>
          <a:p>
            <a:pPr lvl="0"/>
            <a:r>
              <a:rPr lang="en-US" noProof="0" dirty="0"/>
              <a:t>Click icon to add picture</a:t>
            </a:r>
          </a:p>
        </p:txBody>
      </p:sp>
      <p:sp>
        <p:nvSpPr>
          <p:cNvPr id="17" name="Title 16"/>
          <p:cNvSpPr>
            <a:spLocks noGrp="1"/>
          </p:cNvSpPr>
          <p:nvPr>
            <p:ph type="title"/>
          </p:nvPr>
        </p:nvSpPr>
        <p:spPr>
          <a:xfrm>
            <a:off x="381000" y="4993760"/>
            <a:ext cx="5867400" cy="522288"/>
          </a:xfrm>
        </p:spPr>
        <p:txBody>
          <a:bodyPr/>
          <a:lstStyle>
            <a:lvl1pPr algn="l">
              <a:buNone/>
              <a:defRPr sz="2000" b="1"/>
            </a:lvl1pPr>
          </a:lstStyle>
          <a:p>
            <a:r>
              <a:rPr lang="en-US"/>
              <a:t>Click to edit Master title style</a:t>
            </a:r>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a:r>
              <a:rPr lang="en-US"/>
              <a:t>Click to edit Master text styles</a:t>
            </a:r>
          </a:p>
        </p:txBody>
      </p:sp>
      <p:sp>
        <p:nvSpPr>
          <p:cNvPr id="5" name="Date Placeholder 6">
            <a:extLst>
              <a:ext uri="{FF2B5EF4-FFF2-40B4-BE49-F238E27FC236}">
                <a16:creationId xmlns:a16="http://schemas.microsoft.com/office/drawing/2014/main" id="{74BA8371-9A3F-4A62-A9E2-C253AED82DD3}"/>
              </a:ext>
            </a:extLst>
          </p:cNvPr>
          <p:cNvSpPr>
            <a:spLocks noGrp="1"/>
          </p:cNvSpPr>
          <p:nvPr>
            <p:ph type="dt" sz="half" idx="10"/>
          </p:nvPr>
        </p:nvSpPr>
        <p:spPr/>
        <p:txBody>
          <a:bodyPr/>
          <a:lstStyle>
            <a:lvl1pPr>
              <a:defRPr/>
            </a:lvl1pPr>
          </a:lstStyle>
          <a:p>
            <a:pPr>
              <a:defRPr/>
            </a:pPr>
            <a:endParaRPr lang="en-US"/>
          </a:p>
        </p:txBody>
      </p:sp>
      <p:sp>
        <p:nvSpPr>
          <p:cNvPr id="6" name="Footer Placeholder 4">
            <a:extLst>
              <a:ext uri="{FF2B5EF4-FFF2-40B4-BE49-F238E27FC236}">
                <a16:creationId xmlns:a16="http://schemas.microsoft.com/office/drawing/2014/main" id="{95801B30-44F2-460D-8C47-FA4ED66750E8}"/>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30">
            <a:extLst>
              <a:ext uri="{FF2B5EF4-FFF2-40B4-BE49-F238E27FC236}">
                <a16:creationId xmlns:a16="http://schemas.microsoft.com/office/drawing/2014/main" id="{66BE99C4-337D-4DEE-906B-4F19F1F0FBEC}"/>
              </a:ext>
            </a:extLst>
          </p:cNvPr>
          <p:cNvSpPr>
            <a:spLocks noGrp="1"/>
          </p:cNvSpPr>
          <p:nvPr>
            <p:ph type="sldNum" sz="quarter" idx="12"/>
          </p:nvPr>
        </p:nvSpPr>
        <p:spPr/>
        <p:txBody>
          <a:bodyPr/>
          <a:lstStyle>
            <a:lvl1pPr>
              <a:defRPr smtClean="0"/>
            </a:lvl1pPr>
          </a:lstStyle>
          <a:p>
            <a:pPr>
              <a:defRPr/>
            </a:pPr>
            <a:fld id="{6CB3AF4A-849D-4C65-B3A5-78DAD28C6A94}" type="slidenum">
              <a:rPr lang="en-US" altLang="en-US"/>
              <a:pPr>
                <a:defRPr/>
              </a:pPr>
              <a:t>‹#›</a:t>
            </a:fld>
            <a:endParaRPr lang="en-US" altLang="en-US"/>
          </a:p>
        </p:txBody>
      </p:sp>
    </p:spTree>
    <p:extLst>
      <p:ext uri="{BB962C8B-B14F-4D97-AF65-F5344CB8AC3E}">
        <p14:creationId xmlns:p14="http://schemas.microsoft.com/office/powerpoint/2010/main" val="2841246853"/>
      </p:ext>
    </p:extLst>
  </p:cSld>
  <p:clrMapOvr>
    <a:masterClrMapping/>
  </p:clrMapOvr>
  <p:transition>
    <p:dissolv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7" name="Straight Connector 6">
            <a:extLst>
              <a:ext uri="{FF2B5EF4-FFF2-40B4-BE49-F238E27FC236}">
                <a16:creationId xmlns:a16="http://schemas.microsoft.com/office/drawing/2014/main" id="{3D60EFE4-923F-4BA0-8A0C-B1801E6FE83D}"/>
              </a:ext>
            </a:extLst>
          </p:cNvPr>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1029" name="Text Placeholder 7">
            <a:extLst>
              <a:ext uri="{FF2B5EF4-FFF2-40B4-BE49-F238E27FC236}">
                <a16:creationId xmlns:a16="http://schemas.microsoft.com/office/drawing/2014/main" id="{483E7D67-654D-4863-9412-E1AA0B2A74C0}"/>
              </a:ext>
            </a:extLst>
          </p:cNvPr>
          <p:cNvSpPr>
            <a:spLocks noGrp="1"/>
          </p:cNvSpPr>
          <p:nvPr>
            <p:ph type="body" idx="1"/>
          </p:nvPr>
        </p:nvSpPr>
        <p:spPr bwMode="auto">
          <a:xfrm>
            <a:off x="304800" y="1554163"/>
            <a:ext cx="8686800" cy="452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1" name="Date Placeholder 10">
            <a:extLst>
              <a:ext uri="{FF2B5EF4-FFF2-40B4-BE49-F238E27FC236}">
                <a16:creationId xmlns:a16="http://schemas.microsoft.com/office/drawing/2014/main" id="{9C4F5BE5-B5BA-4975-A564-8FBFFF6FAFB4}"/>
              </a:ext>
            </a:extLst>
          </p:cNvPr>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pPr>
              <a:defRPr/>
            </a:pPr>
            <a:endParaRPr lang="en-US"/>
          </a:p>
        </p:txBody>
      </p:sp>
      <p:sp>
        <p:nvSpPr>
          <p:cNvPr id="28" name="Footer Placeholder 27">
            <a:extLst>
              <a:ext uri="{FF2B5EF4-FFF2-40B4-BE49-F238E27FC236}">
                <a16:creationId xmlns:a16="http://schemas.microsoft.com/office/drawing/2014/main" id="{EDD15CC4-378C-4A76-AEBD-8BAA75DA577E}"/>
              </a:ext>
            </a:extLst>
          </p:cNvPr>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pPr>
              <a:defRPr/>
            </a:pPr>
            <a:endParaRPr lang="en-US"/>
          </a:p>
        </p:txBody>
      </p:sp>
      <p:sp>
        <p:nvSpPr>
          <p:cNvPr id="5" name="Slide Number Placeholder 4">
            <a:extLst>
              <a:ext uri="{FF2B5EF4-FFF2-40B4-BE49-F238E27FC236}">
                <a16:creationId xmlns:a16="http://schemas.microsoft.com/office/drawing/2014/main" id="{50F23545-92A2-4774-8E38-25FB2A063BCA}"/>
              </a:ext>
            </a:extLst>
          </p:cNvPr>
          <p:cNvSpPr>
            <a:spLocks noGrp="1"/>
          </p:cNvSpPr>
          <p:nvPr>
            <p:ph type="sldNum" sz="quarter" idx="4"/>
          </p:nvPr>
        </p:nvSpPr>
        <p:spPr>
          <a:xfrm>
            <a:off x="8229600" y="6477000"/>
            <a:ext cx="762000" cy="244475"/>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smtClean="0">
                <a:solidFill>
                  <a:srgbClr val="D38E27"/>
                </a:solidFill>
              </a:defRPr>
            </a:lvl1pPr>
          </a:lstStyle>
          <a:p>
            <a:pPr>
              <a:defRPr/>
            </a:pPr>
            <a:fld id="{563A357D-C489-4487-AE92-473666E0CEAC}" type="slidenum">
              <a:rPr lang="en-US" altLang="en-US"/>
              <a:pPr>
                <a:defRPr/>
              </a:pPr>
              <a:t>‹#›</a:t>
            </a:fld>
            <a:endParaRPr lang="en-US" altLang="en-US"/>
          </a:p>
        </p:txBody>
      </p:sp>
      <p:sp>
        <p:nvSpPr>
          <p:cNvPr id="10" name="Title Placeholder 9">
            <a:extLst>
              <a:ext uri="{FF2B5EF4-FFF2-40B4-BE49-F238E27FC236}">
                <a16:creationId xmlns:a16="http://schemas.microsoft.com/office/drawing/2014/main" id="{DC1B65A5-6266-446E-81E4-734E6A027822}"/>
              </a:ext>
            </a:extLst>
          </p:cNvPr>
          <p:cNvSpPr>
            <a:spLocks noGrp="1"/>
          </p:cNvSpPr>
          <p:nvPr>
            <p:ph type="title"/>
          </p:nvPr>
        </p:nvSpPr>
        <p:spPr>
          <a:xfrm>
            <a:off x="304800" y="457200"/>
            <a:ext cx="8686800" cy="838200"/>
          </a:xfrm>
          <a:prstGeom prst="rect">
            <a:avLst/>
          </a:prstGeom>
        </p:spPr>
        <p:txBody>
          <a:bodyPr vert="horz" anchor="ctr">
            <a:normAutofit/>
          </a:bodyPr>
          <a:lstStyle/>
          <a:p>
            <a:r>
              <a:rPr lang="en-US"/>
              <a:t>Click to edit Master title style</a:t>
            </a:r>
          </a:p>
        </p:txBody>
      </p:sp>
      <p:sp>
        <p:nvSpPr>
          <p:cNvPr id="9" name="Straight Connector 8">
            <a:extLst>
              <a:ext uri="{FF2B5EF4-FFF2-40B4-BE49-F238E27FC236}">
                <a16:creationId xmlns:a16="http://schemas.microsoft.com/office/drawing/2014/main" id="{A5F03FC6-C16F-4B25-ACFE-BC1BBBCCD1B3}"/>
              </a:ext>
            </a:extLst>
          </p:cNvPr>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12" name="Straight Connector 11">
            <a:extLst>
              <a:ext uri="{FF2B5EF4-FFF2-40B4-BE49-F238E27FC236}">
                <a16:creationId xmlns:a16="http://schemas.microsoft.com/office/drawing/2014/main" id="{711C93E7-F179-43F1-84B1-F7CC8860CA12}"/>
              </a:ext>
            </a:extLst>
          </p:cNvPr>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Tree>
  </p:cSld>
  <p:clrMap bg1="lt1" tx1="dk1" bg2="lt2" tx2="dk2" accent1="accent1" accent2="accent2" accent3="accent3" accent4="accent4" accent5="accent5" accent6="accent6" hlink="hlink" folHlink="folHlink"/>
  <p:sldLayoutIdLst>
    <p:sldLayoutId id="2147485063" r:id="rId1"/>
    <p:sldLayoutId id="2147485064" r:id="rId2"/>
    <p:sldLayoutId id="2147485065" r:id="rId3"/>
    <p:sldLayoutId id="2147485060" r:id="rId4"/>
    <p:sldLayoutId id="2147485066" r:id="rId5"/>
    <p:sldLayoutId id="2147485061" r:id="rId6"/>
    <p:sldLayoutId id="2147485067" r:id="rId7"/>
    <p:sldLayoutId id="2147485068" r:id="rId8"/>
    <p:sldLayoutId id="2147485069" r:id="rId9"/>
    <p:sldLayoutId id="2147485062" r:id="rId10"/>
    <p:sldLayoutId id="2147485070" r:id="rId11"/>
  </p:sldLayoutIdLst>
  <p:transition>
    <p:dissolve/>
  </p:transition>
  <p:txStyles>
    <p:titleStyle>
      <a:lvl1pPr algn="l" rtl="0" eaLnBrk="0" fontAlgn="base" hangingPunct="0">
        <a:spcBef>
          <a:spcPct val="0"/>
        </a:spcBef>
        <a:spcAft>
          <a:spcPct val="0"/>
        </a:spcAft>
        <a:defRPr sz="3600" kern="1200" cap="all">
          <a:solidFill>
            <a:schemeClr val="tx2"/>
          </a:solidFill>
          <a:effectLst>
            <a:reflection blurRad="12700" stA="48000" endA="300" endPos="55000" dir="5400000" sy="-90000" algn="bl" rotWithShape="0"/>
          </a:effectLst>
          <a:latin typeface="+mj-lt"/>
          <a:ea typeface="+mj-ea"/>
          <a:cs typeface="+mj-cs"/>
        </a:defRPr>
      </a:lvl1pPr>
      <a:lvl2pPr algn="l" rtl="0" eaLnBrk="0" fontAlgn="base" hangingPunct="0">
        <a:spcBef>
          <a:spcPct val="0"/>
        </a:spcBef>
        <a:spcAft>
          <a:spcPct val="0"/>
        </a:spcAft>
        <a:defRPr sz="3600">
          <a:solidFill>
            <a:schemeClr val="tx2"/>
          </a:solidFill>
          <a:latin typeface="Lucida Sans Unicode" pitchFamily="34" charset="0"/>
        </a:defRPr>
      </a:lvl2pPr>
      <a:lvl3pPr algn="l" rtl="0" eaLnBrk="0" fontAlgn="base" hangingPunct="0">
        <a:spcBef>
          <a:spcPct val="0"/>
        </a:spcBef>
        <a:spcAft>
          <a:spcPct val="0"/>
        </a:spcAft>
        <a:defRPr sz="3600">
          <a:solidFill>
            <a:schemeClr val="tx2"/>
          </a:solidFill>
          <a:latin typeface="Lucida Sans Unicode" pitchFamily="34" charset="0"/>
        </a:defRPr>
      </a:lvl3pPr>
      <a:lvl4pPr algn="l" rtl="0" eaLnBrk="0" fontAlgn="base" hangingPunct="0">
        <a:spcBef>
          <a:spcPct val="0"/>
        </a:spcBef>
        <a:spcAft>
          <a:spcPct val="0"/>
        </a:spcAft>
        <a:defRPr sz="3600">
          <a:solidFill>
            <a:schemeClr val="tx2"/>
          </a:solidFill>
          <a:latin typeface="Lucida Sans Unicode" pitchFamily="34" charset="0"/>
        </a:defRPr>
      </a:lvl4pPr>
      <a:lvl5pPr algn="l" rtl="0" eaLnBrk="0" fontAlgn="base" hangingPunct="0">
        <a:spcBef>
          <a:spcPct val="0"/>
        </a:spcBef>
        <a:spcAft>
          <a:spcPct val="0"/>
        </a:spcAft>
        <a:defRPr sz="3600">
          <a:solidFill>
            <a:schemeClr val="tx2"/>
          </a:solidFill>
          <a:latin typeface="Lucida Sans Unicode" pitchFamily="34" charset="0"/>
        </a:defRPr>
      </a:lvl5pPr>
      <a:lvl6pPr marL="457200" algn="l" rtl="0" fontAlgn="base">
        <a:spcBef>
          <a:spcPct val="0"/>
        </a:spcBef>
        <a:spcAft>
          <a:spcPct val="0"/>
        </a:spcAft>
        <a:defRPr sz="3600">
          <a:solidFill>
            <a:schemeClr val="tx2"/>
          </a:solidFill>
          <a:latin typeface="Franklin Gothic Medium" pitchFamily="34" charset="0"/>
        </a:defRPr>
      </a:lvl6pPr>
      <a:lvl7pPr marL="914400" algn="l" rtl="0" fontAlgn="base">
        <a:spcBef>
          <a:spcPct val="0"/>
        </a:spcBef>
        <a:spcAft>
          <a:spcPct val="0"/>
        </a:spcAft>
        <a:defRPr sz="3600">
          <a:solidFill>
            <a:schemeClr val="tx2"/>
          </a:solidFill>
          <a:latin typeface="Franklin Gothic Medium" pitchFamily="34" charset="0"/>
        </a:defRPr>
      </a:lvl7pPr>
      <a:lvl8pPr marL="1371600" algn="l" rtl="0" fontAlgn="base">
        <a:spcBef>
          <a:spcPct val="0"/>
        </a:spcBef>
        <a:spcAft>
          <a:spcPct val="0"/>
        </a:spcAft>
        <a:defRPr sz="3600">
          <a:solidFill>
            <a:schemeClr val="tx2"/>
          </a:solidFill>
          <a:latin typeface="Franklin Gothic Medium" pitchFamily="34" charset="0"/>
        </a:defRPr>
      </a:lvl8pPr>
      <a:lvl9pPr marL="1828800" algn="l" rtl="0" fontAlgn="base">
        <a:spcBef>
          <a:spcPct val="0"/>
        </a:spcBef>
        <a:spcAft>
          <a:spcPct val="0"/>
        </a:spcAft>
        <a:defRPr sz="3600">
          <a:solidFill>
            <a:schemeClr val="tx2"/>
          </a:solidFill>
          <a:latin typeface="Franklin Gothic Medium" pitchFamily="34" charset="0"/>
        </a:defRPr>
      </a:lvl9pPr>
    </p:titleStyle>
    <p:bodyStyle>
      <a:lvl1pPr marL="342900" indent="-342900" algn="l" rtl="0" eaLnBrk="0" fontAlgn="base" hangingPunct="0">
        <a:spcBef>
          <a:spcPct val="20000"/>
        </a:spcBef>
        <a:spcAft>
          <a:spcPct val="0"/>
        </a:spcAft>
        <a:buClr>
          <a:schemeClr val="accent1"/>
        </a:buClr>
        <a:buSzPct val="70000"/>
        <a:buFont typeface="Wingdings 2" panose="05020102010507070707" pitchFamily="18" charset="2"/>
        <a:buChar char=""/>
        <a:defRPr sz="3200" kern="1200">
          <a:solidFill>
            <a:schemeClr val="tx2"/>
          </a:solidFill>
          <a:latin typeface="+mn-lt"/>
          <a:ea typeface="+mn-ea"/>
          <a:cs typeface="+mn-cs"/>
        </a:defRPr>
      </a:lvl1pPr>
      <a:lvl2pPr marL="742950" indent="-285750" algn="l" rtl="0" eaLnBrk="0" fontAlgn="base" hangingPunct="0">
        <a:spcBef>
          <a:spcPct val="20000"/>
        </a:spcBef>
        <a:spcAft>
          <a:spcPct val="0"/>
        </a:spcAft>
        <a:buClr>
          <a:schemeClr val="accent1"/>
        </a:buClr>
        <a:buSzPct val="70000"/>
        <a:buFont typeface="Wingdings 2" panose="05020102010507070707" pitchFamily="18" charset="2"/>
        <a:buChar char=""/>
        <a:defRPr sz="2800" kern="1200">
          <a:solidFill>
            <a:schemeClr val="tx2"/>
          </a:solidFill>
          <a:latin typeface="+mn-lt"/>
          <a:ea typeface="+mn-ea"/>
          <a:cs typeface="+mn-cs"/>
        </a:defRPr>
      </a:lvl2pPr>
      <a:lvl3pPr marL="1143000" indent="-228600" algn="l" rtl="0" eaLnBrk="0" fontAlgn="base" hangingPunct="0">
        <a:spcBef>
          <a:spcPct val="20000"/>
        </a:spcBef>
        <a:spcAft>
          <a:spcPct val="0"/>
        </a:spcAft>
        <a:buClr>
          <a:schemeClr val="accent1"/>
        </a:buClr>
        <a:buSzPct val="70000"/>
        <a:buFont typeface="Wingdings 2" panose="05020102010507070707" pitchFamily="18" charset="2"/>
        <a:buChar char=""/>
        <a:defRPr sz="2400" kern="1200">
          <a:solidFill>
            <a:schemeClr val="tx2"/>
          </a:solidFill>
          <a:latin typeface="+mn-lt"/>
          <a:ea typeface="+mn-ea"/>
          <a:cs typeface="+mn-cs"/>
        </a:defRPr>
      </a:lvl3pPr>
      <a:lvl4pPr marL="1600200" indent="-228600" algn="l" rtl="0" eaLnBrk="0" fontAlgn="base" hangingPunct="0">
        <a:spcBef>
          <a:spcPct val="20000"/>
        </a:spcBef>
        <a:spcAft>
          <a:spcPct val="0"/>
        </a:spcAft>
        <a:buClr>
          <a:schemeClr val="accent1"/>
        </a:buClr>
        <a:buSzPct val="70000"/>
        <a:buFont typeface="Wingdings 2" panose="05020102010507070707" pitchFamily="18" charset="2"/>
        <a:buChar char=""/>
        <a:defRPr sz="2000" kern="1200">
          <a:solidFill>
            <a:schemeClr val="tx2"/>
          </a:solidFill>
          <a:latin typeface="+mn-lt"/>
          <a:ea typeface="+mn-ea"/>
          <a:cs typeface="+mn-cs"/>
        </a:defRPr>
      </a:lvl4pPr>
      <a:lvl5pPr marL="2057400" indent="-228600" algn="l" rtl="0" eaLnBrk="0" fontAlgn="base" hangingPunct="0">
        <a:spcBef>
          <a:spcPct val="20000"/>
        </a:spcBef>
        <a:spcAft>
          <a:spcPct val="0"/>
        </a:spcAft>
        <a:buClr>
          <a:schemeClr val="accent1"/>
        </a:buClr>
        <a:buSzPct val="60000"/>
        <a:buFont typeface="Wingdings 2" panose="05020102010507070707" pitchFamily="18" charset="2"/>
        <a:buChar char=""/>
        <a:defRPr sz="20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1186" name="Rectangle 1026">
            <a:extLst>
              <a:ext uri="{FF2B5EF4-FFF2-40B4-BE49-F238E27FC236}">
                <a16:creationId xmlns:a16="http://schemas.microsoft.com/office/drawing/2014/main" id="{71793D5E-1EE8-44FF-8EAC-ADF7A4EE9C18}"/>
              </a:ext>
            </a:extLst>
          </p:cNvPr>
          <p:cNvSpPr>
            <a:spLocks noGrp="1" noChangeArrowheads="1"/>
          </p:cNvSpPr>
          <p:nvPr>
            <p:ph type="title"/>
          </p:nvPr>
        </p:nvSpPr>
        <p:spPr>
          <a:xfrm>
            <a:off x="533400" y="1143000"/>
            <a:ext cx="7772400" cy="4800600"/>
          </a:xfrm>
        </p:spPr>
        <p:txBody>
          <a:bodyPr/>
          <a:lstStyle/>
          <a:p>
            <a:pPr algn="ctr" eaLnBrk="1" fontAlgn="auto" hangingPunct="1">
              <a:spcAft>
                <a:spcPts val="0"/>
              </a:spcAft>
              <a:defRPr/>
            </a:pPr>
            <a:r>
              <a:rPr lang="en-US" sz="6600" b="1">
                <a:solidFill>
                  <a:srgbClr val="002060"/>
                </a:solidFill>
                <a:effectLst>
                  <a:outerShdw blurRad="38100" dist="38100" dir="2700000" algn="tl">
                    <a:srgbClr val="000000">
                      <a:alpha val="43137"/>
                    </a:srgbClr>
                  </a:outerShdw>
                </a:effectLst>
              </a:rPr>
              <a:t>when  the  big one  comes  - don’t  worry!</a:t>
            </a:r>
            <a:endParaRPr lang="en-US" sz="6600" b="1"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592365F1-1520-48BF-ABD5-21A302810508}"/>
              </a:ext>
            </a:extLst>
          </p:cNvPr>
          <p:cNvSpPr>
            <a:spLocks noGrp="1" noChangeArrowheads="1"/>
          </p:cNvSpPr>
          <p:nvPr>
            <p:ph type="title"/>
          </p:nvPr>
        </p:nvSpPr>
        <p:spPr>
          <a:xfrm>
            <a:off x="457200" y="1524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65C98621-131E-4130-A26D-B4F776EE9018}"/>
              </a:ext>
            </a:extLst>
          </p:cNvPr>
          <p:cNvSpPr>
            <a:spLocks noGrp="1" noChangeArrowheads="1"/>
          </p:cNvSpPr>
          <p:nvPr>
            <p:ph idx="1"/>
          </p:nvPr>
        </p:nvSpPr>
        <p:spPr>
          <a:xfrm>
            <a:off x="457200" y="1066800"/>
            <a:ext cx="8229600" cy="5562600"/>
          </a:xfrm>
        </p:spPr>
        <p:txBody>
          <a:bodyPr>
            <a:normAutofit/>
          </a:bodyPr>
          <a:lstStyle/>
          <a:p>
            <a:pPr marL="609600" indent="-609600" algn="ctr"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rPr>
              <a:t>A Sign that the Lord is Coming will be Earthquakes!</a:t>
            </a:r>
            <a:endParaRPr lang="en-US" sz="4400" b="1" dirty="0">
              <a:solidFill>
                <a:srgbClr val="990033"/>
              </a:solidFill>
              <a:effectLst>
                <a:outerShdw blurRad="38100" dist="38100" dir="2700000" algn="tl">
                  <a:srgbClr val="000000">
                    <a:alpha val="43137"/>
                  </a:srgbClr>
                </a:outerShdw>
              </a:effectLst>
              <a:latin typeface="Arial Narrow" pitchFamily="34" charset="0"/>
            </a:endParaRPr>
          </a:p>
        </p:txBody>
      </p:sp>
    </p:spTree>
    <p:extLst>
      <p:ext uri="{BB962C8B-B14F-4D97-AF65-F5344CB8AC3E}">
        <p14:creationId xmlns:p14="http://schemas.microsoft.com/office/powerpoint/2010/main" val="2308329473"/>
      </p:ext>
    </p:extLst>
  </p:cSld>
  <p:clrMapOvr>
    <a:masterClrMapping/>
  </p:clrMapOvr>
  <p:transition>
    <p:dissolv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592365F1-1520-48BF-ABD5-21A302810508}"/>
              </a:ext>
            </a:extLst>
          </p:cNvPr>
          <p:cNvSpPr>
            <a:spLocks noGrp="1" noChangeArrowheads="1"/>
          </p:cNvSpPr>
          <p:nvPr>
            <p:ph type="title"/>
          </p:nvPr>
        </p:nvSpPr>
        <p:spPr>
          <a:xfrm>
            <a:off x="457200" y="1524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65C98621-131E-4130-A26D-B4F776EE9018}"/>
              </a:ext>
            </a:extLst>
          </p:cNvPr>
          <p:cNvSpPr>
            <a:spLocks noGrp="1" noChangeArrowheads="1"/>
          </p:cNvSpPr>
          <p:nvPr>
            <p:ph idx="1"/>
          </p:nvPr>
        </p:nvSpPr>
        <p:spPr>
          <a:xfrm>
            <a:off x="457200" y="1066800"/>
            <a:ext cx="8229600" cy="5562600"/>
          </a:xfrm>
        </p:spPr>
        <p:txBody>
          <a:bodyPr>
            <a:normAutofit/>
          </a:bodyPr>
          <a:lstStyle/>
          <a:p>
            <a:pPr marL="609600" indent="-609600" algn="ctr"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rPr>
              <a:t>A Sign that the Lord is Coming will be Earthquakes!</a:t>
            </a:r>
          </a:p>
          <a:p>
            <a:pPr marL="0" indent="0" algn="just">
              <a:buNone/>
            </a:pPr>
            <a:r>
              <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Matthew 24:7 - Nation will rise against nation, and kingdom against kingdom. There will be famines and earthquakes in various places.</a:t>
            </a:r>
          </a:p>
        </p:txBody>
      </p:sp>
    </p:spTree>
    <p:extLst>
      <p:ext uri="{BB962C8B-B14F-4D97-AF65-F5344CB8AC3E}">
        <p14:creationId xmlns:p14="http://schemas.microsoft.com/office/powerpoint/2010/main" val="4294436350"/>
      </p:ext>
    </p:extLst>
  </p:cSld>
  <p:clrMapOvr>
    <a:masterClrMapping/>
  </p:clrMapOvr>
  <p:transition>
    <p:dissolv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592365F1-1520-48BF-ABD5-21A302810508}"/>
              </a:ext>
            </a:extLst>
          </p:cNvPr>
          <p:cNvSpPr>
            <a:spLocks noGrp="1" noChangeArrowheads="1"/>
          </p:cNvSpPr>
          <p:nvPr>
            <p:ph type="title"/>
          </p:nvPr>
        </p:nvSpPr>
        <p:spPr>
          <a:xfrm>
            <a:off x="457200" y="1524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65C98621-131E-4130-A26D-B4F776EE9018}"/>
              </a:ext>
            </a:extLst>
          </p:cNvPr>
          <p:cNvSpPr>
            <a:spLocks noGrp="1" noChangeArrowheads="1"/>
          </p:cNvSpPr>
          <p:nvPr>
            <p:ph idx="1"/>
          </p:nvPr>
        </p:nvSpPr>
        <p:spPr>
          <a:xfrm>
            <a:off x="457200" y="1066800"/>
            <a:ext cx="8229600" cy="5562600"/>
          </a:xfrm>
        </p:spPr>
        <p:txBody>
          <a:bodyPr>
            <a:normAutofit/>
          </a:bodyPr>
          <a:lstStyle/>
          <a:p>
            <a:pPr marL="609600" indent="-609600" algn="ctr"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rPr>
              <a:t>A Sign that the Lord is Coming will be Earthquakes!</a:t>
            </a:r>
          </a:p>
          <a:p>
            <a:pPr marL="0" indent="0" algn="just">
              <a:buNone/>
            </a:pPr>
            <a:r>
              <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Matthew 24:7 - Nation will rise against nation, and kingdom against kingdom. There will be famines and earthquakes in various places.</a:t>
            </a:r>
          </a:p>
          <a:p>
            <a:pPr marL="0" indent="0" algn="just">
              <a:buNone/>
            </a:pPr>
            <a:r>
              <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Mark 13:8 - There will be earthquakes in various places, and famines. These are the beginning of birth pains.</a:t>
            </a:r>
          </a:p>
        </p:txBody>
      </p:sp>
    </p:spTree>
    <p:extLst>
      <p:ext uri="{BB962C8B-B14F-4D97-AF65-F5344CB8AC3E}">
        <p14:creationId xmlns:p14="http://schemas.microsoft.com/office/powerpoint/2010/main" val="3187963079"/>
      </p:ext>
    </p:extLst>
  </p:cSld>
  <p:clrMapOvr>
    <a:masterClrMapping/>
  </p:clrMapOvr>
  <p:transition>
    <p:dissolv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592365F1-1520-48BF-ABD5-21A302810508}"/>
              </a:ext>
            </a:extLst>
          </p:cNvPr>
          <p:cNvSpPr>
            <a:spLocks noGrp="1" noChangeArrowheads="1"/>
          </p:cNvSpPr>
          <p:nvPr>
            <p:ph type="title"/>
          </p:nvPr>
        </p:nvSpPr>
        <p:spPr>
          <a:xfrm>
            <a:off x="457200" y="1524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65C98621-131E-4130-A26D-B4F776EE9018}"/>
              </a:ext>
            </a:extLst>
          </p:cNvPr>
          <p:cNvSpPr>
            <a:spLocks noGrp="1" noChangeArrowheads="1"/>
          </p:cNvSpPr>
          <p:nvPr>
            <p:ph idx="1"/>
          </p:nvPr>
        </p:nvSpPr>
        <p:spPr>
          <a:xfrm>
            <a:off x="457200" y="1066800"/>
            <a:ext cx="8229600" cy="5562600"/>
          </a:xfrm>
        </p:spPr>
        <p:txBody>
          <a:bodyPr>
            <a:normAutofit/>
          </a:bodyPr>
          <a:lstStyle/>
          <a:p>
            <a:pPr marL="609600" indent="-609600" algn="ctr"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rPr>
              <a:t>A Sign that the Lord is Coming will be Earthquakes!</a:t>
            </a:r>
          </a:p>
          <a:p>
            <a:pPr marL="0" indent="0" algn="just">
              <a:buNone/>
            </a:pPr>
            <a:r>
              <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Matthew 24:7 - Nation will rise against nation, and kingdom against kingdom. There will be famines and earthquakes in various places.</a:t>
            </a:r>
          </a:p>
          <a:p>
            <a:pPr marL="0" indent="0" algn="just">
              <a:buNone/>
            </a:pPr>
            <a:r>
              <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Mark 13:8 - There will be earthquakes in various places, and famines. These are the beginning of birth pains.</a:t>
            </a:r>
          </a:p>
          <a:p>
            <a:pPr marL="0" indent="0" algn="just">
              <a:buNone/>
            </a:pPr>
            <a:r>
              <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Luke 21:11 - There will be great earthquakes, famines and pestilences in various places, and fearful events and great signs from heaven.</a:t>
            </a:r>
          </a:p>
        </p:txBody>
      </p:sp>
    </p:spTree>
    <p:extLst>
      <p:ext uri="{BB962C8B-B14F-4D97-AF65-F5344CB8AC3E}">
        <p14:creationId xmlns:p14="http://schemas.microsoft.com/office/powerpoint/2010/main" val="1314786620"/>
      </p:ext>
    </p:extLst>
  </p:cSld>
  <p:clrMapOvr>
    <a:masterClrMapping/>
  </p:clrMapOvr>
  <p:transition>
    <p:dissolv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592365F1-1520-48BF-ABD5-21A302810508}"/>
              </a:ext>
            </a:extLst>
          </p:cNvPr>
          <p:cNvSpPr>
            <a:spLocks noGrp="1" noChangeArrowheads="1"/>
          </p:cNvSpPr>
          <p:nvPr>
            <p:ph type="title"/>
          </p:nvPr>
        </p:nvSpPr>
        <p:spPr>
          <a:xfrm>
            <a:off x="457200" y="1524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65C98621-131E-4130-A26D-B4F776EE9018}"/>
              </a:ext>
            </a:extLst>
          </p:cNvPr>
          <p:cNvSpPr>
            <a:spLocks noGrp="1" noChangeArrowheads="1"/>
          </p:cNvSpPr>
          <p:nvPr>
            <p:ph idx="1"/>
          </p:nvPr>
        </p:nvSpPr>
        <p:spPr>
          <a:xfrm>
            <a:off x="304800" y="1024855"/>
            <a:ext cx="8229600" cy="5562600"/>
          </a:xfrm>
        </p:spPr>
        <p:txBody>
          <a:bodyPr>
            <a:normAutofit/>
          </a:bodyPr>
          <a:lstStyle/>
          <a:p>
            <a:pPr marL="609600" indent="-609600" algn="ctr"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cs typeface="Arial" panose="020B0604020202020204" pitchFamily="34" charset="0"/>
              </a:rPr>
              <a:t>They are happening now more frequently!</a:t>
            </a:r>
          </a:p>
          <a:p>
            <a:pPr marL="609600" indent="-609600" algn="just" eaLnBrk="1" fontAlgn="auto" hangingPunct="1">
              <a:spcAft>
                <a:spcPts val="0"/>
              </a:spcAft>
              <a:buFont typeface="Wingdings 2" panose="05020102010507070707" pitchFamily="18" charset="2"/>
              <a:buNone/>
              <a:defRPr/>
            </a:pPr>
            <a:endParaRPr lang="en-US" sz="4400" b="1">
              <a:solidFill>
                <a:srgbClr val="990033"/>
              </a:solidFill>
              <a:effectLst>
                <a:outerShdw blurRad="38100" dist="38100" dir="2700000" algn="tl">
                  <a:srgbClr val="000000">
                    <a:alpha val="43137"/>
                  </a:srgbClr>
                </a:outerShdw>
              </a:effectLst>
              <a:latin typeface="Arial Narrow" pitchFamily="34" charset="0"/>
              <a:cs typeface="Arial" panose="020B0604020202020204" pitchFamily="34" charset="0"/>
            </a:endParaRPr>
          </a:p>
        </p:txBody>
      </p:sp>
      <p:graphicFrame>
        <p:nvGraphicFramePr>
          <p:cNvPr id="2" name="Table 2">
            <a:extLst>
              <a:ext uri="{FF2B5EF4-FFF2-40B4-BE49-F238E27FC236}">
                <a16:creationId xmlns:a16="http://schemas.microsoft.com/office/drawing/2014/main" id="{D59FA447-4BAD-4870-0B61-81F8EBBC49BF}"/>
              </a:ext>
            </a:extLst>
          </p:cNvPr>
          <p:cNvGraphicFramePr>
            <a:graphicFrameLocks noGrp="1"/>
          </p:cNvGraphicFramePr>
          <p:nvPr>
            <p:extLst>
              <p:ext uri="{D42A27DB-BD31-4B8C-83A1-F6EECF244321}">
                <p14:modId xmlns:p14="http://schemas.microsoft.com/office/powerpoint/2010/main" val="3956217799"/>
              </p:ext>
            </p:extLst>
          </p:nvPr>
        </p:nvGraphicFramePr>
        <p:xfrm>
          <a:off x="838200" y="3058160"/>
          <a:ext cx="7543800" cy="3048000"/>
        </p:xfrm>
        <a:graphic>
          <a:graphicData uri="http://schemas.openxmlformats.org/drawingml/2006/table">
            <a:tbl>
              <a:tblPr firstRow="1" bandRow="1">
                <a:tableStyleId>{073A0DAA-6AF3-43AB-8588-CEC1D06C72B9}</a:tableStyleId>
              </a:tblPr>
              <a:tblGrid>
                <a:gridCol w="3771900">
                  <a:extLst>
                    <a:ext uri="{9D8B030D-6E8A-4147-A177-3AD203B41FA5}">
                      <a16:colId xmlns:a16="http://schemas.microsoft.com/office/drawing/2014/main" val="2542645470"/>
                    </a:ext>
                  </a:extLst>
                </a:gridCol>
                <a:gridCol w="3771900">
                  <a:extLst>
                    <a:ext uri="{9D8B030D-6E8A-4147-A177-3AD203B41FA5}">
                      <a16:colId xmlns:a16="http://schemas.microsoft.com/office/drawing/2014/main" val="1699035850"/>
                    </a:ext>
                  </a:extLst>
                </a:gridCol>
              </a:tblGrid>
              <a:tr h="370840">
                <a:tc>
                  <a:txBody>
                    <a:bodyPr/>
                    <a:lstStyle/>
                    <a:p>
                      <a:r>
                        <a:rPr lang="en-US" sz="4400">
                          <a:solidFill>
                            <a:srgbClr val="990033"/>
                          </a:solidFill>
                          <a:effectLst>
                            <a:outerShdw blurRad="38100" dist="38100" dir="2700000" algn="tl">
                              <a:srgbClr val="000000">
                                <a:alpha val="43137"/>
                              </a:srgbClr>
                            </a:outerShdw>
                          </a:effectLst>
                          <a:latin typeface="Arial Narrow" panose="020B0606020202030204" pitchFamily="34" charset="0"/>
                        </a:rPr>
                        <a:t>9</a:t>
                      </a:r>
                      <a:r>
                        <a:rPr lang="en-US" sz="4400" baseline="30000">
                          <a:solidFill>
                            <a:srgbClr val="990033"/>
                          </a:solidFill>
                          <a:effectLst>
                            <a:outerShdw blurRad="38100" dist="38100" dir="2700000" algn="tl">
                              <a:srgbClr val="000000">
                                <a:alpha val="43137"/>
                              </a:srgbClr>
                            </a:outerShdw>
                          </a:effectLst>
                          <a:latin typeface="Arial Narrow" panose="020B0606020202030204" pitchFamily="34" charset="0"/>
                        </a:rPr>
                        <a:t>th</a:t>
                      </a:r>
                      <a:r>
                        <a:rPr lang="en-US" sz="4400">
                          <a:solidFill>
                            <a:srgbClr val="990033"/>
                          </a:solidFill>
                          <a:effectLst>
                            <a:outerShdw blurRad="38100" dist="38100" dir="2700000" algn="tl">
                              <a:srgbClr val="000000">
                                <a:alpha val="43137"/>
                              </a:srgbClr>
                            </a:outerShdw>
                          </a:effectLst>
                          <a:latin typeface="Arial Narrow" panose="020B0606020202030204" pitchFamily="34" charset="0"/>
                        </a:rPr>
                        <a:t> Century - 1</a:t>
                      </a:r>
                    </a:p>
                  </a:txBody>
                  <a:tcPr>
                    <a:noFill/>
                  </a:tcPr>
                </a:tc>
                <a:tc>
                  <a:txBody>
                    <a:bodyPr/>
                    <a:lstStyle/>
                    <a:p>
                      <a:r>
                        <a:rPr lang="en-US" sz="4400">
                          <a:solidFill>
                            <a:srgbClr val="990033"/>
                          </a:solidFill>
                          <a:effectLst>
                            <a:outerShdw blurRad="38100" dist="38100" dir="2700000" algn="tl">
                              <a:srgbClr val="000000">
                                <a:alpha val="43137"/>
                              </a:srgbClr>
                            </a:outerShdw>
                          </a:effectLst>
                          <a:latin typeface="Arial Narrow" panose="020B0606020202030204" pitchFamily="34" charset="0"/>
                        </a:rPr>
                        <a:t>11</a:t>
                      </a:r>
                      <a:r>
                        <a:rPr lang="en-US" sz="4400" baseline="30000">
                          <a:solidFill>
                            <a:srgbClr val="990033"/>
                          </a:solidFill>
                          <a:effectLst>
                            <a:outerShdw blurRad="38100" dist="38100" dir="2700000" algn="tl">
                              <a:srgbClr val="000000">
                                <a:alpha val="43137"/>
                              </a:srgbClr>
                            </a:outerShdw>
                          </a:effectLst>
                          <a:latin typeface="Arial Narrow" panose="020B0606020202030204" pitchFamily="34" charset="0"/>
                        </a:rPr>
                        <a:t>th</a:t>
                      </a:r>
                      <a:r>
                        <a:rPr lang="en-US" sz="4400">
                          <a:solidFill>
                            <a:srgbClr val="990033"/>
                          </a:solidFill>
                          <a:effectLst>
                            <a:outerShdw blurRad="38100" dist="38100" dir="2700000" algn="tl">
                              <a:srgbClr val="000000">
                                <a:alpha val="43137"/>
                              </a:srgbClr>
                            </a:outerShdw>
                          </a:effectLst>
                          <a:latin typeface="Arial Narrow" panose="020B0606020202030204" pitchFamily="34" charset="0"/>
                        </a:rPr>
                        <a:t> Century - 2</a:t>
                      </a:r>
                    </a:p>
                  </a:txBody>
                  <a:tcPr>
                    <a:noFill/>
                  </a:tcPr>
                </a:tc>
                <a:extLst>
                  <a:ext uri="{0D108BD9-81ED-4DB2-BD59-A6C34878D82A}">
                    <a16:rowId xmlns:a16="http://schemas.microsoft.com/office/drawing/2014/main" val="556110482"/>
                  </a:ext>
                </a:extLst>
              </a:tr>
              <a:tr h="370840">
                <a:tc>
                  <a:txBody>
                    <a:bodyPr/>
                    <a:lstStyle/>
                    <a:p>
                      <a:r>
                        <a:rPr lang="en-US" sz="4400" b="1">
                          <a:solidFill>
                            <a:srgbClr val="990033"/>
                          </a:solidFill>
                          <a:effectLst>
                            <a:outerShdw blurRad="38100" dist="38100" dir="2700000" algn="tl">
                              <a:srgbClr val="000000">
                                <a:alpha val="43137"/>
                              </a:srgbClr>
                            </a:outerShdw>
                          </a:effectLst>
                          <a:latin typeface="Arial Narrow" panose="020B0606020202030204" pitchFamily="34" charset="0"/>
                        </a:rPr>
                        <a:t>13</a:t>
                      </a:r>
                      <a:r>
                        <a:rPr lang="en-US" sz="4400" b="1" baseline="30000">
                          <a:solidFill>
                            <a:srgbClr val="990033"/>
                          </a:solidFill>
                          <a:effectLst>
                            <a:outerShdw blurRad="38100" dist="38100" dir="2700000" algn="tl">
                              <a:srgbClr val="000000">
                                <a:alpha val="43137"/>
                              </a:srgbClr>
                            </a:outerShdw>
                          </a:effectLst>
                          <a:latin typeface="Arial Narrow" panose="020B0606020202030204" pitchFamily="34" charset="0"/>
                        </a:rPr>
                        <a:t>th</a:t>
                      </a:r>
                      <a:r>
                        <a:rPr lang="en-US" sz="4400" b="1">
                          <a:solidFill>
                            <a:srgbClr val="990033"/>
                          </a:solidFill>
                          <a:effectLst>
                            <a:outerShdw blurRad="38100" dist="38100" dir="2700000" algn="tl">
                              <a:srgbClr val="000000">
                                <a:alpha val="43137"/>
                              </a:srgbClr>
                            </a:outerShdw>
                          </a:effectLst>
                          <a:latin typeface="Arial Narrow" panose="020B0606020202030204" pitchFamily="34" charset="0"/>
                        </a:rPr>
                        <a:t> Century - 3</a:t>
                      </a:r>
                    </a:p>
                  </a:txBody>
                  <a:tcPr>
                    <a:noFill/>
                  </a:tcPr>
                </a:tc>
                <a:tc>
                  <a:txBody>
                    <a:bodyPr/>
                    <a:lstStyle/>
                    <a:p>
                      <a:r>
                        <a:rPr lang="en-US" sz="4400" b="1">
                          <a:solidFill>
                            <a:srgbClr val="990033"/>
                          </a:solidFill>
                          <a:effectLst>
                            <a:outerShdw blurRad="38100" dist="38100" dir="2700000" algn="tl">
                              <a:srgbClr val="000000">
                                <a:alpha val="43137"/>
                              </a:srgbClr>
                            </a:outerShdw>
                          </a:effectLst>
                          <a:latin typeface="Arial Narrow" panose="020B0606020202030204" pitchFamily="34" charset="0"/>
                        </a:rPr>
                        <a:t>16</a:t>
                      </a:r>
                      <a:r>
                        <a:rPr lang="en-US" sz="4400" b="1" baseline="30000">
                          <a:solidFill>
                            <a:srgbClr val="990033"/>
                          </a:solidFill>
                          <a:effectLst>
                            <a:outerShdw blurRad="38100" dist="38100" dir="2700000" algn="tl">
                              <a:srgbClr val="000000">
                                <a:alpha val="43137"/>
                              </a:srgbClr>
                            </a:outerShdw>
                          </a:effectLst>
                          <a:latin typeface="Arial Narrow" panose="020B0606020202030204" pitchFamily="34" charset="0"/>
                        </a:rPr>
                        <a:t>th</a:t>
                      </a:r>
                      <a:r>
                        <a:rPr lang="en-US" sz="4400" b="1">
                          <a:solidFill>
                            <a:srgbClr val="990033"/>
                          </a:solidFill>
                          <a:effectLst>
                            <a:outerShdw blurRad="38100" dist="38100" dir="2700000" algn="tl">
                              <a:srgbClr val="000000">
                                <a:alpha val="43137"/>
                              </a:srgbClr>
                            </a:outerShdw>
                          </a:effectLst>
                          <a:latin typeface="Arial Narrow" panose="020B0606020202030204" pitchFamily="34" charset="0"/>
                        </a:rPr>
                        <a:t> Century - 2</a:t>
                      </a:r>
                    </a:p>
                  </a:txBody>
                  <a:tcPr>
                    <a:noFill/>
                  </a:tcPr>
                </a:tc>
                <a:extLst>
                  <a:ext uri="{0D108BD9-81ED-4DB2-BD59-A6C34878D82A}">
                    <a16:rowId xmlns:a16="http://schemas.microsoft.com/office/drawing/2014/main" val="981833238"/>
                  </a:ext>
                </a:extLst>
              </a:tr>
              <a:tr h="370840">
                <a:tc>
                  <a:txBody>
                    <a:bodyPr/>
                    <a:lstStyle/>
                    <a:p>
                      <a:r>
                        <a:rPr lang="en-US" sz="4400" b="1">
                          <a:solidFill>
                            <a:srgbClr val="990033"/>
                          </a:solidFill>
                          <a:effectLst>
                            <a:outerShdw blurRad="38100" dist="38100" dir="2700000" algn="tl">
                              <a:srgbClr val="000000">
                                <a:alpha val="43137"/>
                              </a:srgbClr>
                            </a:outerShdw>
                          </a:effectLst>
                          <a:latin typeface="Arial Narrow" panose="020B0606020202030204" pitchFamily="34" charset="0"/>
                        </a:rPr>
                        <a:t>17</a:t>
                      </a:r>
                      <a:r>
                        <a:rPr lang="en-US" sz="4400" b="1" baseline="30000">
                          <a:solidFill>
                            <a:srgbClr val="990033"/>
                          </a:solidFill>
                          <a:effectLst>
                            <a:outerShdw blurRad="38100" dist="38100" dir="2700000" algn="tl">
                              <a:srgbClr val="000000">
                                <a:alpha val="43137"/>
                              </a:srgbClr>
                            </a:outerShdw>
                          </a:effectLst>
                          <a:latin typeface="Arial Narrow" panose="020B0606020202030204" pitchFamily="34" charset="0"/>
                        </a:rPr>
                        <a:t>th</a:t>
                      </a:r>
                      <a:r>
                        <a:rPr lang="en-US" sz="4400" b="1">
                          <a:solidFill>
                            <a:srgbClr val="990033"/>
                          </a:solidFill>
                          <a:effectLst>
                            <a:outerShdw blurRad="38100" dist="38100" dir="2700000" algn="tl">
                              <a:srgbClr val="000000">
                                <a:alpha val="43137"/>
                              </a:srgbClr>
                            </a:outerShdw>
                          </a:effectLst>
                          <a:latin typeface="Arial Narrow" panose="020B0606020202030204" pitchFamily="34" charset="0"/>
                        </a:rPr>
                        <a:t> Century - 2</a:t>
                      </a:r>
                    </a:p>
                  </a:txBody>
                  <a:tcPr>
                    <a:noFill/>
                  </a:tcPr>
                </a:tc>
                <a:tc>
                  <a:txBody>
                    <a:bodyPr/>
                    <a:lstStyle/>
                    <a:p>
                      <a:r>
                        <a:rPr lang="en-US" sz="4400" b="1">
                          <a:solidFill>
                            <a:srgbClr val="990033"/>
                          </a:solidFill>
                          <a:effectLst>
                            <a:outerShdw blurRad="38100" dist="38100" dir="2700000" algn="tl">
                              <a:srgbClr val="000000">
                                <a:alpha val="43137"/>
                              </a:srgbClr>
                            </a:outerShdw>
                          </a:effectLst>
                          <a:latin typeface="Arial Narrow" panose="020B0606020202030204" pitchFamily="34" charset="0"/>
                        </a:rPr>
                        <a:t>18</a:t>
                      </a:r>
                      <a:r>
                        <a:rPr lang="en-US" sz="4400" b="1" baseline="30000">
                          <a:solidFill>
                            <a:srgbClr val="990033"/>
                          </a:solidFill>
                          <a:effectLst>
                            <a:outerShdw blurRad="38100" dist="38100" dir="2700000" algn="tl">
                              <a:srgbClr val="000000">
                                <a:alpha val="43137"/>
                              </a:srgbClr>
                            </a:outerShdw>
                          </a:effectLst>
                          <a:latin typeface="Arial Narrow" panose="020B0606020202030204" pitchFamily="34" charset="0"/>
                        </a:rPr>
                        <a:t>th</a:t>
                      </a:r>
                      <a:r>
                        <a:rPr lang="en-US" sz="4400" b="1">
                          <a:solidFill>
                            <a:srgbClr val="990033"/>
                          </a:solidFill>
                          <a:effectLst>
                            <a:outerShdw blurRad="38100" dist="38100" dir="2700000" algn="tl">
                              <a:srgbClr val="000000">
                                <a:alpha val="43137"/>
                              </a:srgbClr>
                            </a:outerShdw>
                          </a:effectLst>
                          <a:latin typeface="Arial Narrow" panose="020B0606020202030204" pitchFamily="34" charset="0"/>
                        </a:rPr>
                        <a:t> Century - 5</a:t>
                      </a:r>
                    </a:p>
                  </a:txBody>
                  <a:tcPr>
                    <a:noFill/>
                  </a:tcPr>
                </a:tc>
                <a:extLst>
                  <a:ext uri="{0D108BD9-81ED-4DB2-BD59-A6C34878D82A}">
                    <a16:rowId xmlns:a16="http://schemas.microsoft.com/office/drawing/2014/main" val="3014762144"/>
                  </a:ext>
                </a:extLst>
              </a:tr>
              <a:tr h="370840">
                <a:tc>
                  <a:txBody>
                    <a:bodyPr/>
                    <a:lstStyle/>
                    <a:p>
                      <a:r>
                        <a:rPr lang="en-US" sz="4400" b="1">
                          <a:solidFill>
                            <a:srgbClr val="990033"/>
                          </a:solidFill>
                          <a:effectLst>
                            <a:outerShdw blurRad="38100" dist="38100" dir="2700000" algn="tl">
                              <a:srgbClr val="000000">
                                <a:alpha val="43137"/>
                              </a:srgbClr>
                            </a:outerShdw>
                          </a:effectLst>
                          <a:latin typeface="Arial Narrow" panose="020B0606020202030204" pitchFamily="34" charset="0"/>
                        </a:rPr>
                        <a:t>19</a:t>
                      </a:r>
                      <a:r>
                        <a:rPr lang="en-US" sz="4400" b="1" baseline="30000">
                          <a:solidFill>
                            <a:srgbClr val="990033"/>
                          </a:solidFill>
                          <a:effectLst>
                            <a:outerShdw blurRad="38100" dist="38100" dir="2700000" algn="tl">
                              <a:srgbClr val="000000">
                                <a:alpha val="43137"/>
                              </a:srgbClr>
                            </a:outerShdw>
                          </a:effectLst>
                          <a:latin typeface="Arial Narrow" panose="020B0606020202030204" pitchFamily="34" charset="0"/>
                        </a:rPr>
                        <a:t>th</a:t>
                      </a:r>
                      <a:r>
                        <a:rPr lang="en-US" sz="4400" b="1">
                          <a:solidFill>
                            <a:srgbClr val="990033"/>
                          </a:solidFill>
                          <a:effectLst>
                            <a:outerShdw blurRad="38100" dist="38100" dir="2700000" algn="tl">
                              <a:srgbClr val="000000">
                                <a:alpha val="43137"/>
                              </a:srgbClr>
                            </a:outerShdw>
                          </a:effectLst>
                          <a:latin typeface="Arial Narrow" panose="020B0606020202030204" pitchFamily="34" charset="0"/>
                        </a:rPr>
                        <a:t> Century - 9</a:t>
                      </a:r>
                    </a:p>
                  </a:txBody>
                  <a:tcPr>
                    <a:noFill/>
                  </a:tcPr>
                </a:tc>
                <a:tc>
                  <a:txBody>
                    <a:bodyPr/>
                    <a:lstStyle/>
                    <a:p>
                      <a:r>
                        <a:rPr lang="en-US" sz="4400" b="1">
                          <a:solidFill>
                            <a:srgbClr val="990033"/>
                          </a:solidFill>
                          <a:effectLst>
                            <a:outerShdw blurRad="38100" dist="38100" dir="2700000" algn="tl">
                              <a:srgbClr val="000000">
                                <a:alpha val="43137"/>
                              </a:srgbClr>
                            </a:outerShdw>
                          </a:effectLst>
                          <a:latin typeface="Arial Narrow" panose="020B0606020202030204" pitchFamily="34" charset="0"/>
                        </a:rPr>
                        <a:t>20</a:t>
                      </a:r>
                      <a:r>
                        <a:rPr lang="en-US" sz="4400" b="1" baseline="30000">
                          <a:solidFill>
                            <a:srgbClr val="990033"/>
                          </a:solidFill>
                          <a:effectLst>
                            <a:outerShdw blurRad="38100" dist="38100" dir="2700000" algn="tl">
                              <a:srgbClr val="000000">
                                <a:alpha val="43137"/>
                              </a:srgbClr>
                            </a:outerShdw>
                          </a:effectLst>
                          <a:latin typeface="Arial Narrow" panose="020B0606020202030204" pitchFamily="34" charset="0"/>
                        </a:rPr>
                        <a:t>th</a:t>
                      </a:r>
                      <a:r>
                        <a:rPr lang="en-US" sz="4400" b="1">
                          <a:solidFill>
                            <a:srgbClr val="990033"/>
                          </a:solidFill>
                          <a:effectLst>
                            <a:outerShdw blurRad="38100" dist="38100" dir="2700000" algn="tl">
                              <a:srgbClr val="000000">
                                <a:alpha val="43137"/>
                              </a:srgbClr>
                            </a:outerShdw>
                          </a:effectLst>
                          <a:latin typeface="Arial Narrow" panose="020B0606020202030204" pitchFamily="34" charset="0"/>
                        </a:rPr>
                        <a:t> Century - </a:t>
                      </a:r>
                      <a:r>
                        <a:rPr lang="en-US" sz="4400" b="1">
                          <a:solidFill>
                            <a:srgbClr val="339966"/>
                          </a:solidFill>
                          <a:effectLst>
                            <a:outerShdw blurRad="38100" dist="38100" dir="2700000" algn="tl">
                              <a:srgbClr val="000000">
                                <a:alpha val="43137"/>
                              </a:srgbClr>
                            </a:outerShdw>
                          </a:effectLst>
                          <a:latin typeface="Arial Narrow" panose="020B0606020202030204" pitchFamily="34" charset="0"/>
                        </a:rPr>
                        <a:t>40</a:t>
                      </a:r>
                    </a:p>
                  </a:txBody>
                  <a:tcPr>
                    <a:noFill/>
                  </a:tcPr>
                </a:tc>
                <a:extLst>
                  <a:ext uri="{0D108BD9-81ED-4DB2-BD59-A6C34878D82A}">
                    <a16:rowId xmlns:a16="http://schemas.microsoft.com/office/drawing/2014/main" val="3927620691"/>
                  </a:ext>
                </a:extLst>
              </a:tr>
            </a:tbl>
          </a:graphicData>
        </a:graphic>
      </p:graphicFrame>
    </p:spTree>
    <p:extLst>
      <p:ext uri="{BB962C8B-B14F-4D97-AF65-F5344CB8AC3E}">
        <p14:creationId xmlns:p14="http://schemas.microsoft.com/office/powerpoint/2010/main" val="2955827957"/>
      </p:ext>
    </p:extLst>
  </p:cSld>
  <p:clrMapOvr>
    <a:masterClrMapping/>
  </p:clrMapOvr>
  <p:transition>
    <p:dissolv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592365F1-1520-48BF-ABD5-21A302810508}"/>
              </a:ext>
            </a:extLst>
          </p:cNvPr>
          <p:cNvSpPr>
            <a:spLocks noGrp="1" noChangeArrowheads="1"/>
          </p:cNvSpPr>
          <p:nvPr>
            <p:ph type="title"/>
          </p:nvPr>
        </p:nvSpPr>
        <p:spPr>
          <a:xfrm>
            <a:off x="457200" y="1524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65C98621-131E-4130-A26D-B4F776EE9018}"/>
              </a:ext>
            </a:extLst>
          </p:cNvPr>
          <p:cNvSpPr>
            <a:spLocks noGrp="1" noChangeArrowheads="1"/>
          </p:cNvSpPr>
          <p:nvPr>
            <p:ph idx="1"/>
          </p:nvPr>
        </p:nvSpPr>
        <p:spPr>
          <a:xfrm>
            <a:off x="457200" y="1066800"/>
            <a:ext cx="8229600" cy="5562600"/>
          </a:xfrm>
        </p:spPr>
        <p:txBody>
          <a:bodyPr>
            <a:normAutofit/>
          </a:bodyPr>
          <a:lstStyle/>
          <a:p>
            <a:pPr marL="609600" indent="-609600" algn="ctr"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cs typeface="Arial" panose="020B0604020202020204" pitchFamily="34" charset="0"/>
              </a:rPr>
              <a:t>World Almanac</a:t>
            </a:r>
          </a:p>
          <a:p>
            <a:pPr marL="609600" indent="-609600" algn="just" eaLnBrk="1" fontAlgn="auto" hangingPunct="1">
              <a:spcAft>
                <a:spcPts val="0"/>
              </a:spcAft>
              <a:buFont typeface="Wingdings 2" panose="05020102010507070707" pitchFamily="18" charset="2"/>
              <a:buNone/>
              <a:defRPr/>
            </a:pPr>
            <a:endParaRPr lang="en-US" sz="4400" b="1">
              <a:solidFill>
                <a:srgbClr val="990033"/>
              </a:solidFill>
              <a:effectLst>
                <a:outerShdw blurRad="38100" dist="38100" dir="2700000" algn="tl">
                  <a:srgbClr val="000000">
                    <a:alpha val="43137"/>
                  </a:srgbClr>
                </a:outerShdw>
              </a:effectLst>
              <a:latin typeface="Arial Narrow" pitchFamily="34" charset="0"/>
              <a:cs typeface="Arial" panose="020B0604020202020204" pitchFamily="34" charset="0"/>
            </a:endParaRPr>
          </a:p>
          <a:p>
            <a:pPr marL="609600" indent="-609600" algn="just" eaLnBrk="1" fontAlgn="auto" hangingPunct="1">
              <a:spcAft>
                <a:spcPts val="0"/>
              </a:spcAft>
              <a:buFont typeface="Wingdings 2" panose="05020102010507070707" pitchFamily="18" charset="2"/>
              <a:buNone/>
              <a:defRPr/>
            </a:pPr>
            <a:endParaRPr lang="en-US" sz="4400" b="1">
              <a:solidFill>
                <a:srgbClr val="990033"/>
              </a:solidFill>
              <a:effectLst>
                <a:outerShdw blurRad="38100" dist="38100" dir="2700000" algn="tl">
                  <a:srgbClr val="000000">
                    <a:alpha val="43137"/>
                  </a:srgbClr>
                </a:outerShdw>
              </a:effectLst>
              <a:latin typeface="Arial Narrow" pitchFamily="34" charset="0"/>
              <a:cs typeface="Arial" panose="020B0604020202020204" pitchFamily="34" charset="0"/>
            </a:endParaRPr>
          </a:p>
          <a:p>
            <a:pPr marL="609600" indent="-609600" algn="just" eaLnBrk="1" fontAlgn="auto" hangingPunct="1">
              <a:spcAft>
                <a:spcPts val="0"/>
              </a:spcAft>
              <a:buFont typeface="Wingdings 2" panose="05020102010507070707" pitchFamily="18" charset="2"/>
              <a:buNone/>
              <a:defRPr/>
            </a:pPr>
            <a:endParaRPr lang="en-US" sz="4400" b="1">
              <a:solidFill>
                <a:srgbClr val="990033"/>
              </a:solidFill>
              <a:effectLst>
                <a:outerShdw blurRad="38100" dist="38100" dir="2700000" algn="tl">
                  <a:srgbClr val="000000">
                    <a:alpha val="43137"/>
                  </a:srgbClr>
                </a:outerShdw>
              </a:effectLst>
              <a:latin typeface="Arial Narrow" pitchFamily="34" charset="0"/>
              <a:cs typeface="Arial" panose="020B0604020202020204" pitchFamily="34" charset="0"/>
            </a:endParaRPr>
          </a:p>
          <a:p>
            <a:pPr marL="609600" indent="-609600" algn="just" eaLnBrk="1" fontAlgn="auto" hangingPunct="1">
              <a:spcAft>
                <a:spcPts val="0"/>
              </a:spcAft>
              <a:buFont typeface="Wingdings 2" panose="05020102010507070707" pitchFamily="18" charset="2"/>
              <a:buNone/>
              <a:defRPr/>
            </a:pPr>
            <a:endParaRPr lang="en-US" sz="4400" b="1">
              <a:solidFill>
                <a:srgbClr val="990033"/>
              </a:solidFill>
              <a:effectLst>
                <a:outerShdw blurRad="38100" dist="38100" dir="2700000" algn="tl">
                  <a:srgbClr val="000000">
                    <a:alpha val="43137"/>
                  </a:srgbClr>
                </a:outerShdw>
              </a:effectLst>
              <a:latin typeface="Arial Narrow" pitchFamily="34" charset="0"/>
              <a:cs typeface="Arial" panose="020B0604020202020204" pitchFamily="34" charset="0"/>
            </a:endParaRPr>
          </a:p>
          <a:p>
            <a:pPr marL="609600" indent="-609600" algn="ctr" eaLnBrk="1" fontAlgn="auto" hangingPunct="1">
              <a:spcAft>
                <a:spcPts val="0"/>
              </a:spcAft>
              <a:buFont typeface="Wingdings 2" panose="05020102010507070707" pitchFamily="18" charset="2"/>
              <a:buNone/>
              <a:defRPr/>
            </a:pPr>
            <a:r>
              <a:rPr lang="en-US" sz="4400" b="1">
                <a:solidFill>
                  <a:srgbClr val="339966"/>
                </a:solidFill>
                <a:effectLst>
                  <a:outerShdw blurRad="38100" dist="38100" dir="2700000" algn="tl">
                    <a:srgbClr val="000000">
                      <a:alpha val="43137"/>
                    </a:srgbClr>
                  </a:outerShdw>
                </a:effectLst>
                <a:latin typeface="Arial Narrow" pitchFamily="34" charset="0"/>
                <a:cs typeface="Arial" panose="020B0604020202020204" pitchFamily="34" charset="0"/>
              </a:rPr>
              <a:t>1976 - 18</a:t>
            </a:r>
          </a:p>
        </p:txBody>
      </p:sp>
      <p:graphicFrame>
        <p:nvGraphicFramePr>
          <p:cNvPr id="2" name="Table 2">
            <a:extLst>
              <a:ext uri="{FF2B5EF4-FFF2-40B4-BE49-F238E27FC236}">
                <a16:creationId xmlns:a16="http://schemas.microsoft.com/office/drawing/2014/main" id="{D59FA447-4BAD-4870-0B61-81F8EBBC49BF}"/>
              </a:ext>
            </a:extLst>
          </p:cNvPr>
          <p:cNvGraphicFramePr>
            <a:graphicFrameLocks noGrp="1"/>
          </p:cNvGraphicFramePr>
          <p:nvPr>
            <p:extLst>
              <p:ext uri="{D42A27DB-BD31-4B8C-83A1-F6EECF244321}">
                <p14:modId xmlns:p14="http://schemas.microsoft.com/office/powerpoint/2010/main" val="3505430069"/>
              </p:ext>
            </p:extLst>
          </p:nvPr>
        </p:nvGraphicFramePr>
        <p:xfrm>
          <a:off x="838200" y="3058160"/>
          <a:ext cx="7543800" cy="1524000"/>
        </p:xfrm>
        <a:graphic>
          <a:graphicData uri="http://schemas.openxmlformats.org/drawingml/2006/table">
            <a:tbl>
              <a:tblPr firstRow="1" bandRow="1">
                <a:tableStyleId>{073A0DAA-6AF3-43AB-8588-CEC1D06C72B9}</a:tableStyleId>
              </a:tblPr>
              <a:tblGrid>
                <a:gridCol w="3771900">
                  <a:extLst>
                    <a:ext uri="{9D8B030D-6E8A-4147-A177-3AD203B41FA5}">
                      <a16:colId xmlns:a16="http://schemas.microsoft.com/office/drawing/2014/main" val="2542645470"/>
                    </a:ext>
                  </a:extLst>
                </a:gridCol>
                <a:gridCol w="3771900">
                  <a:extLst>
                    <a:ext uri="{9D8B030D-6E8A-4147-A177-3AD203B41FA5}">
                      <a16:colId xmlns:a16="http://schemas.microsoft.com/office/drawing/2014/main" val="1699035850"/>
                    </a:ext>
                  </a:extLst>
                </a:gridCol>
              </a:tblGrid>
              <a:tr h="370840">
                <a:tc>
                  <a:txBody>
                    <a:bodyPr/>
                    <a:lstStyle/>
                    <a:p>
                      <a:r>
                        <a:rPr lang="en-US" sz="4400">
                          <a:solidFill>
                            <a:srgbClr val="990033"/>
                          </a:solidFill>
                          <a:effectLst>
                            <a:outerShdw blurRad="38100" dist="38100" dir="2700000" algn="tl">
                              <a:srgbClr val="000000">
                                <a:alpha val="43137"/>
                              </a:srgbClr>
                            </a:outerShdw>
                          </a:effectLst>
                          <a:latin typeface="Arial Narrow" panose="020B0606020202030204" pitchFamily="34" charset="0"/>
                        </a:rPr>
                        <a:t>1800-1896 - 6</a:t>
                      </a:r>
                    </a:p>
                  </a:txBody>
                  <a:tcPr>
                    <a:noFill/>
                  </a:tcPr>
                </a:tc>
                <a:tc>
                  <a:txBody>
                    <a:bodyPr/>
                    <a:lstStyle/>
                    <a:p>
                      <a:r>
                        <a:rPr lang="en-US" sz="4400">
                          <a:solidFill>
                            <a:srgbClr val="990033"/>
                          </a:solidFill>
                          <a:effectLst>
                            <a:outerShdw blurRad="38100" dist="38100" dir="2700000" algn="tl">
                              <a:srgbClr val="000000">
                                <a:alpha val="43137"/>
                              </a:srgbClr>
                            </a:outerShdw>
                          </a:effectLst>
                          <a:latin typeface="Arial Narrow" panose="020B0606020202030204" pitchFamily="34" charset="0"/>
                        </a:rPr>
                        <a:t>1897-1947 - 3</a:t>
                      </a:r>
                    </a:p>
                  </a:txBody>
                  <a:tcPr>
                    <a:noFill/>
                  </a:tcPr>
                </a:tc>
                <a:extLst>
                  <a:ext uri="{0D108BD9-81ED-4DB2-BD59-A6C34878D82A}">
                    <a16:rowId xmlns:a16="http://schemas.microsoft.com/office/drawing/2014/main" val="556110482"/>
                  </a:ext>
                </a:extLst>
              </a:tr>
              <a:tr h="370840">
                <a:tc>
                  <a:txBody>
                    <a:bodyPr/>
                    <a:lstStyle/>
                    <a:p>
                      <a:r>
                        <a:rPr lang="en-US" sz="4400" b="1">
                          <a:solidFill>
                            <a:srgbClr val="990033"/>
                          </a:solidFill>
                          <a:effectLst>
                            <a:outerShdw blurRad="38100" dist="38100" dir="2700000" algn="tl">
                              <a:srgbClr val="000000">
                                <a:alpha val="43137"/>
                              </a:srgbClr>
                            </a:outerShdw>
                          </a:effectLst>
                          <a:latin typeface="Arial Narrow" panose="020B0606020202030204" pitchFamily="34" charset="0"/>
                        </a:rPr>
                        <a:t>1947-1956 - 7</a:t>
                      </a:r>
                    </a:p>
                  </a:txBody>
                  <a:tcPr>
                    <a:noFill/>
                  </a:tcPr>
                </a:tc>
                <a:tc>
                  <a:txBody>
                    <a:bodyPr/>
                    <a:lstStyle/>
                    <a:p>
                      <a:r>
                        <a:rPr lang="en-US" sz="4400" b="1">
                          <a:solidFill>
                            <a:srgbClr val="990033"/>
                          </a:solidFill>
                          <a:effectLst>
                            <a:outerShdw blurRad="38100" dist="38100" dir="2700000" algn="tl">
                              <a:srgbClr val="000000">
                                <a:alpha val="43137"/>
                              </a:srgbClr>
                            </a:outerShdw>
                          </a:effectLst>
                          <a:latin typeface="Arial Narrow" panose="020B0606020202030204" pitchFamily="34" charset="0"/>
                        </a:rPr>
                        <a:t>1957-1966 - 17</a:t>
                      </a:r>
                    </a:p>
                  </a:txBody>
                  <a:tcPr>
                    <a:noFill/>
                  </a:tcPr>
                </a:tc>
                <a:extLst>
                  <a:ext uri="{0D108BD9-81ED-4DB2-BD59-A6C34878D82A}">
                    <a16:rowId xmlns:a16="http://schemas.microsoft.com/office/drawing/2014/main" val="981833238"/>
                  </a:ext>
                </a:extLst>
              </a:tr>
            </a:tbl>
          </a:graphicData>
        </a:graphic>
      </p:graphicFrame>
    </p:spTree>
    <p:extLst>
      <p:ext uri="{BB962C8B-B14F-4D97-AF65-F5344CB8AC3E}">
        <p14:creationId xmlns:p14="http://schemas.microsoft.com/office/powerpoint/2010/main" val="2125691471"/>
      </p:ext>
    </p:extLst>
  </p:cSld>
  <p:clrMapOvr>
    <a:masterClrMapping/>
  </p:clrMapOvr>
  <p:transition>
    <p:dissolv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592365F1-1520-48BF-ABD5-21A302810508}"/>
              </a:ext>
            </a:extLst>
          </p:cNvPr>
          <p:cNvSpPr>
            <a:spLocks noGrp="1" noChangeArrowheads="1"/>
          </p:cNvSpPr>
          <p:nvPr>
            <p:ph type="title"/>
          </p:nvPr>
        </p:nvSpPr>
        <p:spPr>
          <a:xfrm>
            <a:off x="457200" y="1524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65C98621-131E-4130-A26D-B4F776EE9018}"/>
              </a:ext>
            </a:extLst>
          </p:cNvPr>
          <p:cNvSpPr>
            <a:spLocks noGrp="1" noChangeArrowheads="1"/>
          </p:cNvSpPr>
          <p:nvPr>
            <p:ph idx="1"/>
          </p:nvPr>
        </p:nvSpPr>
        <p:spPr>
          <a:xfrm>
            <a:off x="457200" y="1066800"/>
            <a:ext cx="8229600" cy="5562600"/>
          </a:xfrm>
        </p:spPr>
        <p:txBody>
          <a:bodyPr>
            <a:normAutofit/>
          </a:bodyPr>
          <a:lstStyle/>
          <a:p>
            <a:pPr marL="609600" indent="-609600" algn="ctr"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cs typeface="Arial" panose="020B0604020202020204" pitchFamily="34" charset="0"/>
              </a:rPr>
              <a:t>World Almanac</a:t>
            </a:r>
          </a:p>
          <a:p>
            <a:pPr marL="609600" indent="-609600" algn="just" eaLnBrk="1" fontAlgn="auto" hangingPunct="1">
              <a:spcAft>
                <a:spcPts val="0"/>
              </a:spcAft>
              <a:buFont typeface="Wingdings 2" panose="05020102010507070707" pitchFamily="18" charset="2"/>
              <a:buNone/>
              <a:defRPr/>
            </a:pPr>
            <a:endParaRPr lang="en-US" sz="4400" b="1">
              <a:solidFill>
                <a:srgbClr val="990033"/>
              </a:solidFill>
              <a:effectLst>
                <a:outerShdw blurRad="38100" dist="38100" dir="2700000" algn="tl">
                  <a:srgbClr val="000000">
                    <a:alpha val="43137"/>
                  </a:srgbClr>
                </a:outerShdw>
              </a:effectLst>
              <a:latin typeface="Arial Narrow" pitchFamily="34" charset="0"/>
              <a:cs typeface="Arial" panose="020B0604020202020204" pitchFamily="34" charset="0"/>
            </a:endParaRPr>
          </a:p>
          <a:p>
            <a:pPr marL="609600" indent="-609600" algn="ctr"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cs typeface="Arial" panose="020B0604020202020204" pitchFamily="34" charset="0"/>
              </a:rPr>
              <a:t>What Will Happen</a:t>
            </a:r>
          </a:p>
          <a:p>
            <a:pPr marL="609600" indent="-609600" algn="ctr"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cs typeface="Arial" panose="020B0604020202020204" pitchFamily="34" charset="0"/>
              </a:rPr>
              <a:t>When the Big One Comes - </a:t>
            </a:r>
          </a:p>
          <a:p>
            <a:pPr marL="609600" indent="-609600" algn="ctr"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cs typeface="Arial" panose="020B0604020202020204" pitchFamily="34" charset="0"/>
              </a:rPr>
              <a:t>When the Lord Comes Again!</a:t>
            </a:r>
          </a:p>
        </p:txBody>
      </p:sp>
      <p:graphicFrame>
        <p:nvGraphicFramePr>
          <p:cNvPr id="2" name="Table 2">
            <a:extLst>
              <a:ext uri="{FF2B5EF4-FFF2-40B4-BE49-F238E27FC236}">
                <a16:creationId xmlns:a16="http://schemas.microsoft.com/office/drawing/2014/main" id="{D59FA447-4BAD-4870-0B61-81F8EBBC49BF}"/>
              </a:ext>
            </a:extLst>
          </p:cNvPr>
          <p:cNvGraphicFramePr>
            <a:graphicFrameLocks noGrp="1"/>
          </p:cNvGraphicFramePr>
          <p:nvPr>
            <p:extLst>
              <p:ext uri="{D42A27DB-BD31-4B8C-83A1-F6EECF244321}">
                <p14:modId xmlns:p14="http://schemas.microsoft.com/office/powerpoint/2010/main" val="2258277243"/>
              </p:ext>
            </p:extLst>
          </p:nvPr>
        </p:nvGraphicFramePr>
        <p:xfrm>
          <a:off x="2971800" y="5181600"/>
          <a:ext cx="3486150" cy="1524000"/>
        </p:xfrm>
        <a:graphic>
          <a:graphicData uri="http://schemas.openxmlformats.org/drawingml/2006/table">
            <a:tbl>
              <a:tblPr firstRow="1" bandRow="1">
                <a:tableStyleId>{073A0DAA-6AF3-43AB-8588-CEC1D06C72B9}</a:tableStyleId>
              </a:tblPr>
              <a:tblGrid>
                <a:gridCol w="3486150">
                  <a:extLst>
                    <a:ext uri="{9D8B030D-6E8A-4147-A177-3AD203B41FA5}">
                      <a16:colId xmlns:a16="http://schemas.microsoft.com/office/drawing/2014/main" val="1699035850"/>
                    </a:ext>
                  </a:extLst>
                </a:gridCol>
              </a:tblGrid>
              <a:tr h="533400">
                <a:tc>
                  <a:txBody>
                    <a:bodyPr/>
                    <a:lstStyle/>
                    <a:p>
                      <a:endParaRPr lang="en-US" sz="4400">
                        <a:solidFill>
                          <a:srgbClr val="990033"/>
                        </a:solidFill>
                        <a:effectLst>
                          <a:outerShdw blurRad="38100" dist="38100" dir="2700000" algn="tl">
                            <a:srgbClr val="000000">
                              <a:alpha val="43137"/>
                            </a:srgbClr>
                          </a:outerShdw>
                        </a:effectLst>
                        <a:latin typeface="Arial Narrow" panose="020B0606020202030204" pitchFamily="34" charset="0"/>
                      </a:endParaRPr>
                    </a:p>
                  </a:txBody>
                  <a:tcPr>
                    <a:noFill/>
                  </a:tcPr>
                </a:tc>
                <a:extLst>
                  <a:ext uri="{0D108BD9-81ED-4DB2-BD59-A6C34878D82A}">
                    <a16:rowId xmlns:a16="http://schemas.microsoft.com/office/drawing/2014/main" val="556110482"/>
                  </a:ext>
                </a:extLst>
              </a:tr>
              <a:tr h="533400">
                <a:tc>
                  <a:txBody>
                    <a:bodyPr/>
                    <a:lstStyle/>
                    <a:p>
                      <a:endParaRPr lang="en-US" sz="4400" b="1">
                        <a:solidFill>
                          <a:srgbClr val="990033"/>
                        </a:solidFill>
                        <a:effectLst>
                          <a:outerShdw blurRad="38100" dist="38100" dir="2700000" algn="tl">
                            <a:srgbClr val="000000">
                              <a:alpha val="43137"/>
                            </a:srgbClr>
                          </a:outerShdw>
                        </a:effectLst>
                        <a:latin typeface="Arial Narrow" panose="020B0606020202030204" pitchFamily="34" charset="0"/>
                      </a:endParaRPr>
                    </a:p>
                  </a:txBody>
                  <a:tcPr>
                    <a:noFill/>
                  </a:tcPr>
                </a:tc>
                <a:extLst>
                  <a:ext uri="{0D108BD9-81ED-4DB2-BD59-A6C34878D82A}">
                    <a16:rowId xmlns:a16="http://schemas.microsoft.com/office/drawing/2014/main" val="981833238"/>
                  </a:ext>
                </a:extLst>
              </a:tr>
            </a:tbl>
          </a:graphicData>
        </a:graphic>
      </p:graphicFrame>
    </p:spTree>
    <p:extLst>
      <p:ext uri="{BB962C8B-B14F-4D97-AF65-F5344CB8AC3E}">
        <p14:creationId xmlns:p14="http://schemas.microsoft.com/office/powerpoint/2010/main" val="646513804"/>
      </p:ext>
    </p:extLst>
  </p:cSld>
  <p:clrMapOvr>
    <a:masterClrMapping/>
  </p:clrMapOvr>
  <p:transition>
    <p:dissolv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5FB64453-3C16-424E-BC42-0441BB96108C}"/>
              </a:ext>
            </a:extLst>
          </p:cNvPr>
          <p:cNvSpPr>
            <a:spLocks noGrp="1" noChangeArrowheads="1"/>
          </p:cNvSpPr>
          <p:nvPr>
            <p:ph type="title"/>
          </p:nvPr>
        </p:nvSpPr>
        <p:spPr>
          <a:xfrm>
            <a:off x="457200" y="1524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DC13F467-35F4-496A-83EE-DC4629952223}"/>
              </a:ext>
            </a:extLst>
          </p:cNvPr>
          <p:cNvSpPr>
            <a:spLocks noGrp="1" noChangeArrowheads="1"/>
          </p:cNvSpPr>
          <p:nvPr>
            <p:ph idx="1"/>
          </p:nvPr>
        </p:nvSpPr>
        <p:spPr>
          <a:xfrm>
            <a:off x="457200" y="1066800"/>
            <a:ext cx="8229600" cy="4648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002060"/>
                </a:solidFill>
                <a:effectLst>
                  <a:outerShdw blurRad="38100" dist="38100" dir="2700000" algn="tl">
                    <a:srgbClr val="000000">
                      <a:alpha val="43137"/>
                    </a:srgbClr>
                  </a:outerShdw>
                </a:effectLst>
                <a:latin typeface="Arial Narrow" pitchFamily="34" charset="0"/>
              </a:rPr>
              <a:t> I</a:t>
            </a:r>
            <a:r>
              <a:rPr lang="en-US" sz="4400" b="1">
                <a:solidFill>
                  <a:srgbClr val="002060"/>
                </a:solidFill>
                <a:effectLst>
                  <a:outerShdw blurRad="38100" dist="38100" dir="2700000" algn="tl">
                    <a:srgbClr val="000000">
                      <a:alpha val="43137"/>
                    </a:srgbClr>
                  </a:outerShdw>
                </a:effectLst>
                <a:latin typeface="Arial Narrow" pitchFamily="34" charset="0"/>
              </a:rPr>
              <a:t>. When is It Scheduled? </a:t>
            </a:r>
            <a:r>
              <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v1-3</a:t>
            </a:r>
            <a:endParaRPr lang="en-US" sz="28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Tree>
  </p:cSld>
  <p:clrMapOvr>
    <a:masterClrMapping/>
  </p:clrMapOvr>
  <p:transition>
    <p:dissolv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0BB85D18-AD12-404D-A9F7-CFD2B3AF7FA9}"/>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40C84D28-8380-40A6-BD8F-67C0A73430A1}"/>
              </a:ext>
            </a:extLst>
          </p:cNvPr>
          <p:cNvSpPr>
            <a:spLocks noGrp="1" noChangeArrowheads="1"/>
          </p:cNvSpPr>
          <p:nvPr>
            <p:ph idx="1"/>
          </p:nvPr>
        </p:nvSpPr>
        <p:spPr>
          <a:xfrm>
            <a:off x="457200" y="9906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a:t>
            </a:r>
            <a:r>
              <a:rPr lang="en-US" sz="4400" b="1">
                <a:solidFill>
                  <a:srgbClr val="990033"/>
                </a:solidFill>
                <a:effectLst>
                  <a:outerShdw blurRad="38100" dist="38100" dir="2700000" algn="tl">
                    <a:srgbClr val="000000">
                      <a:alpha val="43137"/>
                    </a:srgbClr>
                  </a:outerShdw>
                </a:effectLst>
                <a:latin typeface="Arial Narrow" pitchFamily="34" charset="0"/>
              </a:rPr>
              <a:t>.  Predictions.</a:t>
            </a:r>
          </a:p>
        </p:txBody>
      </p:sp>
      <p:sp>
        <p:nvSpPr>
          <p:cNvPr id="4" name="Rectangle 3">
            <a:extLst>
              <a:ext uri="{FF2B5EF4-FFF2-40B4-BE49-F238E27FC236}">
                <a16:creationId xmlns:a16="http://schemas.microsoft.com/office/drawing/2014/main" id="{3AD38F9C-410E-412D-BCEB-8AD9CFDAD2E0}"/>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a:t>
            </a:r>
            <a:r>
              <a:rPr lang="en-US">
                <a:solidFill>
                  <a:srgbClr val="002060"/>
                </a:solidFill>
                <a:effectLst>
                  <a:outerShdw blurRad="38100" dist="38100" dir="2700000" algn="tl">
                    <a:srgbClr val="000000">
                      <a:alpha val="43137"/>
                    </a:srgbClr>
                  </a:outerShdw>
                </a:effectLst>
              </a:rPr>
              <a:t>. When is It Scheduled?</a:t>
            </a:r>
            <a:endParaRPr lang="en-US" dirty="0"/>
          </a:p>
        </p:txBody>
      </p:sp>
    </p:spTree>
    <p:extLst>
      <p:ext uri="{BB962C8B-B14F-4D97-AF65-F5344CB8AC3E}">
        <p14:creationId xmlns:p14="http://schemas.microsoft.com/office/powerpoint/2010/main" val="2747487209"/>
      </p:ext>
    </p:extLst>
  </p:cSld>
  <p:clrMapOvr>
    <a:masterClrMapping/>
  </p:clrMapOvr>
  <p:transition>
    <p:dissolv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0BB85D18-AD12-404D-A9F7-CFD2B3AF7FA9}"/>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40C84D28-8380-40A6-BD8F-67C0A73430A1}"/>
              </a:ext>
            </a:extLst>
          </p:cNvPr>
          <p:cNvSpPr>
            <a:spLocks noGrp="1" noChangeArrowheads="1"/>
          </p:cNvSpPr>
          <p:nvPr>
            <p:ph idx="1"/>
          </p:nvPr>
        </p:nvSpPr>
        <p:spPr>
          <a:xfrm>
            <a:off x="457200" y="9906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a:t>
            </a:r>
            <a:r>
              <a:rPr lang="en-US" sz="4400" b="1">
                <a:solidFill>
                  <a:srgbClr val="990033"/>
                </a:solidFill>
                <a:effectLst>
                  <a:outerShdw blurRad="38100" dist="38100" dir="2700000" algn="tl">
                    <a:srgbClr val="000000">
                      <a:alpha val="43137"/>
                    </a:srgbClr>
                  </a:outerShdw>
                </a:effectLst>
                <a:latin typeface="Arial Narrow" pitchFamily="34" charset="0"/>
              </a:rPr>
              <a:t>.  Predictions.</a:t>
            </a:r>
          </a:p>
          <a:p>
            <a:pPr marL="609600" indent="-609600" algn="just"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rPr>
              <a:t>1. Moonies - Christ will be Korean.</a:t>
            </a:r>
          </a:p>
        </p:txBody>
      </p:sp>
      <p:sp>
        <p:nvSpPr>
          <p:cNvPr id="4" name="Rectangle 3">
            <a:extLst>
              <a:ext uri="{FF2B5EF4-FFF2-40B4-BE49-F238E27FC236}">
                <a16:creationId xmlns:a16="http://schemas.microsoft.com/office/drawing/2014/main" id="{3AD38F9C-410E-412D-BCEB-8AD9CFDAD2E0}"/>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a:t>
            </a:r>
            <a:r>
              <a:rPr lang="en-US">
                <a:solidFill>
                  <a:srgbClr val="002060"/>
                </a:solidFill>
                <a:effectLst>
                  <a:outerShdw blurRad="38100" dist="38100" dir="2700000" algn="tl">
                    <a:srgbClr val="000000">
                      <a:alpha val="43137"/>
                    </a:srgbClr>
                  </a:outerShdw>
                </a:effectLst>
              </a:rPr>
              <a:t>. When is It Scheduled?</a:t>
            </a:r>
            <a:endParaRPr lang="en-US" dirty="0"/>
          </a:p>
        </p:txBody>
      </p:sp>
    </p:spTree>
    <p:extLst>
      <p:ext uri="{BB962C8B-B14F-4D97-AF65-F5344CB8AC3E}">
        <p14:creationId xmlns:p14="http://schemas.microsoft.com/office/powerpoint/2010/main" val="3935151690"/>
      </p:ext>
    </p:extLst>
  </p:cSld>
  <p:clrMapOvr>
    <a:masterClrMapping/>
  </p:clrMapOvr>
  <p:transition>
    <p:dissolv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F905BE7D-1C52-4A0A-805E-5B92F381E23A}"/>
              </a:ext>
            </a:extLst>
          </p:cNvPr>
          <p:cNvSpPr>
            <a:spLocks noGrp="1" noChangeArrowheads="1"/>
          </p:cNvSpPr>
          <p:nvPr>
            <p:ph type="title"/>
          </p:nvPr>
        </p:nvSpPr>
        <p:spPr>
          <a:xfrm>
            <a:off x="457200" y="1524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CD309CF8-87D1-43E2-A354-A00B481483B8}"/>
              </a:ext>
            </a:extLst>
          </p:cNvPr>
          <p:cNvSpPr>
            <a:spLocks noGrp="1" noChangeArrowheads="1"/>
          </p:cNvSpPr>
          <p:nvPr>
            <p:ph idx="1"/>
          </p:nvPr>
        </p:nvSpPr>
        <p:spPr>
          <a:xfrm>
            <a:off x="457200" y="1066800"/>
            <a:ext cx="8229600" cy="5791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I </a:t>
            </a:r>
            <a:r>
              <a:rPr lang="en-US" sz="2800" b="1">
                <a:solidFill>
                  <a:schemeClr val="tx1"/>
                </a:solidFill>
                <a:effectLst>
                  <a:outerShdw blurRad="38100" dist="38100" dir="2700000" algn="tl">
                    <a:srgbClr val="000000">
                      <a:alpha val="43137"/>
                    </a:srgbClr>
                  </a:outerShdw>
                </a:effectLst>
                <a:latin typeface="Arial" pitchFamily="34" charset="0"/>
                <a:cs typeface="Arial" pitchFamily="34" charset="0"/>
              </a:rPr>
              <a:t>Thessalonians 5:1-3</a:t>
            </a: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a:p>
            <a:pPr marL="0" indent="0" algn="just">
              <a:buNone/>
            </a:pPr>
            <a:r>
              <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Now, brothers, about times and dates we do not need to write to you, for you know very well that the day of the Lord will come like a thief in the night. While people are saying, “Peace and safety,” destruction will come on them suddenly, as labor pains on a pregnant woman, and they will not escape.</a:t>
            </a:r>
          </a:p>
        </p:txBody>
      </p:sp>
    </p:spTree>
  </p:cSld>
  <p:clrMapOvr>
    <a:masterClrMapping/>
  </p:clrMapOvr>
  <p:transition>
    <p:dissolv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0BB85D18-AD12-404D-A9F7-CFD2B3AF7FA9}"/>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40C84D28-8380-40A6-BD8F-67C0A73430A1}"/>
              </a:ext>
            </a:extLst>
          </p:cNvPr>
          <p:cNvSpPr>
            <a:spLocks noGrp="1" noChangeArrowheads="1"/>
          </p:cNvSpPr>
          <p:nvPr>
            <p:ph idx="1"/>
          </p:nvPr>
        </p:nvSpPr>
        <p:spPr>
          <a:xfrm>
            <a:off x="457200" y="9906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a:t>
            </a:r>
            <a:r>
              <a:rPr lang="en-US" sz="4400" b="1">
                <a:solidFill>
                  <a:srgbClr val="990033"/>
                </a:solidFill>
                <a:effectLst>
                  <a:outerShdw blurRad="38100" dist="38100" dir="2700000" algn="tl">
                    <a:srgbClr val="000000">
                      <a:alpha val="43137"/>
                    </a:srgbClr>
                  </a:outerShdw>
                </a:effectLst>
                <a:latin typeface="Arial Narrow" pitchFamily="34" charset="0"/>
              </a:rPr>
              <a:t>.  Predictions.</a:t>
            </a:r>
          </a:p>
          <a:p>
            <a:pPr marL="609600" indent="-609600" algn="just"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rPr>
              <a:t>1. Moonies - Christ will be Korean.</a:t>
            </a:r>
          </a:p>
          <a:p>
            <a:pPr marL="609600" indent="-609600" algn="just"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rPr>
              <a:t>2. Various Adventists - March 1843, then 1844.</a:t>
            </a:r>
          </a:p>
        </p:txBody>
      </p:sp>
      <p:sp>
        <p:nvSpPr>
          <p:cNvPr id="4" name="Rectangle 3">
            <a:extLst>
              <a:ext uri="{FF2B5EF4-FFF2-40B4-BE49-F238E27FC236}">
                <a16:creationId xmlns:a16="http://schemas.microsoft.com/office/drawing/2014/main" id="{3AD38F9C-410E-412D-BCEB-8AD9CFDAD2E0}"/>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a:t>
            </a:r>
            <a:r>
              <a:rPr lang="en-US">
                <a:solidFill>
                  <a:srgbClr val="002060"/>
                </a:solidFill>
                <a:effectLst>
                  <a:outerShdw blurRad="38100" dist="38100" dir="2700000" algn="tl">
                    <a:srgbClr val="000000">
                      <a:alpha val="43137"/>
                    </a:srgbClr>
                  </a:outerShdw>
                </a:effectLst>
              </a:rPr>
              <a:t>. When is It Scheduled?</a:t>
            </a:r>
            <a:endParaRPr lang="en-US" dirty="0"/>
          </a:p>
        </p:txBody>
      </p:sp>
    </p:spTree>
    <p:extLst>
      <p:ext uri="{BB962C8B-B14F-4D97-AF65-F5344CB8AC3E}">
        <p14:creationId xmlns:p14="http://schemas.microsoft.com/office/powerpoint/2010/main" val="455121586"/>
      </p:ext>
    </p:extLst>
  </p:cSld>
  <p:clrMapOvr>
    <a:masterClrMapping/>
  </p:clrMapOvr>
  <p:transition>
    <p:dissolv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0BB85D18-AD12-404D-A9F7-CFD2B3AF7FA9}"/>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40C84D28-8380-40A6-BD8F-67C0A73430A1}"/>
              </a:ext>
            </a:extLst>
          </p:cNvPr>
          <p:cNvSpPr>
            <a:spLocks noGrp="1" noChangeArrowheads="1"/>
          </p:cNvSpPr>
          <p:nvPr>
            <p:ph idx="1"/>
          </p:nvPr>
        </p:nvSpPr>
        <p:spPr>
          <a:xfrm>
            <a:off x="457200" y="9906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a:t>
            </a:r>
            <a:r>
              <a:rPr lang="en-US" sz="4400" b="1">
                <a:solidFill>
                  <a:srgbClr val="990033"/>
                </a:solidFill>
                <a:effectLst>
                  <a:outerShdw blurRad="38100" dist="38100" dir="2700000" algn="tl">
                    <a:srgbClr val="000000">
                      <a:alpha val="43137"/>
                    </a:srgbClr>
                  </a:outerShdw>
                </a:effectLst>
                <a:latin typeface="Arial Narrow" pitchFamily="34" charset="0"/>
              </a:rPr>
              <a:t>.  Predictions.</a:t>
            </a:r>
          </a:p>
          <a:p>
            <a:pPr marL="609600" indent="-609600" algn="just"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rPr>
              <a:t>1. Moonies - Christ will be Korean.</a:t>
            </a:r>
          </a:p>
          <a:p>
            <a:pPr marL="609600" indent="-609600" algn="just"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rPr>
              <a:t>2. Various Adventists - March 1843, then 1844.</a:t>
            </a:r>
          </a:p>
          <a:p>
            <a:pPr marL="609600" indent="-609600" algn="just"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rPr>
              <a:t>3. Catholic Apostolic Church - 1864.</a:t>
            </a:r>
          </a:p>
        </p:txBody>
      </p:sp>
      <p:sp>
        <p:nvSpPr>
          <p:cNvPr id="4" name="Rectangle 3">
            <a:extLst>
              <a:ext uri="{FF2B5EF4-FFF2-40B4-BE49-F238E27FC236}">
                <a16:creationId xmlns:a16="http://schemas.microsoft.com/office/drawing/2014/main" id="{3AD38F9C-410E-412D-BCEB-8AD9CFDAD2E0}"/>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a:t>
            </a:r>
            <a:r>
              <a:rPr lang="en-US">
                <a:solidFill>
                  <a:srgbClr val="002060"/>
                </a:solidFill>
                <a:effectLst>
                  <a:outerShdw blurRad="38100" dist="38100" dir="2700000" algn="tl">
                    <a:srgbClr val="000000">
                      <a:alpha val="43137"/>
                    </a:srgbClr>
                  </a:outerShdw>
                </a:effectLst>
              </a:rPr>
              <a:t>. When is It Scheduled?</a:t>
            </a:r>
            <a:endParaRPr lang="en-US" dirty="0"/>
          </a:p>
        </p:txBody>
      </p:sp>
    </p:spTree>
    <p:extLst>
      <p:ext uri="{BB962C8B-B14F-4D97-AF65-F5344CB8AC3E}">
        <p14:creationId xmlns:p14="http://schemas.microsoft.com/office/powerpoint/2010/main" val="1483654065"/>
      </p:ext>
    </p:extLst>
  </p:cSld>
  <p:clrMapOvr>
    <a:masterClrMapping/>
  </p:clrMapOvr>
  <p:transition>
    <p:dissolv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0BB85D18-AD12-404D-A9F7-CFD2B3AF7FA9}"/>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40C84D28-8380-40A6-BD8F-67C0A73430A1}"/>
              </a:ext>
            </a:extLst>
          </p:cNvPr>
          <p:cNvSpPr>
            <a:spLocks noGrp="1" noChangeArrowheads="1"/>
          </p:cNvSpPr>
          <p:nvPr>
            <p:ph idx="1"/>
          </p:nvPr>
        </p:nvSpPr>
        <p:spPr>
          <a:xfrm>
            <a:off x="457200" y="9906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a:t>
            </a:r>
            <a:r>
              <a:rPr lang="en-US" sz="4400" b="1">
                <a:solidFill>
                  <a:srgbClr val="990033"/>
                </a:solidFill>
                <a:effectLst>
                  <a:outerShdw blurRad="38100" dist="38100" dir="2700000" algn="tl">
                    <a:srgbClr val="000000">
                      <a:alpha val="43137"/>
                    </a:srgbClr>
                  </a:outerShdw>
                </a:effectLst>
                <a:latin typeface="Arial Narrow" pitchFamily="34" charset="0"/>
              </a:rPr>
              <a:t>.  Predictions.</a:t>
            </a:r>
          </a:p>
          <a:p>
            <a:pPr marL="609600" indent="-609600" algn="just"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rPr>
              <a:t>1. Moonies - Christ will be Korean.</a:t>
            </a:r>
          </a:p>
          <a:p>
            <a:pPr marL="609600" indent="-609600" algn="just"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rPr>
              <a:t>2. Various Adventists - March 1843, then 1844.</a:t>
            </a:r>
          </a:p>
          <a:p>
            <a:pPr marL="609600" indent="-609600" algn="just"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rPr>
              <a:t>3. Catholic Apostolic Church - 1864.</a:t>
            </a:r>
          </a:p>
          <a:p>
            <a:pPr marL="609600" indent="-609600" algn="just"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rPr>
              <a:t>4. Jehovah’s Witnesses - 1874, then 1914, then September 1975.</a:t>
            </a:r>
            <a:endParaRPr lang="en-US" sz="4400" b="1" dirty="0">
              <a:solidFill>
                <a:srgbClr val="990033"/>
              </a:solidFill>
              <a:effectLst>
                <a:outerShdw blurRad="38100" dist="38100" dir="2700000" algn="tl">
                  <a:srgbClr val="000000">
                    <a:alpha val="43137"/>
                  </a:srgbClr>
                </a:outerShdw>
              </a:effectLst>
              <a:latin typeface="Arial Narrow" pitchFamily="34" charset="0"/>
            </a:endParaRPr>
          </a:p>
        </p:txBody>
      </p:sp>
      <p:sp>
        <p:nvSpPr>
          <p:cNvPr id="4" name="Rectangle 3">
            <a:extLst>
              <a:ext uri="{FF2B5EF4-FFF2-40B4-BE49-F238E27FC236}">
                <a16:creationId xmlns:a16="http://schemas.microsoft.com/office/drawing/2014/main" id="{3AD38F9C-410E-412D-BCEB-8AD9CFDAD2E0}"/>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a:t>
            </a:r>
            <a:r>
              <a:rPr lang="en-US">
                <a:solidFill>
                  <a:srgbClr val="002060"/>
                </a:solidFill>
                <a:effectLst>
                  <a:outerShdw blurRad="38100" dist="38100" dir="2700000" algn="tl">
                    <a:srgbClr val="000000">
                      <a:alpha val="43137"/>
                    </a:srgbClr>
                  </a:outerShdw>
                </a:effectLst>
              </a:rPr>
              <a:t>. When is It Scheduled?</a:t>
            </a:r>
            <a:endParaRPr lang="en-US" dirty="0"/>
          </a:p>
        </p:txBody>
      </p:sp>
    </p:spTree>
    <p:extLst>
      <p:ext uri="{BB962C8B-B14F-4D97-AF65-F5344CB8AC3E}">
        <p14:creationId xmlns:p14="http://schemas.microsoft.com/office/powerpoint/2010/main" val="1829159383"/>
      </p:ext>
    </p:extLst>
  </p:cSld>
  <p:clrMapOvr>
    <a:masterClrMapping/>
  </p:clrMapOvr>
  <p:transition>
    <p:dissolv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0BB85D18-AD12-404D-A9F7-CFD2B3AF7FA9}"/>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40C84D28-8380-40A6-BD8F-67C0A73430A1}"/>
              </a:ext>
            </a:extLst>
          </p:cNvPr>
          <p:cNvSpPr>
            <a:spLocks noGrp="1" noChangeArrowheads="1"/>
          </p:cNvSpPr>
          <p:nvPr>
            <p:ph idx="1"/>
          </p:nvPr>
        </p:nvSpPr>
        <p:spPr>
          <a:xfrm>
            <a:off x="457200" y="9906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rPr>
              <a:t>B. What did the Lord Say?</a:t>
            </a:r>
          </a:p>
          <a:p>
            <a:pPr marL="0" indent="0" algn="just">
              <a:buNone/>
            </a:pPr>
            <a:r>
              <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Matthew 24:36-39 - No one knows about that day or hour, not even the angels in heaven, </a:t>
            </a:r>
            <a:r>
              <a:rPr lang="en-US" sz="2800" b="1" u="sng">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nor the Son</a:t>
            </a:r>
            <a:r>
              <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but only the Father. As it was in the days of Noah, so it will be at the coming of the Son of Man. For in the days before the flood, people were eating and drinking, marrying and giving in marriage, up to the day Noah entered the ark; and they knew nothing about what would happen until the flood came and took them all away. That is how it will be at the coming of the Son of Man.</a:t>
            </a:r>
          </a:p>
        </p:txBody>
      </p:sp>
      <p:sp>
        <p:nvSpPr>
          <p:cNvPr id="4" name="Rectangle 3">
            <a:extLst>
              <a:ext uri="{FF2B5EF4-FFF2-40B4-BE49-F238E27FC236}">
                <a16:creationId xmlns:a16="http://schemas.microsoft.com/office/drawing/2014/main" id="{3AD38F9C-410E-412D-BCEB-8AD9CFDAD2E0}"/>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a:t>
            </a:r>
            <a:r>
              <a:rPr lang="en-US">
                <a:solidFill>
                  <a:srgbClr val="002060"/>
                </a:solidFill>
                <a:effectLst>
                  <a:outerShdw blurRad="38100" dist="38100" dir="2700000" algn="tl">
                    <a:srgbClr val="000000">
                      <a:alpha val="43137"/>
                    </a:srgbClr>
                  </a:outerShdw>
                </a:effectLst>
              </a:rPr>
              <a:t>. When is It Scheduled?</a:t>
            </a:r>
            <a:endParaRPr lang="en-US" dirty="0"/>
          </a:p>
        </p:txBody>
      </p:sp>
    </p:spTree>
    <p:extLst>
      <p:ext uri="{BB962C8B-B14F-4D97-AF65-F5344CB8AC3E}">
        <p14:creationId xmlns:p14="http://schemas.microsoft.com/office/powerpoint/2010/main" val="3967891274"/>
      </p:ext>
    </p:extLst>
  </p:cSld>
  <p:clrMapOvr>
    <a:masterClrMapping/>
  </p:clrMapOvr>
  <p:transition>
    <p:dissolv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0BB85D18-AD12-404D-A9F7-CFD2B3AF7FA9}"/>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40C84D28-8380-40A6-BD8F-67C0A73430A1}"/>
              </a:ext>
            </a:extLst>
          </p:cNvPr>
          <p:cNvSpPr>
            <a:spLocks noGrp="1" noChangeArrowheads="1"/>
          </p:cNvSpPr>
          <p:nvPr>
            <p:ph idx="1"/>
          </p:nvPr>
        </p:nvSpPr>
        <p:spPr>
          <a:xfrm>
            <a:off x="457200" y="9906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rPr>
              <a:t>B. What did the Lord Say?</a:t>
            </a:r>
          </a:p>
          <a:p>
            <a:pPr marL="0" indent="0" algn="just">
              <a:buNone/>
            </a:pPr>
            <a:r>
              <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Matthew 24:36-39 - No one knows about that day or hour, not even the angels in heaven, nor the Son, but only the Father. </a:t>
            </a:r>
            <a:r>
              <a:rPr lang="en-US" sz="2800" b="1" u="sng">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As it was in the days of Noah</a:t>
            </a:r>
            <a:r>
              <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so it will be at the coming of the Son of Man. For in the days before the flood, people were </a:t>
            </a:r>
            <a:r>
              <a:rPr lang="en-US" sz="2800" b="1" u="sng">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eating and drinking</a:t>
            </a:r>
            <a:r>
              <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en-US" sz="2800" b="1" u="sng">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marrying</a:t>
            </a:r>
            <a:r>
              <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and giving in marriage, up to the day Noah entered the ark; and </a:t>
            </a:r>
            <a:r>
              <a:rPr lang="en-US" sz="2800" b="1" u="sng">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they knew nothing about what would happen</a:t>
            </a:r>
            <a:r>
              <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until the flood came and took them all away. That is how it will be at the coming of the Son of Man.</a:t>
            </a:r>
          </a:p>
        </p:txBody>
      </p:sp>
      <p:sp>
        <p:nvSpPr>
          <p:cNvPr id="4" name="Rectangle 3">
            <a:extLst>
              <a:ext uri="{FF2B5EF4-FFF2-40B4-BE49-F238E27FC236}">
                <a16:creationId xmlns:a16="http://schemas.microsoft.com/office/drawing/2014/main" id="{3AD38F9C-410E-412D-BCEB-8AD9CFDAD2E0}"/>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a:t>
            </a:r>
            <a:r>
              <a:rPr lang="en-US">
                <a:solidFill>
                  <a:srgbClr val="002060"/>
                </a:solidFill>
                <a:effectLst>
                  <a:outerShdw blurRad="38100" dist="38100" dir="2700000" algn="tl">
                    <a:srgbClr val="000000">
                      <a:alpha val="43137"/>
                    </a:srgbClr>
                  </a:outerShdw>
                </a:effectLst>
              </a:rPr>
              <a:t>. When is It Scheduled?</a:t>
            </a:r>
            <a:endParaRPr lang="en-US" dirty="0"/>
          </a:p>
        </p:txBody>
      </p:sp>
    </p:spTree>
    <p:extLst>
      <p:ext uri="{BB962C8B-B14F-4D97-AF65-F5344CB8AC3E}">
        <p14:creationId xmlns:p14="http://schemas.microsoft.com/office/powerpoint/2010/main" val="136710648"/>
      </p:ext>
    </p:extLst>
  </p:cSld>
  <p:clrMapOvr>
    <a:masterClrMapping/>
  </p:clrMapOvr>
  <p:transition>
    <p:dissolv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0BB85D18-AD12-404D-A9F7-CFD2B3AF7FA9}"/>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40C84D28-8380-40A6-BD8F-67C0A73430A1}"/>
              </a:ext>
            </a:extLst>
          </p:cNvPr>
          <p:cNvSpPr>
            <a:spLocks noGrp="1" noChangeArrowheads="1"/>
          </p:cNvSpPr>
          <p:nvPr>
            <p:ph idx="1"/>
          </p:nvPr>
        </p:nvSpPr>
        <p:spPr>
          <a:xfrm>
            <a:off x="457200" y="9906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rPr>
              <a:t>B. What did the Lord Say?</a:t>
            </a:r>
          </a:p>
          <a:p>
            <a:pPr marL="0" indent="0" algn="just">
              <a:buNone/>
            </a:pPr>
            <a:r>
              <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 . for you know very well that the day of </a:t>
            </a:r>
            <a:r>
              <a:rPr lang="en-US" sz="2800" b="1" u="sng">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the Lord will come like a thief in the night</a:t>
            </a:r>
            <a:r>
              <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 v2</a:t>
            </a:r>
          </a:p>
          <a:p>
            <a:pPr marL="0" indent="0" algn="just">
              <a:buNone/>
            </a:pPr>
            <a:endPar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marL="0" indent="0" algn="just">
              <a:buNone/>
            </a:pPr>
            <a:r>
              <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Matthew 24:43-44 - But understand this: If the owner of the house had known at what time of night the thief was coming, he would have kept watch and would not have let his house be broken into. So you also must be ready, because the Son of Man will come at an hour when you do not expect him.</a:t>
            </a:r>
          </a:p>
        </p:txBody>
      </p:sp>
      <p:sp>
        <p:nvSpPr>
          <p:cNvPr id="4" name="Rectangle 3">
            <a:extLst>
              <a:ext uri="{FF2B5EF4-FFF2-40B4-BE49-F238E27FC236}">
                <a16:creationId xmlns:a16="http://schemas.microsoft.com/office/drawing/2014/main" id="{3AD38F9C-410E-412D-BCEB-8AD9CFDAD2E0}"/>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a:t>
            </a:r>
            <a:r>
              <a:rPr lang="en-US">
                <a:solidFill>
                  <a:srgbClr val="002060"/>
                </a:solidFill>
                <a:effectLst>
                  <a:outerShdw blurRad="38100" dist="38100" dir="2700000" algn="tl">
                    <a:srgbClr val="000000">
                      <a:alpha val="43137"/>
                    </a:srgbClr>
                  </a:outerShdw>
                </a:effectLst>
              </a:rPr>
              <a:t>. When is It Scheduled?</a:t>
            </a:r>
            <a:endParaRPr lang="en-US" dirty="0"/>
          </a:p>
        </p:txBody>
      </p:sp>
    </p:spTree>
    <p:extLst>
      <p:ext uri="{BB962C8B-B14F-4D97-AF65-F5344CB8AC3E}">
        <p14:creationId xmlns:p14="http://schemas.microsoft.com/office/powerpoint/2010/main" val="308847204"/>
      </p:ext>
    </p:extLst>
  </p:cSld>
  <p:clrMapOvr>
    <a:masterClrMapping/>
  </p:clrMapOvr>
  <p:transition>
    <p:dissolve/>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0BB85D18-AD12-404D-A9F7-CFD2B3AF7FA9}"/>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40C84D28-8380-40A6-BD8F-67C0A73430A1}"/>
              </a:ext>
            </a:extLst>
          </p:cNvPr>
          <p:cNvSpPr>
            <a:spLocks noGrp="1" noChangeArrowheads="1"/>
          </p:cNvSpPr>
          <p:nvPr>
            <p:ph idx="1"/>
          </p:nvPr>
        </p:nvSpPr>
        <p:spPr>
          <a:xfrm>
            <a:off x="457200" y="9906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rPr>
              <a:t>B. What did the Lord Say?</a:t>
            </a:r>
          </a:p>
          <a:p>
            <a:pPr marL="0" indent="0" algn="just">
              <a:buNone/>
            </a:pPr>
            <a:r>
              <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 . for you know very well that the day of the Lord will come like a thief in the night.  While people are saying, “Peace and safety,” </a:t>
            </a:r>
            <a:r>
              <a:rPr lang="en-US" sz="2800" b="1" u="sng">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destruction will come on them suddenly, as labor pains</a:t>
            </a:r>
            <a:r>
              <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on a pregnant woman, and they will not escape.- v2-3</a:t>
            </a:r>
          </a:p>
        </p:txBody>
      </p:sp>
      <p:sp>
        <p:nvSpPr>
          <p:cNvPr id="4" name="Rectangle 3">
            <a:extLst>
              <a:ext uri="{FF2B5EF4-FFF2-40B4-BE49-F238E27FC236}">
                <a16:creationId xmlns:a16="http://schemas.microsoft.com/office/drawing/2014/main" id="{3AD38F9C-410E-412D-BCEB-8AD9CFDAD2E0}"/>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a:t>
            </a:r>
            <a:r>
              <a:rPr lang="en-US">
                <a:solidFill>
                  <a:srgbClr val="002060"/>
                </a:solidFill>
                <a:effectLst>
                  <a:outerShdw blurRad="38100" dist="38100" dir="2700000" algn="tl">
                    <a:srgbClr val="000000">
                      <a:alpha val="43137"/>
                    </a:srgbClr>
                  </a:outerShdw>
                </a:effectLst>
              </a:rPr>
              <a:t>. When is It Scheduled?</a:t>
            </a:r>
            <a:endParaRPr lang="en-US" dirty="0"/>
          </a:p>
        </p:txBody>
      </p:sp>
    </p:spTree>
    <p:extLst>
      <p:ext uri="{BB962C8B-B14F-4D97-AF65-F5344CB8AC3E}">
        <p14:creationId xmlns:p14="http://schemas.microsoft.com/office/powerpoint/2010/main" val="2325592843"/>
      </p:ext>
    </p:extLst>
  </p:cSld>
  <p:clrMapOvr>
    <a:masterClrMapping/>
  </p:clrMapOvr>
  <p:transition>
    <p:dissolve/>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5FB64453-3C16-424E-BC42-0441BB96108C}"/>
              </a:ext>
            </a:extLst>
          </p:cNvPr>
          <p:cNvSpPr>
            <a:spLocks noGrp="1" noChangeArrowheads="1"/>
          </p:cNvSpPr>
          <p:nvPr>
            <p:ph type="title"/>
          </p:nvPr>
        </p:nvSpPr>
        <p:spPr>
          <a:xfrm>
            <a:off x="457200" y="1524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DC13F467-35F4-496A-83EE-DC4629952223}"/>
              </a:ext>
            </a:extLst>
          </p:cNvPr>
          <p:cNvSpPr>
            <a:spLocks noGrp="1" noChangeArrowheads="1"/>
          </p:cNvSpPr>
          <p:nvPr>
            <p:ph idx="1"/>
          </p:nvPr>
        </p:nvSpPr>
        <p:spPr>
          <a:xfrm>
            <a:off x="457200" y="1066800"/>
            <a:ext cx="8229600" cy="4648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002060"/>
                </a:solidFill>
                <a:effectLst>
                  <a:outerShdw blurRad="38100" dist="38100" dir="2700000" algn="tl">
                    <a:srgbClr val="000000">
                      <a:alpha val="43137"/>
                    </a:srgbClr>
                  </a:outerShdw>
                </a:effectLst>
                <a:latin typeface="Arial Narrow" pitchFamily="34" charset="0"/>
              </a:rPr>
              <a:t> </a:t>
            </a:r>
            <a:r>
              <a:rPr lang="en-US" sz="4400" b="1" dirty="0">
                <a:solidFill>
                  <a:schemeClr val="bg1">
                    <a:lumMod val="65000"/>
                  </a:schemeClr>
                </a:solidFill>
                <a:effectLst>
                  <a:outerShdw blurRad="38100" dist="38100" dir="2700000" algn="tl">
                    <a:srgbClr val="000000">
                      <a:alpha val="43137"/>
                    </a:srgbClr>
                  </a:outerShdw>
                </a:effectLst>
                <a:latin typeface="Arial Narrow" pitchFamily="34" charset="0"/>
              </a:rPr>
              <a:t>I</a:t>
            </a:r>
            <a:r>
              <a:rPr lang="en-US" sz="4400" b="1">
                <a:solidFill>
                  <a:schemeClr val="bg1">
                    <a:lumMod val="65000"/>
                  </a:schemeClr>
                </a:solidFill>
                <a:effectLst>
                  <a:outerShdw blurRad="38100" dist="38100" dir="2700000" algn="tl">
                    <a:srgbClr val="000000">
                      <a:alpha val="43137"/>
                    </a:srgbClr>
                  </a:outerShdw>
                </a:effectLst>
                <a:latin typeface="Arial Narrow" pitchFamily="34" charset="0"/>
              </a:rPr>
              <a:t>. When is It Scheduled? </a:t>
            </a:r>
            <a:r>
              <a:rPr lang="en-US" sz="2800" b="1">
                <a:solidFill>
                  <a:schemeClr val="bg1">
                    <a:lumMod val="65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v1-3</a:t>
            </a:r>
          </a:p>
          <a:p>
            <a:pPr marL="609600" indent="-609600" algn="just" eaLnBrk="1" fontAlgn="auto" hangingPunct="1">
              <a:spcAft>
                <a:spcPts val="0"/>
              </a:spcAft>
              <a:buFont typeface="Wingdings 2" panose="05020102010507070707" pitchFamily="18" charset="2"/>
              <a:buNone/>
              <a:defRPr/>
            </a:pPr>
            <a:r>
              <a:rPr lang="en-US" sz="4400" b="1">
                <a:solidFill>
                  <a:srgbClr val="002060"/>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II. What Happens to Those Who Belong to the Night?</a:t>
            </a:r>
            <a:r>
              <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 v3-6</a:t>
            </a:r>
            <a:endParaRPr lang="en-US" sz="28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1879246"/>
      </p:ext>
    </p:extLst>
  </p:cSld>
  <p:clrMapOvr>
    <a:masterClrMapping/>
  </p:clrMapOvr>
  <p:transition>
    <p:dissolve/>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4F6534D5-3C27-41EF-8335-40D6C271114C}"/>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E8F959F5-7C50-4E4D-AE80-417E0C2BF678}"/>
              </a:ext>
            </a:extLst>
          </p:cNvPr>
          <p:cNvSpPr>
            <a:spLocks noGrp="1" noChangeArrowheads="1"/>
          </p:cNvSpPr>
          <p:nvPr>
            <p:ph idx="1"/>
          </p:nvPr>
        </p:nvSpPr>
        <p:spPr>
          <a:xfrm>
            <a:off x="533400" y="1219200"/>
            <a:ext cx="8229600" cy="51816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a:t>
            </a:r>
            <a:r>
              <a:rPr lang="en-US" sz="4400" b="1">
                <a:solidFill>
                  <a:srgbClr val="990033"/>
                </a:solidFill>
                <a:effectLst>
                  <a:outerShdw blurRad="38100" dist="38100" dir="2700000" algn="tl">
                    <a:srgbClr val="000000">
                      <a:alpha val="43137"/>
                    </a:srgbClr>
                  </a:outerShdw>
                </a:effectLst>
                <a:latin typeface="Arial Narrow" pitchFamily="34" charset="0"/>
              </a:rPr>
              <a:t>.  General Attitude of the World.</a:t>
            </a: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Rectangle 3">
            <a:extLst>
              <a:ext uri="{FF2B5EF4-FFF2-40B4-BE49-F238E27FC236}">
                <a16:creationId xmlns:a16="http://schemas.microsoft.com/office/drawing/2014/main" id="{614A0D3C-5273-4753-8E73-766C4875789E}"/>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a:t>
            </a:r>
            <a:r>
              <a:rPr lang="en-US">
                <a:solidFill>
                  <a:srgbClr val="002060"/>
                </a:solidFill>
                <a:effectLst>
                  <a:outerShdw blurRad="38100" dist="38100" dir="2700000" algn="tl">
                    <a:srgbClr val="000000">
                      <a:alpha val="43137"/>
                    </a:srgbClr>
                  </a:outerShdw>
                </a:effectLst>
              </a:rPr>
              <a:t>What Happens to Those Who Belong to the Night?</a:t>
            </a:r>
            <a:endParaRPr lang="en-US" dirty="0"/>
          </a:p>
        </p:txBody>
      </p:sp>
    </p:spTree>
  </p:cSld>
  <p:clrMapOvr>
    <a:masterClrMapping/>
  </p:clrMapOvr>
  <p:transition>
    <p:dissolve/>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4F6534D5-3C27-41EF-8335-40D6C271114C}"/>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E8F959F5-7C50-4E4D-AE80-417E0C2BF678}"/>
              </a:ext>
            </a:extLst>
          </p:cNvPr>
          <p:cNvSpPr>
            <a:spLocks noGrp="1" noChangeArrowheads="1"/>
          </p:cNvSpPr>
          <p:nvPr>
            <p:ph idx="1"/>
          </p:nvPr>
        </p:nvSpPr>
        <p:spPr>
          <a:xfrm>
            <a:off x="533400" y="1219200"/>
            <a:ext cx="8229600" cy="51816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a:t>
            </a:r>
            <a:r>
              <a:rPr lang="en-US" sz="4400" b="1">
                <a:solidFill>
                  <a:srgbClr val="990033"/>
                </a:solidFill>
                <a:effectLst>
                  <a:outerShdw blurRad="38100" dist="38100" dir="2700000" algn="tl">
                    <a:srgbClr val="000000">
                      <a:alpha val="43137"/>
                    </a:srgbClr>
                  </a:outerShdw>
                </a:effectLst>
                <a:latin typeface="Arial Narrow" pitchFamily="34" charset="0"/>
              </a:rPr>
              <a:t>.  General Attitude of the World.</a:t>
            </a:r>
          </a:p>
          <a:p>
            <a:pPr marL="0" indent="0" algn="just">
              <a:buNone/>
            </a:pPr>
            <a:r>
              <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While people are saying, “</a:t>
            </a:r>
            <a:r>
              <a:rPr lang="en-US" sz="2800" b="1" u="sng">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Peace and safety</a:t>
            </a:r>
            <a:r>
              <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destruction will come on them suddenly, as labor pains on a pregnant woman, and they will not escape. . . . You are all sons of the light and sons of the day. We do not belong to the night or to the darkness. - v3 &amp; 5.</a:t>
            </a:r>
          </a:p>
        </p:txBody>
      </p:sp>
      <p:sp>
        <p:nvSpPr>
          <p:cNvPr id="4" name="Rectangle 3">
            <a:extLst>
              <a:ext uri="{FF2B5EF4-FFF2-40B4-BE49-F238E27FC236}">
                <a16:creationId xmlns:a16="http://schemas.microsoft.com/office/drawing/2014/main" id="{614A0D3C-5273-4753-8E73-766C4875789E}"/>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a:t>
            </a:r>
            <a:r>
              <a:rPr lang="en-US">
                <a:solidFill>
                  <a:srgbClr val="002060"/>
                </a:solidFill>
                <a:effectLst>
                  <a:outerShdw blurRad="38100" dist="38100" dir="2700000" algn="tl">
                    <a:srgbClr val="000000">
                      <a:alpha val="43137"/>
                    </a:srgbClr>
                  </a:outerShdw>
                </a:effectLst>
              </a:rPr>
              <a:t>What Happens to Those Who Belong to the Night?</a:t>
            </a:r>
            <a:endParaRPr lang="en-US" dirty="0"/>
          </a:p>
        </p:txBody>
      </p:sp>
    </p:spTree>
    <p:extLst>
      <p:ext uri="{BB962C8B-B14F-4D97-AF65-F5344CB8AC3E}">
        <p14:creationId xmlns:p14="http://schemas.microsoft.com/office/powerpoint/2010/main" val="4239268189"/>
      </p:ext>
    </p:extLst>
  </p:cSld>
  <p:clrMapOvr>
    <a:masterClrMapping/>
  </p:clrMapOvr>
  <p:transition>
    <p:dissolv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F905BE7D-1C52-4A0A-805E-5B92F381E23A}"/>
              </a:ext>
            </a:extLst>
          </p:cNvPr>
          <p:cNvSpPr>
            <a:spLocks noGrp="1" noChangeArrowheads="1"/>
          </p:cNvSpPr>
          <p:nvPr>
            <p:ph type="title"/>
          </p:nvPr>
        </p:nvSpPr>
        <p:spPr>
          <a:xfrm>
            <a:off x="457200" y="1524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CD309CF8-87D1-43E2-A354-A00B481483B8}"/>
              </a:ext>
            </a:extLst>
          </p:cNvPr>
          <p:cNvSpPr>
            <a:spLocks noGrp="1" noChangeArrowheads="1"/>
          </p:cNvSpPr>
          <p:nvPr>
            <p:ph idx="1"/>
          </p:nvPr>
        </p:nvSpPr>
        <p:spPr>
          <a:xfrm>
            <a:off x="457200" y="1066800"/>
            <a:ext cx="8229600" cy="5791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I </a:t>
            </a:r>
            <a:r>
              <a:rPr lang="en-US" sz="2800" b="1">
                <a:solidFill>
                  <a:schemeClr val="tx1"/>
                </a:solidFill>
                <a:effectLst>
                  <a:outerShdw blurRad="38100" dist="38100" dir="2700000" algn="tl">
                    <a:srgbClr val="000000">
                      <a:alpha val="43137"/>
                    </a:srgbClr>
                  </a:outerShdw>
                </a:effectLst>
                <a:latin typeface="Arial" pitchFamily="34" charset="0"/>
                <a:cs typeface="Arial" pitchFamily="34" charset="0"/>
              </a:rPr>
              <a:t>Thessalonians 5:4-7</a:t>
            </a: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a:p>
            <a:pPr marL="0" indent="0" algn="just">
              <a:buNone/>
            </a:pPr>
            <a:r>
              <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But you, brothers, are not in darkness so that this day should surprise you like a thief. You are all sons of the light and sons of the day. We do not belong to the night or to the darkness.</a:t>
            </a:r>
            <a:r>
              <a:rPr lang="nl-NL"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So then, let us not be like others, who are asleep, but let us be alert and self-controlled</a:t>
            </a:r>
            <a:r>
              <a:rPr lang="nl-NL"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For those who sleep, sleep at night, and those who get drunk, get drunk at night.</a:t>
            </a:r>
            <a:r>
              <a:rPr lang="nl-NL"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endPar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00542919"/>
      </p:ext>
    </p:extLst>
  </p:cSld>
  <p:clrMapOvr>
    <a:masterClrMapping/>
  </p:clrMapOvr>
  <p:transition>
    <p:dissolve/>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4F6534D5-3C27-41EF-8335-40D6C271114C}"/>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E8F959F5-7C50-4E4D-AE80-417E0C2BF678}"/>
              </a:ext>
            </a:extLst>
          </p:cNvPr>
          <p:cNvSpPr>
            <a:spLocks noGrp="1" noChangeArrowheads="1"/>
          </p:cNvSpPr>
          <p:nvPr>
            <p:ph idx="1"/>
          </p:nvPr>
        </p:nvSpPr>
        <p:spPr>
          <a:xfrm>
            <a:off x="533400" y="1219200"/>
            <a:ext cx="8229600" cy="51816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a:t>
            </a:r>
            <a:r>
              <a:rPr lang="en-US" sz="4400" b="1">
                <a:solidFill>
                  <a:srgbClr val="990033"/>
                </a:solidFill>
                <a:effectLst>
                  <a:outerShdw blurRad="38100" dist="38100" dir="2700000" algn="tl">
                    <a:srgbClr val="000000">
                      <a:alpha val="43137"/>
                    </a:srgbClr>
                  </a:outerShdw>
                </a:effectLst>
                <a:latin typeface="Arial Narrow" pitchFamily="34" charset="0"/>
              </a:rPr>
              <a:t>.  General Attitude of the World.</a:t>
            </a:r>
          </a:p>
          <a:p>
            <a:pPr marL="0" indent="0" algn="just">
              <a:buNone/>
            </a:pPr>
            <a:r>
              <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While people are saying, “Peace and safety,” destruction will come on them suddenly, as labor pains on a pregnant woman, and they will not escape. . . . You are all sons of the light and sons of the day. We do not belong to the night or </a:t>
            </a:r>
            <a:r>
              <a:rPr lang="en-US" sz="2800" b="1" u="sng">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to the darkness</a:t>
            </a:r>
            <a:r>
              <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 v3 &amp; 5.</a:t>
            </a:r>
          </a:p>
          <a:p>
            <a:pPr marL="0" indent="0" algn="just">
              <a:buNone/>
            </a:pPr>
            <a:r>
              <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John 3:19-20 - This is the verdict: Light has come into the world, but </a:t>
            </a:r>
            <a:r>
              <a:rPr lang="en-US" sz="2800" b="1" u="sng">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men loved darkness instead of light</a:t>
            </a:r>
            <a:r>
              <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because their deeds were evil.</a:t>
            </a:r>
          </a:p>
        </p:txBody>
      </p:sp>
      <p:sp>
        <p:nvSpPr>
          <p:cNvPr id="4" name="Rectangle 3">
            <a:extLst>
              <a:ext uri="{FF2B5EF4-FFF2-40B4-BE49-F238E27FC236}">
                <a16:creationId xmlns:a16="http://schemas.microsoft.com/office/drawing/2014/main" id="{614A0D3C-5273-4753-8E73-766C4875789E}"/>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a:t>
            </a:r>
            <a:r>
              <a:rPr lang="en-US">
                <a:solidFill>
                  <a:srgbClr val="002060"/>
                </a:solidFill>
                <a:effectLst>
                  <a:outerShdw blurRad="38100" dist="38100" dir="2700000" algn="tl">
                    <a:srgbClr val="000000">
                      <a:alpha val="43137"/>
                    </a:srgbClr>
                  </a:outerShdw>
                </a:effectLst>
              </a:rPr>
              <a:t>What Happens to Those Who Belong to the Night?</a:t>
            </a:r>
            <a:endParaRPr lang="en-US" dirty="0"/>
          </a:p>
        </p:txBody>
      </p:sp>
    </p:spTree>
    <p:extLst>
      <p:ext uri="{BB962C8B-B14F-4D97-AF65-F5344CB8AC3E}">
        <p14:creationId xmlns:p14="http://schemas.microsoft.com/office/powerpoint/2010/main" val="3406251537"/>
      </p:ext>
    </p:extLst>
  </p:cSld>
  <p:clrMapOvr>
    <a:masterClrMapping/>
  </p:clrMapOvr>
  <p:transition>
    <p:dissolve/>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4F6534D5-3C27-41EF-8335-40D6C271114C}"/>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E8F959F5-7C50-4E4D-AE80-417E0C2BF678}"/>
              </a:ext>
            </a:extLst>
          </p:cNvPr>
          <p:cNvSpPr>
            <a:spLocks noGrp="1" noChangeArrowheads="1"/>
          </p:cNvSpPr>
          <p:nvPr>
            <p:ph idx="1"/>
          </p:nvPr>
        </p:nvSpPr>
        <p:spPr>
          <a:xfrm>
            <a:off x="533400" y="1219200"/>
            <a:ext cx="8229600" cy="51816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a:t>
            </a:r>
            <a:r>
              <a:rPr lang="en-US" sz="4400" b="1">
                <a:solidFill>
                  <a:srgbClr val="990033"/>
                </a:solidFill>
                <a:effectLst>
                  <a:outerShdw blurRad="38100" dist="38100" dir="2700000" algn="tl">
                    <a:srgbClr val="000000">
                      <a:alpha val="43137"/>
                    </a:srgbClr>
                  </a:outerShdw>
                </a:effectLst>
                <a:latin typeface="Arial Narrow" pitchFamily="34" charset="0"/>
              </a:rPr>
              <a:t>.  General Attitude of the World.</a:t>
            </a:r>
          </a:p>
          <a:p>
            <a:pPr marL="0" indent="0" algn="just">
              <a:buNone/>
            </a:pPr>
            <a:r>
              <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While people are saying, “Peace and safety,” destruction will come on them suddenly, as labor pains on a pregnant woman, and they will not escape. . . . You are all sons of the light and sons of the day. We do not belong to the night or </a:t>
            </a:r>
            <a:r>
              <a:rPr lang="en-US" sz="2800" b="1" u="sng">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to the darkness</a:t>
            </a:r>
            <a:r>
              <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 v3 &amp; 5.</a:t>
            </a:r>
          </a:p>
          <a:p>
            <a:pPr marL="0" indent="0" algn="just">
              <a:buNone/>
            </a:pPr>
            <a:r>
              <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Ephesians 6:12 - For our struggle is not against flesh and blood, but against the rulers, against the authorities, </a:t>
            </a:r>
            <a:r>
              <a:rPr lang="en-US" sz="2800" b="1" u="sng">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against the powers of this dark world</a:t>
            </a:r>
            <a:r>
              <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and against the spiritual forces of evil in the heavenly realms.</a:t>
            </a:r>
          </a:p>
        </p:txBody>
      </p:sp>
      <p:sp>
        <p:nvSpPr>
          <p:cNvPr id="4" name="Rectangle 3">
            <a:extLst>
              <a:ext uri="{FF2B5EF4-FFF2-40B4-BE49-F238E27FC236}">
                <a16:creationId xmlns:a16="http://schemas.microsoft.com/office/drawing/2014/main" id="{614A0D3C-5273-4753-8E73-766C4875789E}"/>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a:t>
            </a:r>
            <a:r>
              <a:rPr lang="en-US">
                <a:solidFill>
                  <a:srgbClr val="002060"/>
                </a:solidFill>
                <a:effectLst>
                  <a:outerShdw blurRad="38100" dist="38100" dir="2700000" algn="tl">
                    <a:srgbClr val="000000">
                      <a:alpha val="43137"/>
                    </a:srgbClr>
                  </a:outerShdw>
                </a:effectLst>
              </a:rPr>
              <a:t>What Happens to Those Who Belong to the Night?</a:t>
            </a:r>
            <a:endParaRPr lang="en-US" dirty="0"/>
          </a:p>
        </p:txBody>
      </p:sp>
    </p:spTree>
    <p:extLst>
      <p:ext uri="{BB962C8B-B14F-4D97-AF65-F5344CB8AC3E}">
        <p14:creationId xmlns:p14="http://schemas.microsoft.com/office/powerpoint/2010/main" val="3245763002"/>
      </p:ext>
    </p:extLst>
  </p:cSld>
  <p:clrMapOvr>
    <a:masterClrMapping/>
  </p:clrMapOvr>
  <p:transition>
    <p:dissolve/>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4F6534D5-3C27-41EF-8335-40D6C271114C}"/>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E8F959F5-7C50-4E4D-AE80-417E0C2BF678}"/>
              </a:ext>
            </a:extLst>
          </p:cNvPr>
          <p:cNvSpPr>
            <a:spLocks noGrp="1" noChangeArrowheads="1"/>
          </p:cNvSpPr>
          <p:nvPr>
            <p:ph idx="1"/>
          </p:nvPr>
        </p:nvSpPr>
        <p:spPr>
          <a:xfrm>
            <a:off x="533400" y="1219200"/>
            <a:ext cx="8229600" cy="51816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a:t>
            </a:r>
            <a:r>
              <a:rPr lang="en-US" sz="4400" b="1">
                <a:solidFill>
                  <a:srgbClr val="990033"/>
                </a:solidFill>
                <a:effectLst>
                  <a:outerShdw blurRad="38100" dist="38100" dir="2700000" algn="tl">
                    <a:srgbClr val="000000">
                      <a:alpha val="43137"/>
                    </a:srgbClr>
                  </a:outerShdw>
                </a:effectLst>
                <a:latin typeface="Arial Narrow" pitchFamily="34" charset="0"/>
              </a:rPr>
              <a:t>.  General Attitude of the World.</a:t>
            </a:r>
          </a:p>
          <a:p>
            <a:pPr marL="0" indent="0" algn="just">
              <a:buNone/>
            </a:pPr>
            <a:r>
              <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While people are saying, “Peace and safety,” destruction will come on them suddenly, as labor pains on a pregnant woman, and they will not escape. . . . You are all sons of the light and sons of the day. We do not belong to the night or to the darkness. So then, let us not be like others, </a:t>
            </a:r>
            <a:r>
              <a:rPr lang="en-US" sz="2800" b="1" u="sng">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who are asleep</a:t>
            </a:r>
            <a:r>
              <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but let us be alert and self-controlled.</a:t>
            </a:r>
            <a:r>
              <a:rPr lang="en-US" sz="1200"/>
              <a:t> </a:t>
            </a:r>
            <a:r>
              <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v3, 5 &amp; 6.</a:t>
            </a:r>
          </a:p>
        </p:txBody>
      </p:sp>
      <p:sp>
        <p:nvSpPr>
          <p:cNvPr id="4" name="Rectangle 3">
            <a:extLst>
              <a:ext uri="{FF2B5EF4-FFF2-40B4-BE49-F238E27FC236}">
                <a16:creationId xmlns:a16="http://schemas.microsoft.com/office/drawing/2014/main" id="{614A0D3C-5273-4753-8E73-766C4875789E}"/>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a:t>
            </a:r>
            <a:r>
              <a:rPr lang="en-US">
                <a:solidFill>
                  <a:srgbClr val="002060"/>
                </a:solidFill>
                <a:effectLst>
                  <a:outerShdw blurRad="38100" dist="38100" dir="2700000" algn="tl">
                    <a:srgbClr val="000000">
                      <a:alpha val="43137"/>
                    </a:srgbClr>
                  </a:outerShdw>
                </a:effectLst>
              </a:rPr>
              <a:t>What Happens to Those Who Belong to the Night?</a:t>
            </a:r>
            <a:endParaRPr lang="en-US" dirty="0"/>
          </a:p>
        </p:txBody>
      </p:sp>
    </p:spTree>
    <p:extLst>
      <p:ext uri="{BB962C8B-B14F-4D97-AF65-F5344CB8AC3E}">
        <p14:creationId xmlns:p14="http://schemas.microsoft.com/office/powerpoint/2010/main" val="3751651854"/>
      </p:ext>
    </p:extLst>
  </p:cSld>
  <p:clrMapOvr>
    <a:masterClrMapping/>
  </p:clrMapOvr>
  <p:transition>
    <p:dissolve/>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4F6534D5-3C27-41EF-8335-40D6C271114C}"/>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E8F959F5-7C50-4E4D-AE80-417E0C2BF678}"/>
              </a:ext>
            </a:extLst>
          </p:cNvPr>
          <p:cNvSpPr>
            <a:spLocks noGrp="1" noChangeArrowheads="1"/>
          </p:cNvSpPr>
          <p:nvPr>
            <p:ph idx="1"/>
          </p:nvPr>
        </p:nvSpPr>
        <p:spPr>
          <a:xfrm>
            <a:off x="533400" y="1219200"/>
            <a:ext cx="8229600" cy="51816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a:t>
            </a:r>
            <a:r>
              <a:rPr lang="en-US" sz="4400" b="1">
                <a:solidFill>
                  <a:srgbClr val="990033"/>
                </a:solidFill>
                <a:effectLst>
                  <a:outerShdw blurRad="38100" dist="38100" dir="2700000" algn="tl">
                    <a:srgbClr val="000000">
                      <a:alpha val="43137"/>
                    </a:srgbClr>
                  </a:outerShdw>
                </a:effectLst>
                <a:latin typeface="Arial Narrow" pitchFamily="34" charset="0"/>
              </a:rPr>
              <a:t>.  What will Happen?</a:t>
            </a:r>
          </a:p>
        </p:txBody>
      </p:sp>
      <p:sp>
        <p:nvSpPr>
          <p:cNvPr id="4" name="Rectangle 3">
            <a:extLst>
              <a:ext uri="{FF2B5EF4-FFF2-40B4-BE49-F238E27FC236}">
                <a16:creationId xmlns:a16="http://schemas.microsoft.com/office/drawing/2014/main" id="{614A0D3C-5273-4753-8E73-766C4875789E}"/>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a:t>
            </a:r>
            <a:r>
              <a:rPr lang="en-US">
                <a:solidFill>
                  <a:srgbClr val="002060"/>
                </a:solidFill>
                <a:effectLst>
                  <a:outerShdw blurRad="38100" dist="38100" dir="2700000" algn="tl">
                    <a:srgbClr val="000000">
                      <a:alpha val="43137"/>
                    </a:srgbClr>
                  </a:outerShdw>
                </a:effectLst>
              </a:rPr>
              <a:t>What Happens to Those Who Belong to the Night?</a:t>
            </a:r>
            <a:endParaRPr lang="en-US" dirty="0"/>
          </a:p>
        </p:txBody>
      </p:sp>
    </p:spTree>
    <p:extLst>
      <p:ext uri="{BB962C8B-B14F-4D97-AF65-F5344CB8AC3E}">
        <p14:creationId xmlns:p14="http://schemas.microsoft.com/office/powerpoint/2010/main" val="1677654384"/>
      </p:ext>
    </p:extLst>
  </p:cSld>
  <p:clrMapOvr>
    <a:masterClrMapping/>
  </p:clrMapOvr>
  <p:transition>
    <p:dissolve/>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4F6534D5-3C27-41EF-8335-40D6C271114C}"/>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E8F959F5-7C50-4E4D-AE80-417E0C2BF678}"/>
              </a:ext>
            </a:extLst>
          </p:cNvPr>
          <p:cNvSpPr>
            <a:spLocks noGrp="1" noChangeArrowheads="1"/>
          </p:cNvSpPr>
          <p:nvPr>
            <p:ph idx="1"/>
          </p:nvPr>
        </p:nvSpPr>
        <p:spPr>
          <a:xfrm>
            <a:off x="533400" y="1219200"/>
            <a:ext cx="8229600" cy="51816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a:t>
            </a:r>
            <a:r>
              <a:rPr lang="en-US" sz="4400" b="1">
                <a:solidFill>
                  <a:srgbClr val="990033"/>
                </a:solidFill>
                <a:effectLst>
                  <a:outerShdw blurRad="38100" dist="38100" dir="2700000" algn="tl">
                    <a:srgbClr val="000000">
                      <a:alpha val="43137"/>
                    </a:srgbClr>
                  </a:outerShdw>
                </a:effectLst>
                <a:latin typeface="Arial Narrow" pitchFamily="34" charset="0"/>
              </a:rPr>
              <a:t>.  What will Happen?</a:t>
            </a:r>
          </a:p>
          <a:p>
            <a:pPr marL="0" indent="0" algn="just">
              <a:buNone/>
            </a:pPr>
            <a:r>
              <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While people are saying, “Peace and safety,” </a:t>
            </a:r>
            <a:r>
              <a:rPr lang="en-US" sz="2800" b="1" u="sng">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destruction will come on them suddenly</a:t>
            </a:r>
            <a:r>
              <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as labor pains on a pregnant woman, and they will not escape. - v3.</a:t>
            </a:r>
          </a:p>
        </p:txBody>
      </p:sp>
      <p:sp>
        <p:nvSpPr>
          <p:cNvPr id="4" name="Rectangle 3">
            <a:extLst>
              <a:ext uri="{FF2B5EF4-FFF2-40B4-BE49-F238E27FC236}">
                <a16:creationId xmlns:a16="http://schemas.microsoft.com/office/drawing/2014/main" id="{614A0D3C-5273-4753-8E73-766C4875789E}"/>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a:t>
            </a:r>
            <a:r>
              <a:rPr lang="en-US">
                <a:solidFill>
                  <a:srgbClr val="002060"/>
                </a:solidFill>
                <a:effectLst>
                  <a:outerShdw blurRad="38100" dist="38100" dir="2700000" algn="tl">
                    <a:srgbClr val="000000">
                      <a:alpha val="43137"/>
                    </a:srgbClr>
                  </a:outerShdw>
                </a:effectLst>
              </a:rPr>
              <a:t>What Happens to Those Who Belong to the Night?</a:t>
            </a:r>
            <a:endParaRPr lang="en-US" dirty="0"/>
          </a:p>
        </p:txBody>
      </p:sp>
    </p:spTree>
    <p:extLst>
      <p:ext uri="{BB962C8B-B14F-4D97-AF65-F5344CB8AC3E}">
        <p14:creationId xmlns:p14="http://schemas.microsoft.com/office/powerpoint/2010/main" val="2437746248"/>
      </p:ext>
    </p:extLst>
  </p:cSld>
  <p:clrMapOvr>
    <a:masterClrMapping/>
  </p:clrMapOvr>
  <p:transition>
    <p:dissolve/>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4F6534D5-3C27-41EF-8335-40D6C271114C}"/>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E8F959F5-7C50-4E4D-AE80-417E0C2BF678}"/>
              </a:ext>
            </a:extLst>
          </p:cNvPr>
          <p:cNvSpPr>
            <a:spLocks noGrp="1" noChangeArrowheads="1"/>
          </p:cNvSpPr>
          <p:nvPr>
            <p:ph idx="1"/>
          </p:nvPr>
        </p:nvSpPr>
        <p:spPr>
          <a:xfrm>
            <a:off x="533400" y="1219200"/>
            <a:ext cx="8229600" cy="51816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a:t>
            </a:r>
            <a:r>
              <a:rPr lang="en-US" sz="4400" b="1">
                <a:solidFill>
                  <a:srgbClr val="990033"/>
                </a:solidFill>
                <a:effectLst>
                  <a:outerShdw blurRad="38100" dist="38100" dir="2700000" algn="tl">
                    <a:srgbClr val="000000">
                      <a:alpha val="43137"/>
                    </a:srgbClr>
                  </a:outerShdw>
                </a:effectLst>
                <a:latin typeface="Arial Narrow" pitchFamily="34" charset="0"/>
              </a:rPr>
              <a:t>.  What will Happen?</a:t>
            </a:r>
          </a:p>
          <a:p>
            <a:pPr marL="0" indent="0" algn="just">
              <a:buNone/>
            </a:pPr>
            <a:r>
              <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While people are saying, “Peace and safety,” </a:t>
            </a:r>
            <a:r>
              <a:rPr lang="en-US" sz="2800" b="1" u="sng">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destruction will come on them suddenly</a:t>
            </a:r>
            <a:r>
              <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as labor pains on a pregnant woman, and they will not escape. - v3.</a:t>
            </a:r>
          </a:p>
          <a:p>
            <a:pPr marL="0" indent="0" algn="just">
              <a:buNone/>
            </a:pPr>
            <a:endPar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marL="0" indent="0" algn="just">
              <a:buNone/>
            </a:pPr>
            <a:r>
              <a:rPr lang="en-US" sz="4400" b="1">
                <a:solidFill>
                  <a:srgbClr val="990033"/>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	</a:t>
            </a:r>
            <a:r>
              <a:rPr lang="en-US" sz="4400" b="1">
                <a:solidFill>
                  <a:srgbClr val="339966"/>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Destruction</a:t>
            </a:r>
            <a:r>
              <a:rPr lang="en-US" sz="4400" b="1">
                <a:solidFill>
                  <a:srgbClr val="990033"/>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 </a:t>
            </a:r>
            <a:r>
              <a:rPr lang="en-US" sz="4400" b="1">
                <a:solidFill>
                  <a:schemeClr val="tx1"/>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a:t>
            </a:r>
            <a:r>
              <a:rPr lang="en-US" sz="4400" b="1">
                <a:solidFill>
                  <a:srgbClr val="990033"/>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 = to destroy 			with the idea of corruption.</a:t>
            </a:r>
          </a:p>
          <a:p>
            <a:pPr marL="0" indent="0" algn="just">
              <a:buNone/>
            </a:pPr>
            <a:r>
              <a:rPr lang="en-US" sz="2800" b="1">
                <a:solidFill>
                  <a:schemeClr val="tx1"/>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 </a:t>
            </a:r>
            <a:r>
              <a:rPr lang="en-US" sz="1800" b="1" spc="-5">
                <a:solidFill>
                  <a:schemeClr val="tx1"/>
                </a:solidFill>
                <a:effectLst>
                  <a:outerShdw blurRad="38100" dist="38100" dir="2700000" algn="tl">
                    <a:srgbClr val="000000">
                      <a:alpha val="43137"/>
                    </a:srgbClr>
                  </a:outerShdw>
                </a:effectLst>
                <a:latin typeface="Segoe UI Symbol" panose="020B0502040204020203" pitchFamily="34" charset="0"/>
                <a:ea typeface="Segoe UI Symbol" panose="020B0502040204020203" pitchFamily="34" charset="0"/>
                <a:cs typeface="Times New Roman" panose="02020603050405020304" pitchFamily="18" charset="0"/>
              </a:rPr>
              <a:t>oλεθρος</a:t>
            </a:r>
            <a:endParaRPr lang="en-US" sz="2800" b="1">
              <a:solidFill>
                <a:schemeClr val="tx1"/>
              </a:solidFill>
              <a:effectLst>
                <a:outerShdw blurRad="38100" dist="38100" dir="2700000" algn="tl">
                  <a:srgbClr val="000000">
                    <a:alpha val="43137"/>
                  </a:srgbClr>
                </a:outerShdw>
              </a:effectLst>
              <a:latin typeface="Segoe UI Symbol" panose="020B0502040204020203" pitchFamily="34" charset="0"/>
              <a:ea typeface="Segoe UI Symbol" panose="020B0502040204020203" pitchFamily="34" charset="0"/>
              <a:cs typeface="Arial" panose="020B0604020202020204" pitchFamily="34" charset="0"/>
            </a:endParaRPr>
          </a:p>
        </p:txBody>
      </p:sp>
      <p:sp>
        <p:nvSpPr>
          <p:cNvPr id="4" name="Rectangle 3">
            <a:extLst>
              <a:ext uri="{FF2B5EF4-FFF2-40B4-BE49-F238E27FC236}">
                <a16:creationId xmlns:a16="http://schemas.microsoft.com/office/drawing/2014/main" id="{614A0D3C-5273-4753-8E73-766C4875789E}"/>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a:t>
            </a:r>
            <a:r>
              <a:rPr lang="en-US">
                <a:solidFill>
                  <a:srgbClr val="002060"/>
                </a:solidFill>
                <a:effectLst>
                  <a:outerShdw blurRad="38100" dist="38100" dir="2700000" algn="tl">
                    <a:srgbClr val="000000">
                      <a:alpha val="43137"/>
                    </a:srgbClr>
                  </a:outerShdw>
                </a:effectLst>
              </a:rPr>
              <a:t>What Happens to Those Who Belong to the Night?</a:t>
            </a:r>
            <a:endParaRPr lang="en-US" dirty="0"/>
          </a:p>
        </p:txBody>
      </p:sp>
    </p:spTree>
    <p:extLst>
      <p:ext uri="{BB962C8B-B14F-4D97-AF65-F5344CB8AC3E}">
        <p14:creationId xmlns:p14="http://schemas.microsoft.com/office/powerpoint/2010/main" val="1382103443"/>
      </p:ext>
    </p:extLst>
  </p:cSld>
  <p:clrMapOvr>
    <a:masterClrMapping/>
  </p:clrMapOvr>
  <p:transition>
    <p:dissolve/>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4F6534D5-3C27-41EF-8335-40D6C271114C}"/>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E8F959F5-7C50-4E4D-AE80-417E0C2BF678}"/>
              </a:ext>
            </a:extLst>
          </p:cNvPr>
          <p:cNvSpPr>
            <a:spLocks noGrp="1" noChangeArrowheads="1"/>
          </p:cNvSpPr>
          <p:nvPr>
            <p:ph idx="1"/>
          </p:nvPr>
        </p:nvSpPr>
        <p:spPr>
          <a:xfrm>
            <a:off x="533400" y="1219200"/>
            <a:ext cx="8229600" cy="51816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a:t>
            </a:r>
            <a:r>
              <a:rPr lang="en-US" sz="4400" b="1">
                <a:solidFill>
                  <a:srgbClr val="990033"/>
                </a:solidFill>
                <a:effectLst>
                  <a:outerShdw blurRad="38100" dist="38100" dir="2700000" algn="tl">
                    <a:srgbClr val="000000">
                      <a:alpha val="43137"/>
                    </a:srgbClr>
                  </a:outerShdw>
                </a:effectLst>
                <a:latin typeface="Arial Narrow" pitchFamily="34" charset="0"/>
              </a:rPr>
              <a:t>.  What will Happen?</a:t>
            </a:r>
          </a:p>
          <a:p>
            <a:pPr marL="0" indent="0" algn="just">
              <a:buNone/>
            </a:pPr>
            <a:r>
              <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While people are saying, “Peace and safety,” destruction will come on them suddenly, as labor pains on a pregnant woman, and </a:t>
            </a:r>
            <a:r>
              <a:rPr lang="en-US" sz="2800" b="1" u="sng">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they will not escape</a:t>
            </a:r>
            <a:r>
              <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 v3.</a:t>
            </a:r>
          </a:p>
        </p:txBody>
      </p:sp>
      <p:sp>
        <p:nvSpPr>
          <p:cNvPr id="4" name="Rectangle 3">
            <a:extLst>
              <a:ext uri="{FF2B5EF4-FFF2-40B4-BE49-F238E27FC236}">
                <a16:creationId xmlns:a16="http://schemas.microsoft.com/office/drawing/2014/main" id="{614A0D3C-5273-4753-8E73-766C4875789E}"/>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a:t>
            </a:r>
            <a:r>
              <a:rPr lang="en-US">
                <a:solidFill>
                  <a:srgbClr val="002060"/>
                </a:solidFill>
                <a:effectLst>
                  <a:outerShdw blurRad="38100" dist="38100" dir="2700000" algn="tl">
                    <a:srgbClr val="000000">
                      <a:alpha val="43137"/>
                    </a:srgbClr>
                  </a:outerShdw>
                </a:effectLst>
              </a:rPr>
              <a:t>What Happens to Those Who Belong to the Night?</a:t>
            </a:r>
            <a:endParaRPr lang="en-US" dirty="0"/>
          </a:p>
        </p:txBody>
      </p:sp>
    </p:spTree>
    <p:extLst>
      <p:ext uri="{BB962C8B-B14F-4D97-AF65-F5344CB8AC3E}">
        <p14:creationId xmlns:p14="http://schemas.microsoft.com/office/powerpoint/2010/main" val="939753288"/>
      </p:ext>
    </p:extLst>
  </p:cSld>
  <p:clrMapOvr>
    <a:masterClrMapping/>
  </p:clrMapOvr>
  <p:transition>
    <p:dissolve/>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5FB64453-3C16-424E-BC42-0441BB96108C}"/>
              </a:ext>
            </a:extLst>
          </p:cNvPr>
          <p:cNvSpPr>
            <a:spLocks noGrp="1" noChangeArrowheads="1"/>
          </p:cNvSpPr>
          <p:nvPr>
            <p:ph type="title"/>
          </p:nvPr>
        </p:nvSpPr>
        <p:spPr>
          <a:xfrm>
            <a:off x="457200" y="1524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DC13F467-35F4-496A-83EE-DC4629952223}"/>
              </a:ext>
            </a:extLst>
          </p:cNvPr>
          <p:cNvSpPr>
            <a:spLocks noGrp="1" noChangeArrowheads="1"/>
          </p:cNvSpPr>
          <p:nvPr>
            <p:ph idx="1"/>
          </p:nvPr>
        </p:nvSpPr>
        <p:spPr>
          <a:xfrm>
            <a:off x="457200" y="1066800"/>
            <a:ext cx="8229600" cy="4648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002060"/>
                </a:solidFill>
                <a:effectLst>
                  <a:outerShdw blurRad="38100" dist="38100" dir="2700000" algn="tl">
                    <a:srgbClr val="000000">
                      <a:alpha val="43137"/>
                    </a:srgbClr>
                  </a:outerShdw>
                </a:effectLst>
                <a:latin typeface="Arial Narrow" pitchFamily="34" charset="0"/>
              </a:rPr>
              <a:t> </a:t>
            </a:r>
            <a:r>
              <a:rPr lang="en-US" sz="4400" b="1" dirty="0">
                <a:solidFill>
                  <a:schemeClr val="bg1">
                    <a:lumMod val="65000"/>
                  </a:schemeClr>
                </a:solidFill>
                <a:effectLst>
                  <a:outerShdw blurRad="38100" dist="38100" dir="2700000" algn="tl">
                    <a:srgbClr val="000000">
                      <a:alpha val="43137"/>
                    </a:srgbClr>
                  </a:outerShdw>
                </a:effectLst>
                <a:latin typeface="Arial Narrow" pitchFamily="34" charset="0"/>
              </a:rPr>
              <a:t>I</a:t>
            </a:r>
            <a:r>
              <a:rPr lang="en-US" sz="4400" b="1">
                <a:solidFill>
                  <a:schemeClr val="bg1">
                    <a:lumMod val="65000"/>
                  </a:schemeClr>
                </a:solidFill>
                <a:effectLst>
                  <a:outerShdw blurRad="38100" dist="38100" dir="2700000" algn="tl">
                    <a:srgbClr val="000000">
                      <a:alpha val="43137"/>
                    </a:srgbClr>
                  </a:outerShdw>
                </a:effectLst>
                <a:latin typeface="Arial Narrow" pitchFamily="34" charset="0"/>
              </a:rPr>
              <a:t>. When is It Scheduled? </a:t>
            </a:r>
            <a:r>
              <a:rPr lang="en-US" sz="2800" b="1">
                <a:solidFill>
                  <a:schemeClr val="bg1">
                    <a:lumMod val="65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v1-3</a:t>
            </a:r>
          </a:p>
          <a:p>
            <a:pPr marL="609600" indent="-609600" algn="just" eaLnBrk="1" fontAlgn="auto" hangingPunct="1">
              <a:spcAft>
                <a:spcPts val="0"/>
              </a:spcAft>
              <a:buFont typeface="Wingdings 2" panose="05020102010507070707" pitchFamily="18" charset="2"/>
              <a:buNone/>
              <a:defRPr/>
            </a:pPr>
            <a:r>
              <a:rPr lang="en-US" sz="4400" b="1">
                <a:solidFill>
                  <a:schemeClr val="bg1">
                    <a:lumMod val="65000"/>
                  </a:schemeClr>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II. What Happens to Those Who Belong to the Night?</a:t>
            </a:r>
            <a:r>
              <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 v3-6</a:t>
            </a:r>
          </a:p>
          <a:p>
            <a:pPr marL="609600" indent="-609600" algn="just" eaLnBrk="1" fontAlgn="auto" hangingPunct="1">
              <a:spcAft>
                <a:spcPts val="0"/>
              </a:spcAft>
              <a:buFont typeface="Wingdings 2" panose="05020102010507070707" pitchFamily="18" charset="2"/>
              <a:buNone/>
              <a:defRPr/>
            </a:pPr>
            <a:r>
              <a:rPr lang="en-US" sz="4400" b="1">
                <a:solidFill>
                  <a:srgbClr val="002060"/>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III. What Happens to Those Who Belong to the Day?</a:t>
            </a:r>
            <a:r>
              <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 v6-8</a:t>
            </a:r>
            <a:endParaRPr lang="en-US" sz="28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39778524"/>
      </p:ext>
    </p:extLst>
  </p:cSld>
  <p:clrMapOvr>
    <a:masterClrMapping/>
  </p:clrMapOvr>
  <p:transition>
    <p:dissolve/>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4F6534D5-3C27-41EF-8335-40D6C271114C}"/>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E8F959F5-7C50-4E4D-AE80-417E0C2BF678}"/>
              </a:ext>
            </a:extLst>
          </p:cNvPr>
          <p:cNvSpPr>
            <a:spLocks noGrp="1" noChangeArrowheads="1"/>
          </p:cNvSpPr>
          <p:nvPr>
            <p:ph idx="1"/>
          </p:nvPr>
        </p:nvSpPr>
        <p:spPr>
          <a:xfrm>
            <a:off x="533400" y="1219200"/>
            <a:ext cx="8229600" cy="51816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a:t>
            </a:r>
            <a:r>
              <a:rPr lang="en-US" sz="4400" b="1">
                <a:solidFill>
                  <a:srgbClr val="990033"/>
                </a:solidFill>
                <a:effectLst>
                  <a:outerShdw blurRad="38100" dist="38100" dir="2700000" algn="tl">
                    <a:srgbClr val="000000">
                      <a:alpha val="43137"/>
                    </a:srgbClr>
                  </a:outerShdw>
                </a:effectLst>
                <a:latin typeface="Arial Narrow" pitchFamily="34" charset="0"/>
              </a:rPr>
              <a:t>.  General Attitude of the Saved.</a:t>
            </a:r>
            <a:endPar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4" name="Rectangle 3">
            <a:extLst>
              <a:ext uri="{FF2B5EF4-FFF2-40B4-BE49-F238E27FC236}">
                <a16:creationId xmlns:a16="http://schemas.microsoft.com/office/drawing/2014/main" id="{614A0D3C-5273-4753-8E73-766C4875789E}"/>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a:t>
            </a:r>
            <a:r>
              <a:rPr lang="en-US">
                <a:solidFill>
                  <a:srgbClr val="002060"/>
                </a:solidFill>
                <a:effectLst>
                  <a:outerShdw blurRad="38100" dist="38100" dir="2700000" algn="tl">
                    <a:srgbClr val="000000">
                      <a:alpha val="43137"/>
                    </a:srgbClr>
                  </a:outerShdw>
                </a:effectLst>
              </a:rPr>
              <a:t>What Happens to Those Who Belong to the Day?</a:t>
            </a:r>
            <a:endParaRPr lang="en-US" dirty="0"/>
          </a:p>
        </p:txBody>
      </p:sp>
    </p:spTree>
    <p:extLst>
      <p:ext uri="{BB962C8B-B14F-4D97-AF65-F5344CB8AC3E}">
        <p14:creationId xmlns:p14="http://schemas.microsoft.com/office/powerpoint/2010/main" val="904861683"/>
      </p:ext>
    </p:extLst>
  </p:cSld>
  <p:clrMapOvr>
    <a:masterClrMapping/>
  </p:clrMapOvr>
  <p:transition>
    <p:dissolve/>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4F6534D5-3C27-41EF-8335-40D6C271114C}"/>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E8F959F5-7C50-4E4D-AE80-417E0C2BF678}"/>
              </a:ext>
            </a:extLst>
          </p:cNvPr>
          <p:cNvSpPr>
            <a:spLocks noGrp="1" noChangeArrowheads="1"/>
          </p:cNvSpPr>
          <p:nvPr>
            <p:ph idx="1"/>
          </p:nvPr>
        </p:nvSpPr>
        <p:spPr>
          <a:xfrm>
            <a:off x="533400" y="1219200"/>
            <a:ext cx="8229600" cy="51816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a:t>
            </a:r>
            <a:r>
              <a:rPr lang="en-US" sz="4400" b="1">
                <a:solidFill>
                  <a:srgbClr val="990033"/>
                </a:solidFill>
                <a:effectLst>
                  <a:outerShdw blurRad="38100" dist="38100" dir="2700000" algn="tl">
                    <a:srgbClr val="000000">
                      <a:alpha val="43137"/>
                    </a:srgbClr>
                  </a:outerShdw>
                </a:effectLst>
                <a:latin typeface="Arial Narrow" pitchFamily="34" charset="0"/>
              </a:rPr>
              <a:t>.  General Attitude of the Saved.</a:t>
            </a:r>
          </a:p>
          <a:p>
            <a:pPr marL="0" indent="0" algn="just">
              <a:buNone/>
            </a:pPr>
            <a:r>
              <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So then, let us not be like others, who are asleep, but </a:t>
            </a:r>
            <a:r>
              <a:rPr lang="en-US" sz="2800" b="1" u="sng">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let us be alert and self-controlled</a:t>
            </a:r>
            <a:r>
              <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For those who sleep, sleep at night, and those who get drunk, get drunk at night. But since we belong to the day, let us be self-controlled, putting on faith and love as a breastplate, and the hope of salvation as a helmet</a:t>
            </a:r>
            <a:r>
              <a:rPr lang="nl-NL"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- 6-8.</a:t>
            </a:r>
          </a:p>
        </p:txBody>
      </p:sp>
      <p:sp>
        <p:nvSpPr>
          <p:cNvPr id="4" name="Rectangle 3">
            <a:extLst>
              <a:ext uri="{FF2B5EF4-FFF2-40B4-BE49-F238E27FC236}">
                <a16:creationId xmlns:a16="http://schemas.microsoft.com/office/drawing/2014/main" id="{614A0D3C-5273-4753-8E73-766C4875789E}"/>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a:t>
            </a:r>
            <a:r>
              <a:rPr lang="en-US">
                <a:solidFill>
                  <a:srgbClr val="002060"/>
                </a:solidFill>
                <a:effectLst>
                  <a:outerShdw blurRad="38100" dist="38100" dir="2700000" algn="tl">
                    <a:srgbClr val="000000">
                      <a:alpha val="43137"/>
                    </a:srgbClr>
                  </a:outerShdw>
                </a:effectLst>
              </a:rPr>
              <a:t>What Happens to Those Who Belong to the Day?</a:t>
            </a:r>
            <a:endParaRPr lang="en-US" dirty="0"/>
          </a:p>
        </p:txBody>
      </p:sp>
    </p:spTree>
    <p:extLst>
      <p:ext uri="{BB962C8B-B14F-4D97-AF65-F5344CB8AC3E}">
        <p14:creationId xmlns:p14="http://schemas.microsoft.com/office/powerpoint/2010/main" val="2546227955"/>
      </p:ext>
    </p:extLst>
  </p:cSld>
  <p:clrMapOvr>
    <a:masterClrMapping/>
  </p:clrMapOvr>
  <p:transition>
    <p:dissolv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F905BE7D-1C52-4A0A-805E-5B92F381E23A}"/>
              </a:ext>
            </a:extLst>
          </p:cNvPr>
          <p:cNvSpPr>
            <a:spLocks noGrp="1" noChangeArrowheads="1"/>
          </p:cNvSpPr>
          <p:nvPr>
            <p:ph type="title"/>
          </p:nvPr>
        </p:nvSpPr>
        <p:spPr>
          <a:xfrm>
            <a:off x="457200" y="1524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CD309CF8-87D1-43E2-A354-A00B481483B8}"/>
              </a:ext>
            </a:extLst>
          </p:cNvPr>
          <p:cNvSpPr>
            <a:spLocks noGrp="1" noChangeArrowheads="1"/>
          </p:cNvSpPr>
          <p:nvPr>
            <p:ph idx="1"/>
          </p:nvPr>
        </p:nvSpPr>
        <p:spPr>
          <a:xfrm>
            <a:off x="457200" y="1066800"/>
            <a:ext cx="8229600" cy="5791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I </a:t>
            </a:r>
            <a:r>
              <a:rPr lang="en-US" sz="2800" b="1">
                <a:solidFill>
                  <a:schemeClr val="tx1"/>
                </a:solidFill>
                <a:effectLst>
                  <a:outerShdw blurRad="38100" dist="38100" dir="2700000" algn="tl">
                    <a:srgbClr val="000000">
                      <a:alpha val="43137"/>
                    </a:srgbClr>
                  </a:outerShdw>
                </a:effectLst>
                <a:latin typeface="Arial" pitchFamily="34" charset="0"/>
                <a:cs typeface="Arial" pitchFamily="34" charset="0"/>
              </a:rPr>
              <a:t>Thessalonians 5:8-11</a:t>
            </a: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a:p>
            <a:pPr marL="0" indent="0" algn="just">
              <a:buNone/>
            </a:pPr>
            <a:r>
              <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But since we belong to the day, let us be self-controlled, putting on faith and love as a breastplate, and the hope of salvation as a helmet. For God did not appoint us to suffer wrath but to receive salvation through our Lord Jesus Christ. He died for us so that, whether we are awake or asleep, we may live together with him. Therefore encourage one another and build each other up, just as in fact you are doing.</a:t>
            </a:r>
          </a:p>
        </p:txBody>
      </p:sp>
    </p:spTree>
    <p:extLst>
      <p:ext uri="{BB962C8B-B14F-4D97-AF65-F5344CB8AC3E}">
        <p14:creationId xmlns:p14="http://schemas.microsoft.com/office/powerpoint/2010/main" val="1512217069"/>
      </p:ext>
    </p:extLst>
  </p:cSld>
  <p:clrMapOvr>
    <a:masterClrMapping/>
  </p:clrMapOvr>
  <p:transition>
    <p:dissolve/>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4F6534D5-3C27-41EF-8335-40D6C271114C}"/>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E8F959F5-7C50-4E4D-AE80-417E0C2BF678}"/>
              </a:ext>
            </a:extLst>
          </p:cNvPr>
          <p:cNvSpPr>
            <a:spLocks noGrp="1" noChangeArrowheads="1"/>
          </p:cNvSpPr>
          <p:nvPr>
            <p:ph idx="1"/>
          </p:nvPr>
        </p:nvSpPr>
        <p:spPr>
          <a:xfrm>
            <a:off x="533400" y="1219200"/>
            <a:ext cx="8229600" cy="51816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a:t>
            </a:r>
            <a:r>
              <a:rPr lang="en-US" sz="4400" b="1">
                <a:solidFill>
                  <a:srgbClr val="990033"/>
                </a:solidFill>
                <a:effectLst>
                  <a:outerShdw blurRad="38100" dist="38100" dir="2700000" algn="tl">
                    <a:srgbClr val="000000">
                      <a:alpha val="43137"/>
                    </a:srgbClr>
                  </a:outerShdw>
                </a:effectLst>
                <a:latin typeface="Arial Narrow" pitchFamily="34" charset="0"/>
              </a:rPr>
              <a:t>.  General Attitude of the Saved.</a:t>
            </a:r>
          </a:p>
          <a:p>
            <a:pPr marL="0" indent="0" algn="just">
              <a:buNone/>
            </a:pPr>
            <a:r>
              <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So then, let us not be like others, who are asleep, but let us be alert and self-controlled. For those who sleep, sleep at night, and those who get drunk, get drunk at night. But since we belong to the day, let us be self-controlled, </a:t>
            </a:r>
            <a:r>
              <a:rPr lang="en-US" sz="2800" b="1" u="sng">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putting on faith and love</a:t>
            </a:r>
            <a:r>
              <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as a breastplate, and </a:t>
            </a:r>
            <a:r>
              <a:rPr lang="en-US" sz="2800" b="1" u="sng">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the hope of salvation</a:t>
            </a:r>
            <a:r>
              <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as a helmet</a:t>
            </a:r>
            <a:r>
              <a:rPr lang="nl-NL"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- 6-8.</a:t>
            </a:r>
          </a:p>
        </p:txBody>
      </p:sp>
      <p:sp>
        <p:nvSpPr>
          <p:cNvPr id="4" name="Rectangle 3">
            <a:extLst>
              <a:ext uri="{FF2B5EF4-FFF2-40B4-BE49-F238E27FC236}">
                <a16:creationId xmlns:a16="http://schemas.microsoft.com/office/drawing/2014/main" id="{614A0D3C-5273-4753-8E73-766C4875789E}"/>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a:t>
            </a:r>
            <a:r>
              <a:rPr lang="en-US">
                <a:solidFill>
                  <a:srgbClr val="002060"/>
                </a:solidFill>
                <a:effectLst>
                  <a:outerShdw blurRad="38100" dist="38100" dir="2700000" algn="tl">
                    <a:srgbClr val="000000">
                      <a:alpha val="43137"/>
                    </a:srgbClr>
                  </a:outerShdw>
                </a:effectLst>
              </a:rPr>
              <a:t>What Happens to Those Who Belong to the Day?</a:t>
            </a:r>
            <a:endParaRPr lang="en-US" dirty="0"/>
          </a:p>
        </p:txBody>
      </p:sp>
    </p:spTree>
    <p:extLst>
      <p:ext uri="{BB962C8B-B14F-4D97-AF65-F5344CB8AC3E}">
        <p14:creationId xmlns:p14="http://schemas.microsoft.com/office/powerpoint/2010/main" val="1932672415"/>
      </p:ext>
    </p:extLst>
  </p:cSld>
  <p:clrMapOvr>
    <a:masterClrMapping/>
  </p:clrMapOvr>
  <p:transition>
    <p:dissolve/>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4F6534D5-3C27-41EF-8335-40D6C271114C}"/>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E8F959F5-7C50-4E4D-AE80-417E0C2BF678}"/>
              </a:ext>
            </a:extLst>
          </p:cNvPr>
          <p:cNvSpPr>
            <a:spLocks noGrp="1" noChangeArrowheads="1"/>
          </p:cNvSpPr>
          <p:nvPr>
            <p:ph idx="1"/>
          </p:nvPr>
        </p:nvSpPr>
        <p:spPr>
          <a:xfrm>
            <a:off x="533400" y="1219200"/>
            <a:ext cx="8229600" cy="51816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a:t>
            </a:r>
            <a:r>
              <a:rPr lang="en-US" sz="4400" b="1">
                <a:solidFill>
                  <a:srgbClr val="990033"/>
                </a:solidFill>
                <a:effectLst>
                  <a:outerShdw blurRad="38100" dist="38100" dir="2700000" algn="tl">
                    <a:srgbClr val="000000">
                      <a:alpha val="43137"/>
                    </a:srgbClr>
                  </a:outerShdw>
                </a:effectLst>
                <a:latin typeface="Arial Narrow" pitchFamily="34" charset="0"/>
              </a:rPr>
              <a:t>.  General Attitude of the Saved.</a:t>
            </a:r>
          </a:p>
          <a:p>
            <a:pPr marL="0" indent="0" algn="just">
              <a:buNone/>
            </a:pPr>
            <a:r>
              <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So then, let us not be like others, who are asleep, but let us be alert and self-controlled. For those who sleep, sleep at night, and those who get drunk, get drunk at night. But since we belong to the day, let us be self-controlled, putting on faith and love as a breastplate, and the hope of salvation as a helmet</a:t>
            </a:r>
            <a:r>
              <a:rPr lang="nl-NL"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- 6-8.</a:t>
            </a:r>
          </a:p>
          <a:p>
            <a:pPr marL="0" indent="0" algn="just">
              <a:buNone/>
            </a:pPr>
            <a:r>
              <a:rPr lang="nl-NL"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Romans 8:23 - </a:t>
            </a:r>
            <a:r>
              <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Not only so, but we ourselves, </a:t>
            </a:r>
            <a:r>
              <a:rPr lang="en-US" sz="2800" b="1" u="sng">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who have the firstfruits of the Spirit</a:t>
            </a:r>
            <a:r>
              <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groan inwardly as we wait eagerly for our adoption as sons, the redemption of our bodies.</a:t>
            </a:r>
          </a:p>
        </p:txBody>
      </p:sp>
      <p:sp>
        <p:nvSpPr>
          <p:cNvPr id="4" name="Rectangle 3">
            <a:extLst>
              <a:ext uri="{FF2B5EF4-FFF2-40B4-BE49-F238E27FC236}">
                <a16:creationId xmlns:a16="http://schemas.microsoft.com/office/drawing/2014/main" id="{614A0D3C-5273-4753-8E73-766C4875789E}"/>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a:t>
            </a:r>
            <a:r>
              <a:rPr lang="en-US">
                <a:solidFill>
                  <a:srgbClr val="002060"/>
                </a:solidFill>
                <a:effectLst>
                  <a:outerShdw blurRad="38100" dist="38100" dir="2700000" algn="tl">
                    <a:srgbClr val="000000">
                      <a:alpha val="43137"/>
                    </a:srgbClr>
                  </a:outerShdw>
                </a:effectLst>
              </a:rPr>
              <a:t>What Happens to Those Who Belong to the Day?</a:t>
            </a:r>
            <a:endParaRPr lang="en-US" dirty="0"/>
          </a:p>
        </p:txBody>
      </p:sp>
    </p:spTree>
    <p:extLst>
      <p:ext uri="{BB962C8B-B14F-4D97-AF65-F5344CB8AC3E}">
        <p14:creationId xmlns:p14="http://schemas.microsoft.com/office/powerpoint/2010/main" val="539996653"/>
      </p:ext>
    </p:extLst>
  </p:cSld>
  <p:clrMapOvr>
    <a:masterClrMapping/>
  </p:clrMapOvr>
  <p:transition>
    <p:dissolve/>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4F6534D5-3C27-41EF-8335-40D6C271114C}"/>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E8F959F5-7C50-4E4D-AE80-417E0C2BF678}"/>
              </a:ext>
            </a:extLst>
          </p:cNvPr>
          <p:cNvSpPr>
            <a:spLocks noGrp="1" noChangeArrowheads="1"/>
          </p:cNvSpPr>
          <p:nvPr>
            <p:ph idx="1"/>
          </p:nvPr>
        </p:nvSpPr>
        <p:spPr>
          <a:xfrm>
            <a:off x="533400" y="1219200"/>
            <a:ext cx="8229600" cy="51816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a:t>
            </a:r>
            <a:r>
              <a:rPr lang="en-US" sz="4400" b="1">
                <a:solidFill>
                  <a:srgbClr val="990033"/>
                </a:solidFill>
                <a:effectLst>
                  <a:outerShdw blurRad="38100" dist="38100" dir="2700000" algn="tl">
                    <a:srgbClr val="000000">
                      <a:alpha val="43137"/>
                    </a:srgbClr>
                  </a:outerShdw>
                </a:effectLst>
                <a:latin typeface="Arial Narrow" pitchFamily="34" charset="0"/>
              </a:rPr>
              <a:t>.  General Attitude of the Saved.</a:t>
            </a:r>
          </a:p>
          <a:p>
            <a:pPr marL="0" indent="0" algn="just">
              <a:buNone/>
            </a:pPr>
            <a:r>
              <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So then, let us not be like others, who are asleep, but let us be alert and self-controlled. For those who sleep, sleep at night, and those who get drunk, get drunk at night. But since we belong to the day, let us be self-controlled, putting on faith and love as a breastplate, and the hope of salvation as a helmet</a:t>
            </a:r>
            <a:r>
              <a:rPr lang="nl-NL"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- 6-8.</a:t>
            </a:r>
          </a:p>
          <a:p>
            <a:pPr marL="0" indent="0" algn="just">
              <a:buNone/>
            </a:pPr>
            <a:r>
              <a:rPr lang="nl-NL"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Titus 2:12 - </a:t>
            </a:r>
            <a:r>
              <a:rPr lang="en-US" sz="2800" b="1" u="sng">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It teaches us to say “No” to ungodliness and worldly passions</a:t>
            </a:r>
            <a:r>
              <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and to live self-controlled, upright and godly lives in this present age . . .</a:t>
            </a:r>
          </a:p>
        </p:txBody>
      </p:sp>
      <p:sp>
        <p:nvSpPr>
          <p:cNvPr id="4" name="Rectangle 3">
            <a:extLst>
              <a:ext uri="{FF2B5EF4-FFF2-40B4-BE49-F238E27FC236}">
                <a16:creationId xmlns:a16="http://schemas.microsoft.com/office/drawing/2014/main" id="{614A0D3C-5273-4753-8E73-766C4875789E}"/>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a:t>
            </a:r>
            <a:r>
              <a:rPr lang="en-US">
                <a:solidFill>
                  <a:srgbClr val="002060"/>
                </a:solidFill>
                <a:effectLst>
                  <a:outerShdw blurRad="38100" dist="38100" dir="2700000" algn="tl">
                    <a:srgbClr val="000000">
                      <a:alpha val="43137"/>
                    </a:srgbClr>
                  </a:outerShdw>
                </a:effectLst>
              </a:rPr>
              <a:t>What Happens to Those Who Belong to the Day?</a:t>
            </a:r>
            <a:endParaRPr lang="en-US" dirty="0"/>
          </a:p>
        </p:txBody>
      </p:sp>
    </p:spTree>
    <p:extLst>
      <p:ext uri="{BB962C8B-B14F-4D97-AF65-F5344CB8AC3E}">
        <p14:creationId xmlns:p14="http://schemas.microsoft.com/office/powerpoint/2010/main" val="3449818717"/>
      </p:ext>
    </p:extLst>
  </p:cSld>
  <p:clrMapOvr>
    <a:masterClrMapping/>
  </p:clrMapOvr>
  <p:transition>
    <p:dissolve/>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4F6534D5-3C27-41EF-8335-40D6C271114C}"/>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E8F959F5-7C50-4E4D-AE80-417E0C2BF678}"/>
              </a:ext>
            </a:extLst>
          </p:cNvPr>
          <p:cNvSpPr>
            <a:spLocks noGrp="1" noChangeArrowheads="1"/>
          </p:cNvSpPr>
          <p:nvPr>
            <p:ph idx="1"/>
          </p:nvPr>
        </p:nvSpPr>
        <p:spPr>
          <a:xfrm>
            <a:off x="533400" y="1219200"/>
            <a:ext cx="8229600" cy="51816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a:t>
            </a:r>
            <a:r>
              <a:rPr lang="en-US" sz="4400" b="1">
                <a:solidFill>
                  <a:srgbClr val="990033"/>
                </a:solidFill>
                <a:effectLst>
                  <a:outerShdw blurRad="38100" dist="38100" dir="2700000" algn="tl">
                    <a:srgbClr val="000000">
                      <a:alpha val="43137"/>
                    </a:srgbClr>
                  </a:outerShdw>
                </a:effectLst>
                <a:latin typeface="Arial Narrow" pitchFamily="34" charset="0"/>
              </a:rPr>
              <a:t>.  General Attitude of the Saved.</a:t>
            </a:r>
          </a:p>
          <a:p>
            <a:pPr marL="0" indent="0" algn="just">
              <a:buNone/>
            </a:pPr>
            <a:r>
              <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So then, let us not be like others, who are asleep, but let us be alert and self-controlled. For those who sleep, sleep at night, and those who get drunk, get drunk at night. But since we belong to the day, let us be self-controlled, putting on faith and love as a breastplate, and the hope of salvation as a helmet</a:t>
            </a:r>
            <a:r>
              <a:rPr lang="nl-NL"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- 6-8.</a:t>
            </a:r>
          </a:p>
          <a:p>
            <a:pPr marL="0" indent="0" algn="just">
              <a:buNone/>
            </a:pPr>
            <a:r>
              <a:rPr lang="nl-NL"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Titus 2:12 - </a:t>
            </a:r>
            <a:r>
              <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It teaches us to say “No” to ungodliness and worldly passions, and </a:t>
            </a:r>
            <a:r>
              <a:rPr lang="en-US" sz="2800" b="1" u="sng">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to live</a:t>
            </a:r>
            <a:r>
              <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self-controlled, </a:t>
            </a:r>
            <a:r>
              <a:rPr lang="en-US" sz="2800" b="1" u="sng">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upright and godly lives</a:t>
            </a:r>
            <a:r>
              <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in this present age . . .</a:t>
            </a:r>
          </a:p>
        </p:txBody>
      </p:sp>
      <p:sp>
        <p:nvSpPr>
          <p:cNvPr id="4" name="Rectangle 3">
            <a:extLst>
              <a:ext uri="{FF2B5EF4-FFF2-40B4-BE49-F238E27FC236}">
                <a16:creationId xmlns:a16="http://schemas.microsoft.com/office/drawing/2014/main" id="{614A0D3C-5273-4753-8E73-766C4875789E}"/>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a:t>
            </a:r>
            <a:r>
              <a:rPr lang="en-US">
                <a:solidFill>
                  <a:srgbClr val="002060"/>
                </a:solidFill>
                <a:effectLst>
                  <a:outerShdw blurRad="38100" dist="38100" dir="2700000" algn="tl">
                    <a:srgbClr val="000000">
                      <a:alpha val="43137"/>
                    </a:srgbClr>
                  </a:outerShdw>
                </a:effectLst>
              </a:rPr>
              <a:t>What Happens to Those Who Belong to the Day?</a:t>
            </a:r>
            <a:endParaRPr lang="en-US" dirty="0"/>
          </a:p>
        </p:txBody>
      </p:sp>
    </p:spTree>
    <p:extLst>
      <p:ext uri="{BB962C8B-B14F-4D97-AF65-F5344CB8AC3E}">
        <p14:creationId xmlns:p14="http://schemas.microsoft.com/office/powerpoint/2010/main" val="985307046"/>
      </p:ext>
    </p:extLst>
  </p:cSld>
  <p:clrMapOvr>
    <a:masterClrMapping/>
  </p:clrMapOvr>
  <p:transition>
    <p:dissolve/>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4F6534D5-3C27-41EF-8335-40D6C271114C}"/>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E8F959F5-7C50-4E4D-AE80-417E0C2BF678}"/>
              </a:ext>
            </a:extLst>
          </p:cNvPr>
          <p:cNvSpPr>
            <a:spLocks noGrp="1" noChangeArrowheads="1"/>
          </p:cNvSpPr>
          <p:nvPr>
            <p:ph idx="1"/>
          </p:nvPr>
        </p:nvSpPr>
        <p:spPr>
          <a:xfrm>
            <a:off x="533400" y="1219200"/>
            <a:ext cx="8229600" cy="51816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a:t>
            </a:r>
            <a:r>
              <a:rPr lang="en-US" sz="4400" b="1">
                <a:solidFill>
                  <a:srgbClr val="990033"/>
                </a:solidFill>
                <a:effectLst>
                  <a:outerShdw blurRad="38100" dist="38100" dir="2700000" algn="tl">
                    <a:srgbClr val="000000">
                      <a:alpha val="43137"/>
                    </a:srgbClr>
                  </a:outerShdw>
                </a:effectLst>
                <a:latin typeface="Arial Narrow" pitchFamily="34" charset="0"/>
              </a:rPr>
              <a:t>.  What will Happen?</a:t>
            </a:r>
          </a:p>
        </p:txBody>
      </p:sp>
      <p:sp>
        <p:nvSpPr>
          <p:cNvPr id="4" name="Rectangle 3">
            <a:extLst>
              <a:ext uri="{FF2B5EF4-FFF2-40B4-BE49-F238E27FC236}">
                <a16:creationId xmlns:a16="http://schemas.microsoft.com/office/drawing/2014/main" id="{614A0D3C-5273-4753-8E73-766C4875789E}"/>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a:t>
            </a:r>
            <a:r>
              <a:rPr lang="en-US">
                <a:solidFill>
                  <a:srgbClr val="002060"/>
                </a:solidFill>
                <a:effectLst>
                  <a:outerShdw blurRad="38100" dist="38100" dir="2700000" algn="tl">
                    <a:srgbClr val="000000">
                      <a:alpha val="43137"/>
                    </a:srgbClr>
                  </a:outerShdw>
                </a:effectLst>
              </a:rPr>
              <a:t>What Happens to Those Who Belong to the Day?</a:t>
            </a:r>
            <a:endParaRPr lang="en-US" dirty="0"/>
          </a:p>
        </p:txBody>
      </p:sp>
    </p:spTree>
    <p:extLst>
      <p:ext uri="{BB962C8B-B14F-4D97-AF65-F5344CB8AC3E}">
        <p14:creationId xmlns:p14="http://schemas.microsoft.com/office/powerpoint/2010/main" val="2605482505"/>
      </p:ext>
    </p:extLst>
  </p:cSld>
  <p:clrMapOvr>
    <a:masterClrMapping/>
  </p:clrMapOvr>
  <p:transition>
    <p:dissolve/>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4F6534D5-3C27-41EF-8335-40D6C271114C}"/>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E8F959F5-7C50-4E4D-AE80-417E0C2BF678}"/>
              </a:ext>
            </a:extLst>
          </p:cNvPr>
          <p:cNvSpPr>
            <a:spLocks noGrp="1" noChangeArrowheads="1"/>
          </p:cNvSpPr>
          <p:nvPr>
            <p:ph idx="1"/>
          </p:nvPr>
        </p:nvSpPr>
        <p:spPr>
          <a:xfrm>
            <a:off x="533400" y="1219200"/>
            <a:ext cx="8229600" cy="51816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a:t>
            </a:r>
            <a:r>
              <a:rPr lang="en-US" sz="4400" b="1">
                <a:solidFill>
                  <a:srgbClr val="990033"/>
                </a:solidFill>
                <a:effectLst>
                  <a:outerShdw blurRad="38100" dist="38100" dir="2700000" algn="tl">
                    <a:srgbClr val="000000">
                      <a:alpha val="43137"/>
                    </a:srgbClr>
                  </a:outerShdw>
                </a:effectLst>
                <a:latin typeface="Arial Narrow" pitchFamily="34" charset="0"/>
              </a:rPr>
              <a:t>.  What will Happen?</a:t>
            </a:r>
          </a:p>
          <a:p>
            <a:pPr marL="0" indent="0" algn="just">
              <a:buNone/>
            </a:pPr>
            <a:r>
              <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Romans 8:23 - Not only so, but we ourselves, who have the firstfruits of the Spirit, groan inwardly </a:t>
            </a:r>
            <a:r>
              <a:rPr lang="en-US" sz="2800" b="1" u="sng">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as we wait eagerly for our adoption as sons</a:t>
            </a:r>
            <a:r>
              <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the </a:t>
            </a:r>
            <a:r>
              <a:rPr lang="en-US" sz="2800" b="1" u="sng">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redemption of our bodies</a:t>
            </a:r>
            <a:r>
              <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t>
            </a:r>
          </a:p>
        </p:txBody>
      </p:sp>
      <p:sp>
        <p:nvSpPr>
          <p:cNvPr id="4" name="Rectangle 3">
            <a:extLst>
              <a:ext uri="{FF2B5EF4-FFF2-40B4-BE49-F238E27FC236}">
                <a16:creationId xmlns:a16="http://schemas.microsoft.com/office/drawing/2014/main" id="{614A0D3C-5273-4753-8E73-766C4875789E}"/>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a:t>
            </a:r>
            <a:r>
              <a:rPr lang="en-US">
                <a:solidFill>
                  <a:srgbClr val="002060"/>
                </a:solidFill>
                <a:effectLst>
                  <a:outerShdw blurRad="38100" dist="38100" dir="2700000" algn="tl">
                    <a:srgbClr val="000000">
                      <a:alpha val="43137"/>
                    </a:srgbClr>
                  </a:outerShdw>
                </a:effectLst>
              </a:rPr>
              <a:t>What Happens to Those Who Belong to the Day?</a:t>
            </a:r>
            <a:endParaRPr lang="en-US" dirty="0"/>
          </a:p>
        </p:txBody>
      </p:sp>
    </p:spTree>
    <p:extLst>
      <p:ext uri="{BB962C8B-B14F-4D97-AF65-F5344CB8AC3E}">
        <p14:creationId xmlns:p14="http://schemas.microsoft.com/office/powerpoint/2010/main" val="4051334050"/>
      </p:ext>
    </p:extLst>
  </p:cSld>
  <p:clrMapOvr>
    <a:masterClrMapping/>
  </p:clrMapOvr>
  <p:transition>
    <p:dissolve/>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4F6534D5-3C27-41EF-8335-40D6C271114C}"/>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E8F959F5-7C50-4E4D-AE80-417E0C2BF678}"/>
              </a:ext>
            </a:extLst>
          </p:cNvPr>
          <p:cNvSpPr>
            <a:spLocks noGrp="1" noChangeArrowheads="1"/>
          </p:cNvSpPr>
          <p:nvPr>
            <p:ph idx="1"/>
          </p:nvPr>
        </p:nvSpPr>
        <p:spPr>
          <a:xfrm>
            <a:off x="533400" y="1219200"/>
            <a:ext cx="8229600" cy="51816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a:t>
            </a:r>
            <a:r>
              <a:rPr lang="en-US" sz="4400" b="1">
                <a:solidFill>
                  <a:srgbClr val="990033"/>
                </a:solidFill>
                <a:effectLst>
                  <a:outerShdw blurRad="38100" dist="38100" dir="2700000" algn="tl">
                    <a:srgbClr val="000000">
                      <a:alpha val="43137"/>
                    </a:srgbClr>
                  </a:outerShdw>
                </a:effectLst>
                <a:latin typeface="Arial Narrow" pitchFamily="34" charset="0"/>
              </a:rPr>
              <a:t>.  What will Happen?</a:t>
            </a:r>
          </a:p>
          <a:p>
            <a:pPr marL="0" indent="0" algn="just">
              <a:buNone/>
            </a:pPr>
            <a:r>
              <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I Thessalonians 4:16-17 - For the Lord himself will come down from heaven, with a loud command, with the voice of the archangel and with the trumpet call of God, and the dead in Christ will rise first. After that, we who are still alive and are left will be caught up together with them in the clouds to meet the Lord in the air. And so we will be with the Lord forever.</a:t>
            </a:r>
          </a:p>
        </p:txBody>
      </p:sp>
      <p:sp>
        <p:nvSpPr>
          <p:cNvPr id="4" name="Rectangle 3">
            <a:extLst>
              <a:ext uri="{FF2B5EF4-FFF2-40B4-BE49-F238E27FC236}">
                <a16:creationId xmlns:a16="http://schemas.microsoft.com/office/drawing/2014/main" id="{614A0D3C-5273-4753-8E73-766C4875789E}"/>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a:t>
            </a:r>
            <a:r>
              <a:rPr lang="en-US">
                <a:solidFill>
                  <a:srgbClr val="002060"/>
                </a:solidFill>
                <a:effectLst>
                  <a:outerShdw blurRad="38100" dist="38100" dir="2700000" algn="tl">
                    <a:srgbClr val="000000">
                      <a:alpha val="43137"/>
                    </a:srgbClr>
                  </a:outerShdw>
                </a:effectLst>
              </a:rPr>
              <a:t>What Happens to Those Who Belong to the Day?</a:t>
            </a:r>
            <a:endParaRPr lang="en-US" dirty="0"/>
          </a:p>
        </p:txBody>
      </p:sp>
    </p:spTree>
    <p:extLst>
      <p:ext uri="{BB962C8B-B14F-4D97-AF65-F5344CB8AC3E}">
        <p14:creationId xmlns:p14="http://schemas.microsoft.com/office/powerpoint/2010/main" val="1005408136"/>
      </p:ext>
    </p:extLst>
  </p:cSld>
  <p:clrMapOvr>
    <a:masterClrMapping/>
  </p:clrMapOvr>
  <p:transition>
    <p:dissolve/>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4F6534D5-3C27-41EF-8335-40D6C271114C}"/>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E8F959F5-7C50-4E4D-AE80-417E0C2BF678}"/>
              </a:ext>
            </a:extLst>
          </p:cNvPr>
          <p:cNvSpPr>
            <a:spLocks noGrp="1" noChangeArrowheads="1"/>
          </p:cNvSpPr>
          <p:nvPr>
            <p:ph idx="1"/>
          </p:nvPr>
        </p:nvSpPr>
        <p:spPr>
          <a:xfrm>
            <a:off x="533400" y="1219200"/>
            <a:ext cx="8229600" cy="5181600"/>
          </a:xfrm>
        </p:spPr>
        <p:txBody>
          <a:bodyPr>
            <a:normAutofit/>
          </a:bodyPr>
          <a:lstStyle/>
          <a:p>
            <a:pPr marL="0" indent="0" algn="just">
              <a:buNone/>
            </a:pPr>
            <a:r>
              <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I Thessalonians 5:11 - Therefore </a:t>
            </a:r>
            <a:r>
              <a:rPr lang="en-US" sz="2800" b="1" u="sng">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encourage one another</a:t>
            </a:r>
            <a:r>
              <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and build each other up, just as in fact you are doing</a:t>
            </a:r>
            <a:r>
              <a:rPr lang="nl-NL"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t>
            </a:r>
          </a:p>
          <a:p>
            <a:pPr marL="0" indent="0" algn="just">
              <a:buNone/>
            </a:pPr>
            <a:endParaRPr lang="nl-NL"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marL="0" indent="0" algn="just">
              <a:buNone/>
            </a:pPr>
            <a:endParaRPr lang="nl-NL"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marL="0" indent="0" algn="ctr">
              <a:buNone/>
            </a:pPr>
            <a:r>
              <a:rPr lang="nl-NL" sz="4400" b="1">
                <a:solidFill>
                  <a:srgbClr val="339966"/>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Trust Jesus!</a:t>
            </a:r>
            <a:endParaRPr lang="en-US" sz="4400" b="1">
              <a:solidFill>
                <a:srgbClr val="339966"/>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endParaRPr>
          </a:p>
        </p:txBody>
      </p:sp>
      <p:sp>
        <p:nvSpPr>
          <p:cNvPr id="4" name="Rectangle 3">
            <a:extLst>
              <a:ext uri="{FF2B5EF4-FFF2-40B4-BE49-F238E27FC236}">
                <a16:creationId xmlns:a16="http://schemas.microsoft.com/office/drawing/2014/main" id="{614A0D3C-5273-4753-8E73-766C4875789E}"/>
              </a:ext>
            </a:extLst>
          </p:cNvPr>
          <p:cNvSpPr/>
          <p:nvPr/>
        </p:nvSpPr>
        <p:spPr>
          <a:xfrm>
            <a:off x="838200" y="152400"/>
            <a:ext cx="7848600" cy="523875"/>
          </a:xfrm>
          <a:prstGeom prst="rect">
            <a:avLst/>
          </a:prstGeom>
        </p:spPr>
        <p:txBody>
          <a:bodyPr>
            <a:spAutoFit/>
          </a:bodyPr>
          <a:lstStyle/>
          <a:p>
            <a:pPr algn="ctr" eaLnBrk="1" hangingPunct="1">
              <a:defRPr/>
            </a:pPr>
            <a:endParaRPr lang="en-US" dirty="0"/>
          </a:p>
        </p:txBody>
      </p:sp>
    </p:spTree>
    <p:extLst>
      <p:ext uri="{BB962C8B-B14F-4D97-AF65-F5344CB8AC3E}">
        <p14:creationId xmlns:p14="http://schemas.microsoft.com/office/powerpoint/2010/main" val="2119542351"/>
      </p:ext>
    </p:extLst>
  </p:cSld>
  <p:clrMapOvr>
    <a:masterClrMapping/>
  </p:clrMapOvr>
  <p:transition>
    <p:dissolv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592365F1-1520-48BF-ABD5-21A302810508}"/>
              </a:ext>
            </a:extLst>
          </p:cNvPr>
          <p:cNvSpPr>
            <a:spLocks noGrp="1" noChangeArrowheads="1"/>
          </p:cNvSpPr>
          <p:nvPr>
            <p:ph type="title"/>
          </p:nvPr>
        </p:nvSpPr>
        <p:spPr>
          <a:xfrm>
            <a:off x="457200" y="1524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65C98621-131E-4130-A26D-B4F776EE9018}"/>
              </a:ext>
            </a:extLst>
          </p:cNvPr>
          <p:cNvSpPr>
            <a:spLocks noGrp="1" noChangeArrowheads="1"/>
          </p:cNvSpPr>
          <p:nvPr>
            <p:ph idx="1"/>
          </p:nvPr>
        </p:nvSpPr>
        <p:spPr>
          <a:xfrm>
            <a:off x="457200" y="1066800"/>
            <a:ext cx="8229600" cy="5562600"/>
          </a:xfrm>
        </p:spPr>
        <p:txBody>
          <a:bodyPr>
            <a:normAutofit/>
          </a:bodyPr>
          <a:lstStyle/>
          <a:p>
            <a:pPr marL="609600" indent="-609600" algn="ctr"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rPr>
              <a:t>Earthquakes Have Enormous Destructive Power</a:t>
            </a:r>
          </a:p>
        </p:txBody>
      </p:sp>
    </p:spTree>
  </p:cSld>
  <p:clrMapOvr>
    <a:masterClrMapping/>
  </p:clrMapOvr>
  <p:transition>
    <p:dissolv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592365F1-1520-48BF-ABD5-21A302810508}"/>
              </a:ext>
            </a:extLst>
          </p:cNvPr>
          <p:cNvSpPr>
            <a:spLocks noGrp="1" noChangeArrowheads="1"/>
          </p:cNvSpPr>
          <p:nvPr>
            <p:ph type="title"/>
          </p:nvPr>
        </p:nvSpPr>
        <p:spPr>
          <a:xfrm>
            <a:off x="457200" y="1524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65C98621-131E-4130-A26D-B4F776EE9018}"/>
              </a:ext>
            </a:extLst>
          </p:cNvPr>
          <p:cNvSpPr>
            <a:spLocks noGrp="1" noChangeArrowheads="1"/>
          </p:cNvSpPr>
          <p:nvPr>
            <p:ph idx="1"/>
          </p:nvPr>
        </p:nvSpPr>
        <p:spPr>
          <a:xfrm>
            <a:off x="457200" y="1066800"/>
            <a:ext cx="8229600" cy="5562600"/>
          </a:xfrm>
        </p:spPr>
        <p:txBody>
          <a:bodyPr>
            <a:normAutofit/>
          </a:bodyPr>
          <a:lstStyle/>
          <a:p>
            <a:pPr marL="609600" indent="-609600" algn="ctr"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rPr>
              <a:t>Earthquakes Have Enormous Destructive Power</a:t>
            </a:r>
          </a:p>
          <a:p>
            <a:pPr marL="609600" indent="-609600" algn="just"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rPr>
              <a:t>1. </a:t>
            </a:r>
            <a:r>
              <a:rPr lang="en-US" sz="4400" b="1">
                <a:solidFill>
                  <a:srgbClr val="339966"/>
                </a:solidFill>
                <a:effectLst>
                  <a:outerShdw blurRad="38100" dist="38100" dir="2700000" algn="tl">
                    <a:srgbClr val="000000">
                      <a:alpha val="43137"/>
                    </a:srgbClr>
                  </a:outerShdw>
                </a:effectLst>
                <a:latin typeface="Arial Narrow" pitchFamily="34" charset="0"/>
              </a:rPr>
              <a:t>Alaska - 1964</a:t>
            </a:r>
            <a:r>
              <a:rPr lang="en-US" sz="4400" b="1">
                <a:solidFill>
                  <a:srgbClr val="990033"/>
                </a:solidFill>
                <a:effectLst>
                  <a:outerShdw blurRad="38100" dist="38100" dir="2700000" algn="tl">
                    <a:srgbClr val="000000">
                      <a:alpha val="43137"/>
                    </a:srgbClr>
                  </a:outerShdw>
                </a:effectLst>
                <a:latin typeface="Arial Narrow" pitchFamily="34" charset="0"/>
              </a:rPr>
              <a:t>. 8.9.</a:t>
            </a:r>
          </a:p>
        </p:txBody>
      </p:sp>
    </p:spTree>
    <p:extLst>
      <p:ext uri="{BB962C8B-B14F-4D97-AF65-F5344CB8AC3E}">
        <p14:creationId xmlns:p14="http://schemas.microsoft.com/office/powerpoint/2010/main" val="2878523623"/>
      </p:ext>
    </p:extLst>
  </p:cSld>
  <p:clrMapOvr>
    <a:masterClrMapping/>
  </p:clrMapOvr>
  <p:transition>
    <p:dissolv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592365F1-1520-48BF-ABD5-21A302810508}"/>
              </a:ext>
            </a:extLst>
          </p:cNvPr>
          <p:cNvSpPr>
            <a:spLocks noGrp="1" noChangeArrowheads="1"/>
          </p:cNvSpPr>
          <p:nvPr>
            <p:ph type="title"/>
          </p:nvPr>
        </p:nvSpPr>
        <p:spPr>
          <a:xfrm>
            <a:off x="457200" y="1524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65C98621-131E-4130-A26D-B4F776EE9018}"/>
              </a:ext>
            </a:extLst>
          </p:cNvPr>
          <p:cNvSpPr>
            <a:spLocks noGrp="1" noChangeArrowheads="1"/>
          </p:cNvSpPr>
          <p:nvPr>
            <p:ph idx="1"/>
          </p:nvPr>
        </p:nvSpPr>
        <p:spPr>
          <a:xfrm>
            <a:off x="457200" y="1066800"/>
            <a:ext cx="8229600" cy="5562600"/>
          </a:xfrm>
        </p:spPr>
        <p:txBody>
          <a:bodyPr>
            <a:normAutofit/>
          </a:bodyPr>
          <a:lstStyle/>
          <a:p>
            <a:pPr marL="609600" indent="-609600" algn="ctr"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rPr>
              <a:t>Earthquakes Have Enormous Destructive Power</a:t>
            </a:r>
          </a:p>
          <a:p>
            <a:pPr marL="609600" indent="-609600" algn="just"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rPr>
              <a:t>1. </a:t>
            </a:r>
            <a:r>
              <a:rPr lang="en-US" sz="4400" b="1">
                <a:solidFill>
                  <a:srgbClr val="339966"/>
                </a:solidFill>
                <a:effectLst>
                  <a:outerShdw blurRad="38100" dist="38100" dir="2700000" algn="tl">
                    <a:srgbClr val="000000">
                      <a:alpha val="43137"/>
                    </a:srgbClr>
                  </a:outerShdw>
                </a:effectLst>
                <a:latin typeface="Arial Narrow" pitchFamily="34" charset="0"/>
              </a:rPr>
              <a:t>Alaska - 1964</a:t>
            </a:r>
            <a:r>
              <a:rPr lang="en-US" sz="4400" b="1">
                <a:solidFill>
                  <a:srgbClr val="990033"/>
                </a:solidFill>
                <a:effectLst>
                  <a:outerShdw blurRad="38100" dist="38100" dir="2700000" algn="tl">
                    <a:srgbClr val="000000">
                      <a:alpha val="43137"/>
                    </a:srgbClr>
                  </a:outerShdw>
                </a:effectLst>
                <a:latin typeface="Arial Narrow" pitchFamily="34" charset="0"/>
              </a:rPr>
              <a:t>. 8.9.</a:t>
            </a:r>
          </a:p>
          <a:p>
            <a:pPr marL="609600" indent="-609600" algn="just"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rPr>
              <a:t>2. </a:t>
            </a:r>
            <a:r>
              <a:rPr lang="en-US" sz="4400" b="1">
                <a:solidFill>
                  <a:srgbClr val="339966"/>
                </a:solidFill>
                <a:effectLst>
                  <a:outerShdw blurRad="38100" dist="38100" dir="2700000" algn="tl">
                    <a:srgbClr val="000000">
                      <a:alpha val="43137"/>
                    </a:srgbClr>
                  </a:outerShdw>
                </a:effectLst>
                <a:latin typeface="Arial Narrow" pitchFamily="34" charset="0"/>
              </a:rPr>
              <a:t>China - 1556</a:t>
            </a:r>
            <a:r>
              <a:rPr lang="en-US" sz="4400" b="1">
                <a:solidFill>
                  <a:srgbClr val="990033"/>
                </a:solidFill>
                <a:effectLst>
                  <a:outerShdw blurRad="38100" dist="38100" dir="2700000" algn="tl">
                    <a:srgbClr val="000000">
                      <a:alpha val="43137"/>
                    </a:srgbClr>
                  </a:outerShdw>
                </a:effectLst>
                <a:latin typeface="Arial Narrow" pitchFamily="34" charset="0"/>
              </a:rPr>
              <a:t>. 830,000 lives lost.</a:t>
            </a:r>
          </a:p>
        </p:txBody>
      </p:sp>
    </p:spTree>
    <p:extLst>
      <p:ext uri="{BB962C8B-B14F-4D97-AF65-F5344CB8AC3E}">
        <p14:creationId xmlns:p14="http://schemas.microsoft.com/office/powerpoint/2010/main" val="4224607530"/>
      </p:ext>
    </p:extLst>
  </p:cSld>
  <p:clrMapOvr>
    <a:masterClrMapping/>
  </p:clrMapOvr>
  <p:transition>
    <p:dissolv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592365F1-1520-48BF-ABD5-21A302810508}"/>
              </a:ext>
            </a:extLst>
          </p:cNvPr>
          <p:cNvSpPr>
            <a:spLocks noGrp="1" noChangeArrowheads="1"/>
          </p:cNvSpPr>
          <p:nvPr>
            <p:ph type="title"/>
          </p:nvPr>
        </p:nvSpPr>
        <p:spPr>
          <a:xfrm>
            <a:off x="457200" y="1524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65C98621-131E-4130-A26D-B4F776EE9018}"/>
              </a:ext>
            </a:extLst>
          </p:cNvPr>
          <p:cNvSpPr>
            <a:spLocks noGrp="1" noChangeArrowheads="1"/>
          </p:cNvSpPr>
          <p:nvPr>
            <p:ph idx="1"/>
          </p:nvPr>
        </p:nvSpPr>
        <p:spPr>
          <a:xfrm>
            <a:off x="457200" y="1066800"/>
            <a:ext cx="8229600" cy="5562600"/>
          </a:xfrm>
        </p:spPr>
        <p:txBody>
          <a:bodyPr>
            <a:normAutofit/>
          </a:bodyPr>
          <a:lstStyle/>
          <a:p>
            <a:pPr marL="609600" indent="-609600" algn="ctr"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rPr>
              <a:t>Earthquakes Have Enormous Destructive Power</a:t>
            </a:r>
          </a:p>
          <a:p>
            <a:pPr marL="609600" indent="-609600" algn="just"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rPr>
              <a:t>1. </a:t>
            </a:r>
            <a:r>
              <a:rPr lang="en-US" sz="4400" b="1">
                <a:solidFill>
                  <a:srgbClr val="339966"/>
                </a:solidFill>
                <a:effectLst>
                  <a:outerShdw blurRad="38100" dist="38100" dir="2700000" algn="tl">
                    <a:srgbClr val="000000">
                      <a:alpha val="43137"/>
                    </a:srgbClr>
                  </a:outerShdw>
                </a:effectLst>
                <a:latin typeface="Arial Narrow" pitchFamily="34" charset="0"/>
              </a:rPr>
              <a:t>Alaska - 1964</a:t>
            </a:r>
            <a:r>
              <a:rPr lang="en-US" sz="4400" b="1">
                <a:solidFill>
                  <a:srgbClr val="990033"/>
                </a:solidFill>
                <a:effectLst>
                  <a:outerShdw blurRad="38100" dist="38100" dir="2700000" algn="tl">
                    <a:srgbClr val="000000">
                      <a:alpha val="43137"/>
                    </a:srgbClr>
                  </a:outerShdw>
                </a:effectLst>
                <a:latin typeface="Arial Narrow" pitchFamily="34" charset="0"/>
              </a:rPr>
              <a:t>. 8.9.</a:t>
            </a:r>
          </a:p>
          <a:p>
            <a:pPr marL="609600" indent="-609600" algn="just"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rPr>
              <a:t>2. </a:t>
            </a:r>
            <a:r>
              <a:rPr lang="en-US" sz="4400" b="1">
                <a:solidFill>
                  <a:srgbClr val="339966"/>
                </a:solidFill>
                <a:effectLst>
                  <a:outerShdw blurRad="38100" dist="38100" dir="2700000" algn="tl">
                    <a:srgbClr val="000000">
                      <a:alpha val="43137"/>
                    </a:srgbClr>
                  </a:outerShdw>
                </a:effectLst>
                <a:latin typeface="Arial Narrow" pitchFamily="34" charset="0"/>
              </a:rPr>
              <a:t>China - 1556</a:t>
            </a:r>
            <a:r>
              <a:rPr lang="en-US" sz="4400" b="1">
                <a:solidFill>
                  <a:srgbClr val="990033"/>
                </a:solidFill>
                <a:effectLst>
                  <a:outerShdw blurRad="38100" dist="38100" dir="2700000" algn="tl">
                    <a:srgbClr val="000000">
                      <a:alpha val="43137"/>
                    </a:srgbClr>
                  </a:outerShdw>
                </a:effectLst>
                <a:latin typeface="Arial Narrow" pitchFamily="34" charset="0"/>
              </a:rPr>
              <a:t>. 830,000 lives lost.</a:t>
            </a:r>
          </a:p>
          <a:p>
            <a:pPr marL="609600" indent="-609600" algn="just"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rPr>
              <a:t>3. </a:t>
            </a:r>
            <a:r>
              <a:rPr lang="en-US" sz="4400" b="1">
                <a:solidFill>
                  <a:srgbClr val="339966"/>
                </a:solidFill>
                <a:effectLst>
                  <a:outerShdw blurRad="38100" dist="38100" dir="2700000" algn="tl">
                    <a:srgbClr val="000000">
                      <a:alpha val="43137"/>
                    </a:srgbClr>
                  </a:outerShdw>
                </a:effectLst>
                <a:latin typeface="Arial Narrow" pitchFamily="34" charset="0"/>
              </a:rPr>
              <a:t>China - 1976</a:t>
            </a:r>
            <a:r>
              <a:rPr lang="en-US" sz="4400" b="1">
                <a:solidFill>
                  <a:srgbClr val="990033"/>
                </a:solidFill>
                <a:effectLst>
                  <a:outerShdw blurRad="38100" dist="38100" dir="2700000" algn="tl">
                    <a:srgbClr val="000000">
                      <a:alpha val="43137"/>
                    </a:srgbClr>
                  </a:outerShdw>
                </a:effectLst>
                <a:latin typeface="Arial Narrow" pitchFamily="34" charset="0"/>
              </a:rPr>
              <a:t>. 8.2.</a:t>
            </a:r>
          </a:p>
        </p:txBody>
      </p:sp>
    </p:spTree>
    <p:extLst>
      <p:ext uri="{BB962C8B-B14F-4D97-AF65-F5344CB8AC3E}">
        <p14:creationId xmlns:p14="http://schemas.microsoft.com/office/powerpoint/2010/main" val="7012180"/>
      </p:ext>
    </p:extLst>
  </p:cSld>
  <p:clrMapOvr>
    <a:masterClrMapping/>
  </p:clrMapOvr>
  <p:transition>
    <p:dissolv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592365F1-1520-48BF-ABD5-21A302810508}"/>
              </a:ext>
            </a:extLst>
          </p:cNvPr>
          <p:cNvSpPr>
            <a:spLocks noGrp="1" noChangeArrowheads="1"/>
          </p:cNvSpPr>
          <p:nvPr>
            <p:ph type="title"/>
          </p:nvPr>
        </p:nvSpPr>
        <p:spPr>
          <a:xfrm>
            <a:off x="457200" y="1524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65C98621-131E-4130-A26D-B4F776EE9018}"/>
              </a:ext>
            </a:extLst>
          </p:cNvPr>
          <p:cNvSpPr>
            <a:spLocks noGrp="1" noChangeArrowheads="1"/>
          </p:cNvSpPr>
          <p:nvPr>
            <p:ph idx="1"/>
          </p:nvPr>
        </p:nvSpPr>
        <p:spPr>
          <a:xfrm>
            <a:off x="457200" y="1066800"/>
            <a:ext cx="8229600" cy="5562600"/>
          </a:xfrm>
        </p:spPr>
        <p:txBody>
          <a:bodyPr>
            <a:normAutofit/>
          </a:bodyPr>
          <a:lstStyle/>
          <a:p>
            <a:pPr marL="609600" indent="-609600" algn="ctr"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rPr>
              <a:t>Earthquakes Have Enormous Destructive Power</a:t>
            </a:r>
          </a:p>
          <a:p>
            <a:pPr marL="609600" indent="-609600" algn="just"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rPr>
              <a:t>1. </a:t>
            </a:r>
            <a:r>
              <a:rPr lang="en-US" sz="4400" b="1">
                <a:solidFill>
                  <a:srgbClr val="339966"/>
                </a:solidFill>
                <a:effectLst>
                  <a:outerShdw blurRad="38100" dist="38100" dir="2700000" algn="tl">
                    <a:srgbClr val="000000">
                      <a:alpha val="43137"/>
                    </a:srgbClr>
                  </a:outerShdw>
                </a:effectLst>
                <a:latin typeface="Arial Narrow" pitchFamily="34" charset="0"/>
              </a:rPr>
              <a:t>Alaska - 1964</a:t>
            </a:r>
            <a:r>
              <a:rPr lang="en-US" sz="4400" b="1">
                <a:solidFill>
                  <a:srgbClr val="990033"/>
                </a:solidFill>
                <a:effectLst>
                  <a:outerShdw blurRad="38100" dist="38100" dir="2700000" algn="tl">
                    <a:srgbClr val="000000">
                      <a:alpha val="43137"/>
                    </a:srgbClr>
                  </a:outerShdw>
                </a:effectLst>
                <a:latin typeface="Arial Narrow" pitchFamily="34" charset="0"/>
              </a:rPr>
              <a:t>. 8.9.</a:t>
            </a:r>
          </a:p>
          <a:p>
            <a:pPr marL="609600" indent="-609600" algn="just"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rPr>
              <a:t>2. </a:t>
            </a:r>
            <a:r>
              <a:rPr lang="en-US" sz="4400" b="1">
                <a:solidFill>
                  <a:srgbClr val="339966"/>
                </a:solidFill>
                <a:effectLst>
                  <a:outerShdw blurRad="38100" dist="38100" dir="2700000" algn="tl">
                    <a:srgbClr val="000000">
                      <a:alpha val="43137"/>
                    </a:srgbClr>
                  </a:outerShdw>
                </a:effectLst>
                <a:latin typeface="Arial Narrow" pitchFamily="34" charset="0"/>
              </a:rPr>
              <a:t>China - 1556</a:t>
            </a:r>
            <a:r>
              <a:rPr lang="en-US" sz="4400" b="1">
                <a:solidFill>
                  <a:srgbClr val="990033"/>
                </a:solidFill>
                <a:effectLst>
                  <a:outerShdw blurRad="38100" dist="38100" dir="2700000" algn="tl">
                    <a:srgbClr val="000000">
                      <a:alpha val="43137"/>
                    </a:srgbClr>
                  </a:outerShdw>
                </a:effectLst>
                <a:latin typeface="Arial Narrow" pitchFamily="34" charset="0"/>
              </a:rPr>
              <a:t>. 830,000 lives lost.</a:t>
            </a:r>
          </a:p>
          <a:p>
            <a:pPr marL="609600" indent="-609600" algn="just"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rPr>
              <a:t>3. </a:t>
            </a:r>
            <a:r>
              <a:rPr lang="en-US" sz="4400" b="1">
                <a:solidFill>
                  <a:srgbClr val="339966"/>
                </a:solidFill>
                <a:effectLst>
                  <a:outerShdw blurRad="38100" dist="38100" dir="2700000" algn="tl">
                    <a:srgbClr val="000000">
                      <a:alpha val="43137"/>
                    </a:srgbClr>
                  </a:outerShdw>
                </a:effectLst>
                <a:latin typeface="Arial Narrow" pitchFamily="34" charset="0"/>
              </a:rPr>
              <a:t>China - 1976</a:t>
            </a:r>
            <a:r>
              <a:rPr lang="en-US" sz="4400" b="1">
                <a:solidFill>
                  <a:srgbClr val="990033"/>
                </a:solidFill>
                <a:effectLst>
                  <a:outerShdw blurRad="38100" dist="38100" dir="2700000" algn="tl">
                    <a:srgbClr val="000000">
                      <a:alpha val="43137"/>
                    </a:srgbClr>
                  </a:outerShdw>
                </a:effectLst>
                <a:latin typeface="Arial Narrow" pitchFamily="34" charset="0"/>
              </a:rPr>
              <a:t>. 8.2.</a:t>
            </a:r>
          </a:p>
          <a:p>
            <a:pPr marL="609600" indent="-609600" algn="just"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rPr>
              <a:t>4. </a:t>
            </a:r>
            <a:r>
              <a:rPr lang="en-US" sz="4400" b="1">
                <a:solidFill>
                  <a:srgbClr val="339966"/>
                </a:solidFill>
                <a:effectLst>
                  <a:outerShdw blurRad="38100" dist="38100" dir="2700000" algn="tl">
                    <a:srgbClr val="000000">
                      <a:alpha val="43137"/>
                    </a:srgbClr>
                  </a:outerShdw>
                </a:effectLst>
                <a:latin typeface="Arial Narrow" pitchFamily="34" charset="0"/>
              </a:rPr>
              <a:t>Hayward, CA</a:t>
            </a:r>
            <a:r>
              <a:rPr lang="en-US" sz="4400" b="1">
                <a:solidFill>
                  <a:srgbClr val="990033"/>
                </a:solidFill>
                <a:effectLst>
                  <a:outerShdw blurRad="38100" dist="38100" dir="2700000" algn="tl">
                    <a:srgbClr val="000000">
                      <a:alpha val="43137"/>
                    </a:srgbClr>
                  </a:outerShdw>
                </a:effectLst>
                <a:latin typeface="Arial Narrow" pitchFamily="34" charset="0"/>
              </a:rPr>
              <a:t> . Anytime now!</a:t>
            </a:r>
            <a:endParaRPr lang="en-US" sz="4400" b="1" dirty="0">
              <a:solidFill>
                <a:srgbClr val="990033"/>
              </a:solidFill>
              <a:effectLst>
                <a:outerShdw blurRad="38100" dist="38100" dir="2700000" algn="tl">
                  <a:srgbClr val="000000">
                    <a:alpha val="43137"/>
                  </a:srgbClr>
                </a:outerShdw>
              </a:effectLst>
              <a:latin typeface="Arial Narrow" pitchFamily="34" charset="0"/>
            </a:endParaRPr>
          </a:p>
        </p:txBody>
      </p:sp>
    </p:spTree>
    <p:extLst>
      <p:ext uri="{BB962C8B-B14F-4D97-AF65-F5344CB8AC3E}">
        <p14:creationId xmlns:p14="http://schemas.microsoft.com/office/powerpoint/2010/main" val="3418609806"/>
      </p:ext>
    </p:extLst>
  </p:cSld>
  <p:clrMapOvr>
    <a:masterClrMapping/>
  </p:clrMapOvr>
  <p:transition>
    <p:dissolve/>
  </p:transition>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themeOverride>
</file>

<file path=docProps/app.xml><?xml version="1.0" encoding="utf-8"?>
<Properties xmlns="http://schemas.openxmlformats.org/officeDocument/2006/extended-properties" xmlns:vt="http://schemas.openxmlformats.org/officeDocument/2006/docPropsVTypes">
  <Template>Metro</Template>
  <TotalTime>22858</TotalTime>
  <Words>2820</Words>
  <Application>Microsoft Office PowerPoint</Application>
  <PresentationFormat>On-screen Show (4:3)</PresentationFormat>
  <Paragraphs>251</Paragraphs>
  <Slides>47</Slides>
  <Notes>47</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47</vt:i4>
      </vt:variant>
    </vt:vector>
  </HeadingPairs>
  <TitlesOfParts>
    <vt:vector size="56" baseType="lpstr">
      <vt:lpstr>Arial</vt:lpstr>
      <vt:lpstr>Arial Narrow</vt:lpstr>
      <vt:lpstr>Calibri</vt:lpstr>
      <vt:lpstr>Franklin Gothic Medium</vt:lpstr>
      <vt:lpstr>Lucida Sans Unicode</vt:lpstr>
      <vt:lpstr>Segoe UI Symbol</vt:lpstr>
      <vt:lpstr>Times New Roman</vt:lpstr>
      <vt:lpstr>Wingdings 2</vt:lpstr>
      <vt:lpstr>Trek</vt:lpstr>
      <vt:lpstr>when  the  big one  comes  - don’t  worry!</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vector>
  </TitlesOfParts>
  <Company>Thomason Internet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Homosexual Agenda  Romans 1:18-32</dc:title>
  <dc:creator>Stephen H. Thomason</dc:creator>
  <cp:lastModifiedBy>Stephen Thomason</cp:lastModifiedBy>
  <cp:revision>1344</cp:revision>
  <dcterms:created xsi:type="dcterms:W3CDTF">2005-04-23T22:37:40Z</dcterms:created>
  <dcterms:modified xsi:type="dcterms:W3CDTF">2023-01-16T23:39:29Z</dcterms:modified>
</cp:coreProperties>
</file>