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98" r:id="rId2"/>
    <p:sldId id="1214" r:id="rId3"/>
    <p:sldId id="1437" r:id="rId4"/>
    <p:sldId id="678" r:id="rId5"/>
    <p:sldId id="1502" r:id="rId6"/>
    <p:sldId id="1503" r:id="rId7"/>
    <p:sldId id="1504" r:id="rId8"/>
    <p:sldId id="1505" r:id="rId9"/>
    <p:sldId id="1506" r:id="rId10"/>
    <p:sldId id="1507" r:id="rId11"/>
    <p:sldId id="1511" r:id="rId12"/>
    <p:sldId id="1508" r:id="rId13"/>
    <p:sldId id="1509" r:id="rId14"/>
    <p:sldId id="1510" r:id="rId15"/>
    <p:sldId id="1512" r:id="rId16"/>
    <p:sldId id="1362" r:id="rId17"/>
    <p:sldId id="925" r:id="rId18"/>
    <p:sldId id="1513" r:id="rId19"/>
    <p:sldId id="1514" r:id="rId20"/>
    <p:sldId id="1477" r:id="rId21"/>
    <p:sldId id="1515" r:id="rId22"/>
    <p:sldId id="1516" r:id="rId23"/>
    <p:sldId id="1517" r:id="rId24"/>
    <p:sldId id="1518" r:id="rId25"/>
    <p:sldId id="1519" r:id="rId26"/>
    <p:sldId id="1523" r:id="rId27"/>
    <p:sldId id="1520" r:id="rId28"/>
    <p:sldId id="1524" r:id="rId29"/>
    <p:sldId id="1484" r:id="rId30"/>
    <p:sldId id="1521" r:id="rId31"/>
    <p:sldId id="1522" r:id="rId32"/>
    <p:sldId id="1525" r:id="rId33"/>
    <p:sldId id="1526" r:id="rId34"/>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sz="2800" b="1" kern="1200">
        <a:solidFill>
          <a:srgbClr val="990033"/>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1D5F0B4-3C12-473C-AC71-74C39D0DFA8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cs typeface="+mn-cs"/>
              </a:defRPr>
            </a:lvl1pPr>
          </a:lstStyle>
          <a:p>
            <a:pPr>
              <a:defRPr/>
            </a:pPr>
            <a:endParaRPr lang="en-US"/>
          </a:p>
        </p:txBody>
      </p:sp>
      <p:sp>
        <p:nvSpPr>
          <p:cNvPr id="141315" name="Rectangle 3">
            <a:extLst>
              <a:ext uri="{FF2B5EF4-FFF2-40B4-BE49-F238E27FC236}">
                <a16:creationId xmlns:a16="http://schemas.microsoft.com/office/drawing/2014/main" id="{6FB42377-08C4-45F0-B7EF-1F260C7E805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cs typeface="+mn-cs"/>
              </a:defRPr>
            </a:lvl1pPr>
          </a:lstStyle>
          <a:p>
            <a:pPr>
              <a:defRPr/>
            </a:pPr>
            <a:endParaRPr lang="en-US"/>
          </a:p>
        </p:txBody>
      </p:sp>
      <p:sp>
        <p:nvSpPr>
          <p:cNvPr id="141316" name="Rectangle 4">
            <a:extLst>
              <a:ext uri="{FF2B5EF4-FFF2-40B4-BE49-F238E27FC236}">
                <a16:creationId xmlns:a16="http://schemas.microsoft.com/office/drawing/2014/main" id="{69F70064-2CEB-4B37-9833-7A48EC5D755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cs typeface="+mn-cs"/>
              </a:defRPr>
            </a:lvl1pPr>
          </a:lstStyle>
          <a:p>
            <a:pPr>
              <a:defRPr/>
            </a:pPr>
            <a:endParaRPr lang="en-US"/>
          </a:p>
        </p:txBody>
      </p:sp>
      <p:sp>
        <p:nvSpPr>
          <p:cNvPr id="141317" name="Rectangle 5">
            <a:extLst>
              <a:ext uri="{FF2B5EF4-FFF2-40B4-BE49-F238E27FC236}">
                <a16:creationId xmlns:a16="http://schemas.microsoft.com/office/drawing/2014/main" id="{AC1F8106-5EA3-406D-8D35-71108C9E558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103A35CD-4F6D-40B9-8C99-402BF41BFFD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ED0368-0018-48F5-9778-971602DD24C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a:extLst>
              <a:ext uri="{FF2B5EF4-FFF2-40B4-BE49-F238E27FC236}">
                <a16:creationId xmlns:a16="http://schemas.microsoft.com/office/drawing/2014/main" id="{8D037566-B470-4629-8D56-C533FB6CF38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C946479E-CBC5-4FEE-A370-D892A1EB017B}" type="datetimeFigureOut">
              <a:rPr lang="en-US"/>
              <a:pPr>
                <a:defRPr/>
              </a:pPr>
              <a:t>4/24/2021</a:t>
            </a:fld>
            <a:endParaRPr lang="en-US" dirty="0"/>
          </a:p>
        </p:txBody>
      </p:sp>
      <p:sp>
        <p:nvSpPr>
          <p:cNvPr id="4" name="Slide Image Placeholder 3">
            <a:extLst>
              <a:ext uri="{FF2B5EF4-FFF2-40B4-BE49-F238E27FC236}">
                <a16:creationId xmlns:a16="http://schemas.microsoft.com/office/drawing/2014/main" id="{B2E56C68-EFAE-4F1E-A3FE-81D8F4CE82A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AFFF554-4839-41A4-B077-6973B93761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8866F36-ADE9-4C2C-AEED-98D7CDD8086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a:extLst>
              <a:ext uri="{FF2B5EF4-FFF2-40B4-BE49-F238E27FC236}">
                <a16:creationId xmlns:a16="http://schemas.microsoft.com/office/drawing/2014/main" id="{0435DB6F-DF3C-4731-A57C-3114FE4B677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01D4A28-E6A4-4C4F-AEDF-F320E093267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AF8DE7F-3018-4640-8614-DC9C064195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17F942E2-C237-4D59-B9AC-FE1BC9132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3A121F93-AF7F-44E8-B096-AF2CD2A0546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55B6A71-CF8B-4941-9816-20DA9DA89B31}"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10</a:t>
            </a:fld>
            <a:endParaRPr lang="en-US" altLang="en-US" sz="1200"/>
          </a:p>
        </p:txBody>
      </p:sp>
    </p:spTree>
    <p:extLst>
      <p:ext uri="{BB962C8B-B14F-4D97-AF65-F5344CB8AC3E}">
        <p14:creationId xmlns:p14="http://schemas.microsoft.com/office/powerpoint/2010/main" val="1174098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11</a:t>
            </a:fld>
            <a:endParaRPr lang="en-US" altLang="en-US" sz="1200"/>
          </a:p>
        </p:txBody>
      </p:sp>
    </p:spTree>
    <p:extLst>
      <p:ext uri="{BB962C8B-B14F-4D97-AF65-F5344CB8AC3E}">
        <p14:creationId xmlns:p14="http://schemas.microsoft.com/office/powerpoint/2010/main" val="3774456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12</a:t>
            </a:fld>
            <a:endParaRPr lang="en-US" altLang="en-US" sz="1200"/>
          </a:p>
        </p:txBody>
      </p:sp>
    </p:spTree>
    <p:extLst>
      <p:ext uri="{BB962C8B-B14F-4D97-AF65-F5344CB8AC3E}">
        <p14:creationId xmlns:p14="http://schemas.microsoft.com/office/powerpoint/2010/main" val="4220696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13</a:t>
            </a:fld>
            <a:endParaRPr lang="en-US" altLang="en-US" sz="1200"/>
          </a:p>
        </p:txBody>
      </p:sp>
    </p:spTree>
    <p:extLst>
      <p:ext uri="{BB962C8B-B14F-4D97-AF65-F5344CB8AC3E}">
        <p14:creationId xmlns:p14="http://schemas.microsoft.com/office/powerpoint/2010/main" val="2985494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14</a:t>
            </a:fld>
            <a:endParaRPr lang="en-US" altLang="en-US" sz="1200"/>
          </a:p>
        </p:txBody>
      </p:sp>
    </p:spTree>
    <p:extLst>
      <p:ext uri="{BB962C8B-B14F-4D97-AF65-F5344CB8AC3E}">
        <p14:creationId xmlns:p14="http://schemas.microsoft.com/office/powerpoint/2010/main" val="1734381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AC04A50-E27E-45D3-9C9E-D54DE284AB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8E35C07-41CA-4C3B-B759-41D20C3092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439796EE-58EE-487D-BE10-BC07D882294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C8F835A-8A9A-40D9-9001-6E8456029C47}" type="slidenum">
              <a:rPr lang="en-US" altLang="en-US" sz="1200"/>
              <a:pPr eaLnBrk="1" hangingPunct="1"/>
              <a:t>15</a:t>
            </a:fld>
            <a:endParaRPr lang="en-US" altLang="en-US" sz="1200"/>
          </a:p>
        </p:txBody>
      </p:sp>
    </p:spTree>
    <p:extLst>
      <p:ext uri="{BB962C8B-B14F-4D97-AF65-F5344CB8AC3E}">
        <p14:creationId xmlns:p14="http://schemas.microsoft.com/office/powerpoint/2010/main" val="3693592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DE3B37D-1CD3-49D3-80F7-AF78B193F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CFFAEA6-8B89-4D5E-9BE7-FB611433D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E4E4C7F-8B89-4D2F-B5FE-A645ED804A0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460FF11-394B-43CA-AE3B-95DC8601BE8D}"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AC04A50-E27E-45D3-9C9E-D54DE284AB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8E35C07-41CA-4C3B-B759-41D20C3092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439796EE-58EE-487D-BE10-BC07D882294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C8F835A-8A9A-40D9-9001-6E8456029C47}"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AC04A50-E27E-45D3-9C9E-D54DE284AB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28E35C07-41CA-4C3B-B759-41D20C3092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439796EE-58EE-487D-BE10-BC07D882294E}"/>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9C8F835A-8A9A-40D9-9001-6E8456029C47}" type="slidenum">
              <a:rPr lang="en-US" altLang="en-US" sz="1200"/>
              <a:pPr eaLnBrk="1" hangingPunct="1"/>
              <a:t>18</a:t>
            </a:fld>
            <a:endParaRPr lang="en-US" altLang="en-US" sz="1200"/>
          </a:p>
        </p:txBody>
      </p:sp>
    </p:spTree>
    <p:extLst>
      <p:ext uri="{BB962C8B-B14F-4D97-AF65-F5344CB8AC3E}">
        <p14:creationId xmlns:p14="http://schemas.microsoft.com/office/powerpoint/2010/main" val="314100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DE3B37D-1CD3-49D3-80F7-AF78B193F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CFFAEA6-8B89-4D5E-9BE7-FB611433D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E4E4C7F-8B89-4D2F-B5FE-A645ED804A0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460FF11-394B-43CA-AE3B-95DC8601BE8D}" type="slidenum">
              <a:rPr lang="en-US" altLang="en-US" sz="1200"/>
              <a:pPr eaLnBrk="1" hangingPunct="1"/>
              <a:t>19</a:t>
            </a:fld>
            <a:endParaRPr lang="en-US" altLang="en-US" sz="1200"/>
          </a:p>
        </p:txBody>
      </p:sp>
    </p:spTree>
    <p:extLst>
      <p:ext uri="{BB962C8B-B14F-4D97-AF65-F5344CB8AC3E}">
        <p14:creationId xmlns:p14="http://schemas.microsoft.com/office/powerpoint/2010/main" val="1390864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A68A3AE-EE9B-4F46-8412-B3A949153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6CB1654-A699-4F35-833E-9615926C61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C7BF58C8-7C43-4BA8-ABBF-69B11C12AAD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698C5748-A7E5-43FB-B6AE-B7EA2E29F112}"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21</a:t>
            </a:fld>
            <a:endParaRPr lang="en-US" altLang="en-US" sz="1200"/>
          </a:p>
        </p:txBody>
      </p:sp>
    </p:spTree>
    <p:extLst>
      <p:ext uri="{BB962C8B-B14F-4D97-AF65-F5344CB8AC3E}">
        <p14:creationId xmlns:p14="http://schemas.microsoft.com/office/powerpoint/2010/main" val="198399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22</a:t>
            </a:fld>
            <a:endParaRPr lang="en-US" altLang="en-US" sz="1200"/>
          </a:p>
        </p:txBody>
      </p:sp>
    </p:spTree>
    <p:extLst>
      <p:ext uri="{BB962C8B-B14F-4D97-AF65-F5344CB8AC3E}">
        <p14:creationId xmlns:p14="http://schemas.microsoft.com/office/powerpoint/2010/main" val="2456438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23</a:t>
            </a:fld>
            <a:endParaRPr lang="en-US" altLang="en-US" sz="1200"/>
          </a:p>
        </p:txBody>
      </p:sp>
    </p:spTree>
    <p:extLst>
      <p:ext uri="{BB962C8B-B14F-4D97-AF65-F5344CB8AC3E}">
        <p14:creationId xmlns:p14="http://schemas.microsoft.com/office/powerpoint/2010/main" val="639945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24</a:t>
            </a:fld>
            <a:endParaRPr lang="en-US" altLang="en-US" sz="1200"/>
          </a:p>
        </p:txBody>
      </p:sp>
    </p:spTree>
    <p:extLst>
      <p:ext uri="{BB962C8B-B14F-4D97-AF65-F5344CB8AC3E}">
        <p14:creationId xmlns:p14="http://schemas.microsoft.com/office/powerpoint/2010/main" val="256671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25</a:t>
            </a:fld>
            <a:endParaRPr lang="en-US" altLang="en-US" sz="1200"/>
          </a:p>
        </p:txBody>
      </p:sp>
    </p:spTree>
    <p:extLst>
      <p:ext uri="{BB962C8B-B14F-4D97-AF65-F5344CB8AC3E}">
        <p14:creationId xmlns:p14="http://schemas.microsoft.com/office/powerpoint/2010/main" val="28728048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96A487C-C272-4DAD-ABDD-59951AD83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5C2C51-5B70-41BC-8AC8-332E4ADAF3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182AB4-8164-49E3-86A2-F100B045AE81}"/>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02E7C999-415A-4987-AEF6-09DA84B3943D}" type="slidenum">
              <a:rPr lang="en-US" altLang="en-US" sz="1200"/>
              <a:pPr eaLnBrk="1" hangingPunct="1"/>
              <a:t>26</a:t>
            </a:fld>
            <a:endParaRPr lang="en-US" altLang="en-US" sz="1200"/>
          </a:p>
        </p:txBody>
      </p:sp>
    </p:spTree>
    <p:extLst>
      <p:ext uri="{BB962C8B-B14F-4D97-AF65-F5344CB8AC3E}">
        <p14:creationId xmlns:p14="http://schemas.microsoft.com/office/powerpoint/2010/main" val="3993287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DE3B37D-1CD3-49D3-80F7-AF78B193F3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CFFAEA6-8B89-4D5E-9BE7-FB611433D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E4E4C7F-8B89-4D2F-B5FE-A645ED804A06}"/>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5460FF11-394B-43CA-AE3B-95DC8601BE8D}" type="slidenum">
              <a:rPr lang="en-US" altLang="en-US" sz="1200"/>
              <a:pPr eaLnBrk="1" hangingPunct="1"/>
              <a:t>27</a:t>
            </a:fld>
            <a:endParaRPr lang="en-US" altLang="en-US" sz="1200"/>
          </a:p>
        </p:txBody>
      </p:sp>
    </p:spTree>
    <p:extLst>
      <p:ext uri="{BB962C8B-B14F-4D97-AF65-F5344CB8AC3E}">
        <p14:creationId xmlns:p14="http://schemas.microsoft.com/office/powerpoint/2010/main" val="3839109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28</a:t>
            </a:fld>
            <a:endParaRPr lang="en-US" altLang="en-US" sz="1200"/>
          </a:p>
        </p:txBody>
      </p:sp>
    </p:spTree>
    <p:extLst>
      <p:ext uri="{BB962C8B-B14F-4D97-AF65-F5344CB8AC3E}">
        <p14:creationId xmlns:p14="http://schemas.microsoft.com/office/powerpoint/2010/main" val="1258897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B58B6D99-C5D0-4862-BF73-DCC53AFFE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A9FD212-FEBE-4A28-8CBD-0207637C5B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7A83EA3F-EB59-43CF-BA34-8BD12F1668BD}"/>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79FB45E5-B453-4AD4-B93D-51D1741DCA8E}"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30</a:t>
            </a:fld>
            <a:endParaRPr lang="en-US" altLang="en-US" sz="1200"/>
          </a:p>
        </p:txBody>
      </p:sp>
    </p:spTree>
    <p:extLst>
      <p:ext uri="{BB962C8B-B14F-4D97-AF65-F5344CB8AC3E}">
        <p14:creationId xmlns:p14="http://schemas.microsoft.com/office/powerpoint/2010/main" val="16049704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31</a:t>
            </a:fld>
            <a:endParaRPr lang="en-US" altLang="en-US" sz="1200"/>
          </a:p>
        </p:txBody>
      </p:sp>
    </p:spTree>
    <p:extLst>
      <p:ext uri="{BB962C8B-B14F-4D97-AF65-F5344CB8AC3E}">
        <p14:creationId xmlns:p14="http://schemas.microsoft.com/office/powerpoint/2010/main" val="2725030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32</a:t>
            </a:fld>
            <a:endParaRPr lang="en-US" altLang="en-US" sz="1200"/>
          </a:p>
        </p:txBody>
      </p:sp>
    </p:spTree>
    <p:extLst>
      <p:ext uri="{BB962C8B-B14F-4D97-AF65-F5344CB8AC3E}">
        <p14:creationId xmlns:p14="http://schemas.microsoft.com/office/powerpoint/2010/main" val="907466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31C45E32-1E03-49E3-B14B-FC8DEE2C8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07221A3-3FFE-489E-AE66-A52BCB696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CC5CEBE-9C0D-4417-9878-5ACBFF95C04A}"/>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41D7676B-7C03-4D34-B9ED-18702CD36610}" type="slidenum">
              <a:rPr lang="en-US" altLang="en-US" sz="1200"/>
              <a:pPr eaLnBrk="1" hangingPunct="1"/>
              <a:t>33</a:t>
            </a:fld>
            <a:endParaRPr lang="en-US" altLang="en-US" sz="1200"/>
          </a:p>
        </p:txBody>
      </p:sp>
    </p:spTree>
    <p:extLst>
      <p:ext uri="{BB962C8B-B14F-4D97-AF65-F5344CB8AC3E}">
        <p14:creationId xmlns:p14="http://schemas.microsoft.com/office/powerpoint/2010/main" val="132863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5</a:t>
            </a:fld>
            <a:endParaRPr lang="en-US" altLang="en-US" sz="1200"/>
          </a:p>
        </p:txBody>
      </p:sp>
    </p:spTree>
    <p:extLst>
      <p:ext uri="{BB962C8B-B14F-4D97-AF65-F5344CB8AC3E}">
        <p14:creationId xmlns:p14="http://schemas.microsoft.com/office/powerpoint/2010/main" val="536837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6</a:t>
            </a:fld>
            <a:endParaRPr lang="en-US" altLang="en-US" sz="1200"/>
          </a:p>
        </p:txBody>
      </p:sp>
    </p:spTree>
    <p:extLst>
      <p:ext uri="{BB962C8B-B14F-4D97-AF65-F5344CB8AC3E}">
        <p14:creationId xmlns:p14="http://schemas.microsoft.com/office/powerpoint/2010/main" val="4105727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7</a:t>
            </a:fld>
            <a:endParaRPr lang="en-US" altLang="en-US" sz="1200"/>
          </a:p>
        </p:txBody>
      </p:sp>
    </p:spTree>
    <p:extLst>
      <p:ext uri="{BB962C8B-B14F-4D97-AF65-F5344CB8AC3E}">
        <p14:creationId xmlns:p14="http://schemas.microsoft.com/office/powerpoint/2010/main" val="2889961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8</a:t>
            </a:fld>
            <a:endParaRPr lang="en-US" altLang="en-US" sz="1200"/>
          </a:p>
        </p:txBody>
      </p:sp>
    </p:spTree>
    <p:extLst>
      <p:ext uri="{BB962C8B-B14F-4D97-AF65-F5344CB8AC3E}">
        <p14:creationId xmlns:p14="http://schemas.microsoft.com/office/powerpoint/2010/main" val="1679388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3F14220-04C1-49C8-996F-35655A48C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77BD5594-1F64-469C-B642-2E9D3573D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F9E923F-2FAF-43E4-9459-5EE9FDC38B7C}"/>
              </a:ext>
            </a:extLst>
          </p:cNvPr>
          <p:cNvSpPr>
            <a:spLocks noGrp="1"/>
          </p:cNvSpPr>
          <p:nvPr>
            <p:ph type="sldNum" sz="quarter" idx="5"/>
          </p:nvPr>
        </p:nvSpPr>
        <p:spPr bwMode="auto">
          <a:ln>
            <a:miter lim="800000"/>
            <a:headEnd/>
            <a:tailEnd/>
          </a:ln>
        </p:spPr>
        <p:txBody>
          <a:bodyPr/>
          <a:lstStyle>
            <a:lvl1pPr eaLnBrk="0" hangingPunct="0">
              <a:defRPr sz="2800" b="1">
                <a:solidFill>
                  <a:srgbClr val="990033"/>
                </a:solidFill>
                <a:latin typeface="Arial Narrow" panose="020B0606020202030204" pitchFamily="34" charset="0"/>
                <a:cs typeface="Arial" panose="020B0604020202020204" pitchFamily="34" charset="0"/>
              </a:defRPr>
            </a:lvl1pPr>
            <a:lvl2pPr marL="742950" indent="-285750" eaLnBrk="0" hangingPunct="0">
              <a:defRPr sz="2800" b="1">
                <a:solidFill>
                  <a:srgbClr val="990033"/>
                </a:solidFill>
                <a:latin typeface="Arial Narrow" panose="020B0606020202030204" pitchFamily="34" charset="0"/>
                <a:cs typeface="Arial" panose="020B0604020202020204" pitchFamily="34" charset="0"/>
              </a:defRPr>
            </a:lvl2pPr>
            <a:lvl3pPr marL="1143000" indent="-228600" eaLnBrk="0" hangingPunct="0">
              <a:defRPr sz="2800" b="1">
                <a:solidFill>
                  <a:srgbClr val="990033"/>
                </a:solidFill>
                <a:latin typeface="Arial Narrow" panose="020B0606020202030204" pitchFamily="34" charset="0"/>
                <a:cs typeface="Arial" panose="020B0604020202020204" pitchFamily="34" charset="0"/>
              </a:defRPr>
            </a:lvl3pPr>
            <a:lvl4pPr marL="1600200" indent="-228600" eaLnBrk="0" hangingPunct="0">
              <a:defRPr sz="2800" b="1">
                <a:solidFill>
                  <a:srgbClr val="990033"/>
                </a:solidFill>
                <a:latin typeface="Arial Narrow" panose="020B0606020202030204" pitchFamily="34" charset="0"/>
                <a:cs typeface="Arial" panose="020B0604020202020204" pitchFamily="34" charset="0"/>
              </a:defRPr>
            </a:lvl4pPr>
            <a:lvl5pPr marL="2057400" indent="-228600" eaLnBrk="0" hangingPunct="0">
              <a:defRPr sz="2800" b="1">
                <a:solidFill>
                  <a:srgbClr val="990033"/>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cs typeface="Arial" panose="020B0604020202020204" pitchFamily="34" charset="0"/>
              </a:defRPr>
            </a:lvl9pPr>
          </a:lstStyle>
          <a:p>
            <a:pPr eaLnBrk="1" hangingPunct="1"/>
            <a:fld id="{3941F9EF-45D5-4736-8EEC-AE149BE4B378}" type="slidenum">
              <a:rPr lang="en-US" altLang="en-US" sz="1200"/>
              <a:pPr eaLnBrk="1" hangingPunct="1"/>
              <a:t>9</a:t>
            </a:fld>
            <a:endParaRPr lang="en-US" altLang="en-US" sz="1200"/>
          </a:p>
        </p:txBody>
      </p:sp>
    </p:spTree>
    <p:extLst>
      <p:ext uri="{BB962C8B-B14F-4D97-AF65-F5344CB8AC3E}">
        <p14:creationId xmlns:p14="http://schemas.microsoft.com/office/powerpoint/2010/main" val="162958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1A57D7E-BFA5-4EFE-BB91-E27724D6286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FA76621-154F-4BEF-8359-5E543715984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D6EAA27-CB02-416A-BF0C-E87E646A21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D3437A7-F58E-4341-942A-2B5B7E6BF132}"/>
              </a:ext>
            </a:extLst>
          </p:cNvPr>
          <p:cNvSpPr>
            <a:spLocks noGrp="1"/>
          </p:cNvSpPr>
          <p:nvPr>
            <p:ph type="sldNum" sz="quarter" idx="12"/>
          </p:nvPr>
        </p:nvSpPr>
        <p:spPr>
          <a:xfrm>
            <a:off x="8229600" y="6473825"/>
            <a:ext cx="758825" cy="247650"/>
          </a:xfrm>
        </p:spPr>
        <p:txBody>
          <a:bodyPr/>
          <a:lstStyle>
            <a:lvl1pPr>
              <a:defRPr/>
            </a:lvl1pPr>
          </a:lstStyle>
          <a:p>
            <a:fld id="{EA72698A-CF7B-4DD2-9AB0-CF5B2D96604F}" type="slidenum">
              <a:rPr lang="en-US" altLang="en-US"/>
              <a:pPr/>
              <a:t>‹#›</a:t>
            </a:fld>
            <a:endParaRPr lang="en-US" altLang="en-US"/>
          </a:p>
        </p:txBody>
      </p:sp>
    </p:spTree>
    <p:extLst>
      <p:ext uri="{BB962C8B-B14F-4D97-AF65-F5344CB8AC3E}">
        <p14:creationId xmlns:p14="http://schemas.microsoft.com/office/powerpoint/2010/main" val="122312085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9EB7123-594A-4129-B2DE-E853C2C67D6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72DCDB1-4D7D-459F-860B-8301C9FC25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B2DEA28-016F-49E0-BAA4-81188F9512B9}"/>
              </a:ext>
            </a:extLst>
          </p:cNvPr>
          <p:cNvSpPr>
            <a:spLocks noGrp="1"/>
          </p:cNvSpPr>
          <p:nvPr>
            <p:ph type="sldNum" sz="quarter" idx="12"/>
          </p:nvPr>
        </p:nvSpPr>
        <p:spPr/>
        <p:txBody>
          <a:bodyPr/>
          <a:lstStyle>
            <a:lvl1pPr>
              <a:defRPr/>
            </a:lvl1pPr>
          </a:lstStyle>
          <a:p>
            <a:fld id="{E0F2F4A2-A114-4E46-A63E-F70F34A226AC}" type="slidenum">
              <a:rPr lang="en-US" altLang="en-US"/>
              <a:pPr/>
              <a:t>‹#›</a:t>
            </a:fld>
            <a:endParaRPr lang="en-US" altLang="en-US"/>
          </a:p>
        </p:txBody>
      </p:sp>
    </p:spTree>
    <p:extLst>
      <p:ext uri="{BB962C8B-B14F-4D97-AF65-F5344CB8AC3E}">
        <p14:creationId xmlns:p14="http://schemas.microsoft.com/office/powerpoint/2010/main" val="161546806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4871B-97CA-4627-A65D-36123CB0BE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94633D8-2CD2-4D05-8AF0-AB9898C613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17156F-9823-4683-9087-20C3B32D758F}"/>
              </a:ext>
            </a:extLst>
          </p:cNvPr>
          <p:cNvSpPr>
            <a:spLocks noGrp="1"/>
          </p:cNvSpPr>
          <p:nvPr>
            <p:ph type="sldNum" sz="quarter" idx="12"/>
          </p:nvPr>
        </p:nvSpPr>
        <p:spPr/>
        <p:txBody>
          <a:bodyPr/>
          <a:lstStyle>
            <a:lvl1pPr>
              <a:defRPr/>
            </a:lvl1pPr>
          </a:lstStyle>
          <a:p>
            <a:fld id="{FE23F947-BAE4-402B-83C8-C298BCED6408}" type="slidenum">
              <a:rPr lang="en-US" altLang="en-US"/>
              <a:pPr/>
              <a:t>‹#›</a:t>
            </a:fld>
            <a:endParaRPr lang="en-US" altLang="en-US"/>
          </a:p>
        </p:txBody>
      </p:sp>
    </p:spTree>
    <p:extLst>
      <p:ext uri="{BB962C8B-B14F-4D97-AF65-F5344CB8AC3E}">
        <p14:creationId xmlns:p14="http://schemas.microsoft.com/office/powerpoint/2010/main" val="354257806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6097928-2F02-41BA-A733-6E99DA25964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0D46129-2633-400F-AC84-CFF75F38AEF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06C278B-C5BC-4C4F-B04C-982B80C99EE0}"/>
              </a:ext>
            </a:extLst>
          </p:cNvPr>
          <p:cNvSpPr>
            <a:spLocks noGrp="1"/>
          </p:cNvSpPr>
          <p:nvPr>
            <p:ph type="sldNum" sz="quarter" idx="12"/>
          </p:nvPr>
        </p:nvSpPr>
        <p:spPr>
          <a:xfrm>
            <a:off x="8229600" y="6473825"/>
            <a:ext cx="758825" cy="247650"/>
          </a:xfrm>
        </p:spPr>
        <p:txBody>
          <a:bodyPr/>
          <a:lstStyle>
            <a:lvl1pPr>
              <a:defRPr/>
            </a:lvl1pPr>
          </a:lstStyle>
          <a:p>
            <a:fld id="{825E7750-CBD0-4278-9D44-FA46903779B1}" type="slidenum">
              <a:rPr lang="en-US" altLang="en-US"/>
              <a:pPr/>
              <a:t>‹#›</a:t>
            </a:fld>
            <a:endParaRPr lang="en-US" altLang="en-US"/>
          </a:p>
        </p:txBody>
      </p:sp>
    </p:spTree>
    <p:extLst>
      <p:ext uri="{BB962C8B-B14F-4D97-AF65-F5344CB8AC3E}">
        <p14:creationId xmlns:p14="http://schemas.microsoft.com/office/powerpoint/2010/main" val="30192647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5874B3F-8FF2-4768-B7B5-CD2599AE056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1CF5B4A-02F2-49FF-BB26-CA9E559255C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B2D3F70-3C06-40F4-8309-F9DD8E545E5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57FECE9-20D1-44F5-8B6A-51FF83C13088}"/>
              </a:ext>
            </a:extLst>
          </p:cNvPr>
          <p:cNvSpPr>
            <a:spLocks noGrp="1"/>
          </p:cNvSpPr>
          <p:nvPr>
            <p:ph type="sldNum" sz="quarter" idx="12"/>
          </p:nvPr>
        </p:nvSpPr>
        <p:spPr/>
        <p:txBody>
          <a:bodyPr/>
          <a:lstStyle>
            <a:lvl1pPr>
              <a:defRPr/>
            </a:lvl1pPr>
          </a:lstStyle>
          <a:p>
            <a:fld id="{F8669EC2-A37C-4439-8BA7-CEA31EF63125}" type="slidenum">
              <a:rPr lang="en-US" altLang="en-US"/>
              <a:pPr/>
              <a:t>‹#›</a:t>
            </a:fld>
            <a:endParaRPr lang="en-US" altLang="en-US"/>
          </a:p>
        </p:txBody>
      </p:sp>
    </p:spTree>
    <p:extLst>
      <p:ext uri="{BB962C8B-B14F-4D97-AF65-F5344CB8AC3E}">
        <p14:creationId xmlns:p14="http://schemas.microsoft.com/office/powerpoint/2010/main" val="201913621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2209759-733B-408E-8BDD-683A3EBD71A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5DF666B-2ECA-4524-AD84-23840806C7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6975CE7-FDF0-4E86-8EDF-FCBEA2ECC574}"/>
              </a:ext>
            </a:extLst>
          </p:cNvPr>
          <p:cNvSpPr>
            <a:spLocks noGrp="1"/>
          </p:cNvSpPr>
          <p:nvPr>
            <p:ph type="sldNum" sz="quarter" idx="12"/>
          </p:nvPr>
        </p:nvSpPr>
        <p:spPr/>
        <p:txBody>
          <a:bodyPr/>
          <a:lstStyle>
            <a:lvl1pPr>
              <a:defRPr/>
            </a:lvl1pPr>
          </a:lstStyle>
          <a:p>
            <a:fld id="{522F2306-699B-4A41-B82A-C6119BA8AC59}" type="slidenum">
              <a:rPr lang="en-US" altLang="en-US"/>
              <a:pPr/>
              <a:t>‹#›</a:t>
            </a:fld>
            <a:endParaRPr lang="en-US" altLang="en-US"/>
          </a:p>
        </p:txBody>
      </p:sp>
    </p:spTree>
    <p:extLst>
      <p:ext uri="{BB962C8B-B14F-4D97-AF65-F5344CB8AC3E}">
        <p14:creationId xmlns:p14="http://schemas.microsoft.com/office/powerpoint/2010/main" val="70014655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0156F7E-206C-472D-8651-BA9CAD8D296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73F72CC-24BC-4D0C-B87B-23376695EC6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1441DC4-11A1-479B-9F2E-8AF2759D42A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E676EE6-D6EB-4886-B7A6-9345742D9633}"/>
              </a:ext>
            </a:extLst>
          </p:cNvPr>
          <p:cNvSpPr>
            <a:spLocks noGrp="1"/>
          </p:cNvSpPr>
          <p:nvPr>
            <p:ph type="sldNum" sz="quarter" idx="12"/>
          </p:nvPr>
        </p:nvSpPr>
        <p:spPr>
          <a:xfrm>
            <a:off x="8229600" y="6477000"/>
            <a:ext cx="762000" cy="247650"/>
          </a:xfrm>
        </p:spPr>
        <p:txBody>
          <a:bodyPr/>
          <a:lstStyle>
            <a:lvl1pPr>
              <a:defRPr/>
            </a:lvl1pPr>
          </a:lstStyle>
          <a:p>
            <a:fld id="{99017C37-4BFC-44A4-9FF8-7111D57B93C1}" type="slidenum">
              <a:rPr lang="en-US" altLang="en-US"/>
              <a:pPr/>
              <a:t>‹#›</a:t>
            </a:fld>
            <a:endParaRPr lang="en-US" altLang="en-US"/>
          </a:p>
        </p:txBody>
      </p:sp>
    </p:spTree>
    <p:extLst>
      <p:ext uri="{BB962C8B-B14F-4D97-AF65-F5344CB8AC3E}">
        <p14:creationId xmlns:p14="http://schemas.microsoft.com/office/powerpoint/2010/main" val="214854091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6CC5A42-3E43-4311-AAE0-573FA62AC9C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1EA32E2-0D57-48A3-A452-4586F9E3A5B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9EA7384-1656-49B3-ACC2-E47022A64D5F}"/>
              </a:ext>
            </a:extLst>
          </p:cNvPr>
          <p:cNvSpPr>
            <a:spLocks noGrp="1"/>
          </p:cNvSpPr>
          <p:nvPr>
            <p:ph type="sldNum" sz="quarter" idx="12"/>
          </p:nvPr>
        </p:nvSpPr>
        <p:spPr/>
        <p:txBody>
          <a:bodyPr/>
          <a:lstStyle>
            <a:lvl1pPr>
              <a:defRPr/>
            </a:lvl1pPr>
          </a:lstStyle>
          <a:p>
            <a:fld id="{D2C11D86-F028-4328-A5BE-81F86AECB14E}" type="slidenum">
              <a:rPr lang="en-US" altLang="en-US"/>
              <a:pPr/>
              <a:t>‹#›</a:t>
            </a:fld>
            <a:endParaRPr lang="en-US" altLang="en-US"/>
          </a:p>
        </p:txBody>
      </p:sp>
    </p:spTree>
    <p:extLst>
      <p:ext uri="{BB962C8B-B14F-4D97-AF65-F5344CB8AC3E}">
        <p14:creationId xmlns:p14="http://schemas.microsoft.com/office/powerpoint/2010/main" val="18419920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8B9A029-CA49-46A6-9351-8C05D4B04C1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7E8F546-3FB6-454D-8A98-1C894AD262F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7B55229-63E8-4CD7-8F55-C9CD7B33A8FB}"/>
              </a:ext>
            </a:extLst>
          </p:cNvPr>
          <p:cNvSpPr>
            <a:spLocks noGrp="1"/>
          </p:cNvSpPr>
          <p:nvPr>
            <p:ph type="sldNum" sz="quarter" idx="12"/>
          </p:nvPr>
        </p:nvSpPr>
        <p:spPr/>
        <p:txBody>
          <a:bodyPr/>
          <a:lstStyle>
            <a:lvl1pPr>
              <a:defRPr/>
            </a:lvl1pPr>
          </a:lstStyle>
          <a:p>
            <a:fld id="{86AC9194-4EF4-412E-85BA-762F7D5379FE}" type="slidenum">
              <a:rPr lang="en-US" altLang="en-US"/>
              <a:pPr/>
              <a:t>‹#›</a:t>
            </a:fld>
            <a:endParaRPr lang="en-US" altLang="en-US"/>
          </a:p>
        </p:txBody>
      </p:sp>
    </p:spTree>
    <p:extLst>
      <p:ext uri="{BB962C8B-B14F-4D97-AF65-F5344CB8AC3E}">
        <p14:creationId xmlns:p14="http://schemas.microsoft.com/office/powerpoint/2010/main" val="124062762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2CF158B-8929-48A0-9AFD-C5113383901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440DF2A-BDE6-4A14-BA66-15DFA424F50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10E6DBE8-88D0-462B-AC32-65CBAD3A2CE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F3C4347-421C-44A6-879C-AF42A2DED4E0}"/>
              </a:ext>
            </a:extLst>
          </p:cNvPr>
          <p:cNvSpPr>
            <a:spLocks noGrp="1"/>
          </p:cNvSpPr>
          <p:nvPr>
            <p:ph type="sldNum" sz="quarter" idx="12"/>
          </p:nvPr>
        </p:nvSpPr>
        <p:spPr/>
        <p:txBody>
          <a:bodyPr/>
          <a:lstStyle>
            <a:lvl1pPr>
              <a:defRPr/>
            </a:lvl1pPr>
          </a:lstStyle>
          <a:p>
            <a:fld id="{16405970-C65B-4944-8E9B-CB2CA1B2D3E0}" type="slidenum">
              <a:rPr lang="en-US" altLang="en-US"/>
              <a:pPr/>
              <a:t>‹#›</a:t>
            </a:fld>
            <a:endParaRPr lang="en-US" altLang="en-US"/>
          </a:p>
        </p:txBody>
      </p:sp>
    </p:spTree>
    <p:extLst>
      <p:ext uri="{BB962C8B-B14F-4D97-AF65-F5344CB8AC3E}">
        <p14:creationId xmlns:p14="http://schemas.microsoft.com/office/powerpoint/2010/main" val="78498555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7320F7A-87DD-44AD-8B88-37904E02985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ABB3277-AC9D-4703-9D3F-DAFB1D5AF3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99A7786-2637-4090-A33C-8F6F2942E330}"/>
              </a:ext>
            </a:extLst>
          </p:cNvPr>
          <p:cNvSpPr>
            <a:spLocks noGrp="1"/>
          </p:cNvSpPr>
          <p:nvPr>
            <p:ph type="sldNum" sz="quarter" idx="12"/>
          </p:nvPr>
        </p:nvSpPr>
        <p:spPr/>
        <p:txBody>
          <a:bodyPr/>
          <a:lstStyle>
            <a:lvl1pPr>
              <a:defRPr/>
            </a:lvl1pPr>
          </a:lstStyle>
          <a:p>
            <a:fld id="{A4ACBF0F-E14F-4CAF-814D-2961FEE3E8D5}" type="slidenum">
              <a:rPr lang="en-US" altLang="en-US"/>
              <a:pPr/>
              <a:t>‹#›</a:t>
            </a:fld>
            <a:endParaRPr lang="en-US" altLang="en-US"/>
          </a:p>
        </p:txBody>
      </p:sp>
    </p:spTree>
    <p:extLst>
      <p:ext uri="{BB962C8B-B14F-4D97-AF65-F5344CB8AC3E}">
        <p14:creationId xmlns:p14="http://schemas.microsoft.com/office/powerpoint/2010/main" val="385703399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579FD51-CDBF-4FE0-AADA-EA2902B2C45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029" name="Text Placeholder 7">
            <a:extLst>
              <a:ext uri="{FF2B5EF4-FFF2-40B4-BE49-F238E27FC236}">
                <a16:creationId xmlns:a16="http://schemas.microsoft.com/office/drawing/2014/main" id="{2664A1E5-A2E9-47DD-BDB9-4204B7618AC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A615F01-B517-4715-ACEE-6C9D34067318}"/>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en-US"/>
          </a:p>
        </p:txBody>
      </p:sp>
      <p:sp>
        <p:nvSpPr>
          <p:cNvPr id="28" name="Footer Placeholder 27">
            <a:extLst>
              <a:ext uri="{FF2B5EF4-FFF2-40B4-BE49-F238E27FC236}">
                <a16:creationId xmlns:a16="http://schemas.microsoft.com/office/drawing/2014/main" id="{D74818D1-2317-4890-9EC6-CE838243788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en-US"/>
          </a:p>
        </p:txBody>
      </p:sp>
      <p:sp>
        <p:nvSpPr>
          <p:cNvPr id="5" name="Slide Number Placeholder 4">
            <a:extLst>
              <a:ext uri="{FF2B5EF4-FFF2-40B4-BE49-F238E27FC236}">
                <a16:creationId xmlns:a16="http://schemas.microsoft.com/office/drawing/2014/main" id="{AA2859B3-95E3-4BE2-B2C8-C07894FA8B37}"/>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91296FC0-65FA-4BCE-B5DF-5066FF67A585}" type="slidenum">
              <a:rPr lang="en-US" altLang="en-US"/>
              <a:pPr/>
              <a:t>‹#›</a:t>
            </a:fld>
            <a:endParaRPr lang="en-US" altLang="en-US"/>
          </a:p>
        </p:txBody>
      </p:sp>
      <p:sp>
        <p:nvSpPr>
          <p:cNvPr id="10" name="Title Placeholder 9">
            <a:extLst>
              <a:ext uri="{FF2B5EF4-FFF2-40B4-BE49-F238E27FC236}">
                <a16:creationId xmlns:a16="http://schemas.microsoft.com/office/drawing/2014/main" id="{C9F5C123-8583-41A7-B6F4-50DA54193B1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ACD6403-C908-474C-A470-DAB3CCD2E22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
        <p:nvSpPr>
          <p:cNvPr id="12" name="Straight Connector 11">
            <a:extLst>
              <a:ext uri="{FF2B5EF4-FFF2-40B4-BE49-F238E27FC236}">
                <a16:creationId xmlns:a16="http://schemas.microsoft.com/office/drawing/2014/main" id="{8F536F4A-819B-49E6-BC76-3B81736D416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5044" r:id="rId1"/>
    <p:sldLayoutId id="2147485045" r:id="rId2"/>
    <p:sldLayoutId id="2147485046" r:id="rId3"/>
    <p:sldLayoutId id="2147485041" r:id="rId4"/>
    <p:sldLayoutId id="2147485047" r:id="rId5"/>
    <p:sldLayoutId id="2147485042" r:id="rId6"/>
    <p:sldLayoutId id="2147485048" r:id="rId7"/>
    <p:sldLayoutId id="2147485049" r:id="rId8"/>
    <p:sldLayoutId id="2147485050" r:id="rId9"/>
    <p:sldLayoutId id="2147485043" r:id="rId10"/>
    <p:sldLayoutId id="214748505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42D3709-420F-446F-ACB7-CE8CD1D9F785}"/>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why  funerals should  be victory celebrations</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2. The Funeral is important to give closure to the loss.</a:t>
            </a:r>
            <a:endParaRPr lang="en-US" sz="2800" b="1">
              <a:solidFill>
                <a:srgbClr val="002060"/>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a. The Egyptians.</a:t>
            </a:r>
          </a:p>
        </p:txBody>
      </p:sp>
    </p:spTree>
    <p:extLst>
      <p:ext uri="{BB962C8B-B14F-4D97-AF65-F5344CB8AC3E}">
        <p14:creationId xmlns:p14="http://schemas.microsoft.com/office/powerpoint/2010/main" val="69568869"/>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2. The Funeral is important to give closure to the loss.</a:t>
            </a:r>
            <a:endParaRPr lang="en-US" sz="2800" b="1">
              <a:solidFill>
                <a:srgbClr val="002060"/>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a. The Egyptians.</a:t>
            </a: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b. When Jesus raised the little girl.</a:t>
            </a:r>
          </a:p>
          <a:p>
            <a:pPr marL="0" indent="0">
              <a:buNone/>
            </a:pP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9:23 -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Jesus entered the ruler’s house and saw the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flute players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 noisy crowd . . .</a:t>
            </a:r>
          </a:p>
        </p:txBody>
      </p:sp>
    </p:spTree>
    <p:extLst>
      <p:ext uri="{BB962C8B-B14F-4D97-AF65-F5344CB8AC3E}">
        <p14:creationId xmlns:p14="http://schemas.microsoft.com/office/powerpoint/2010/main" val="2331133566"/>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2. The Funeral is important to give closure to the loss.</a:t>
            </a:r>
            <a:endParaRPr lang="en-US" sz="2800" b="1">
              <a:solidFill>
                <a:srgbClr val="002060"/>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c. When Jesus raised the widow’s 	son.</a:t>
            </a:r>
          </a:p>
          <a:p>
            <a:pPr marL="0" indent="0" algn="just">
              <a:buNone/>
            </a:pP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7:12 -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he approached the town gate, a dead person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 being carried out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the only son of his mother, and she was a widow. </a:t>
            </a:r>
            <a:endPar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82507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2. The Funeral is important to give closure to the loss.</a:t>
            </a:r>
            <a:endParaRPr lang="en-US" sz="2800" b="1">
              <a:solidFill>
                <a:srgbClr val="002060"/>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d. When Jesus raised Lazarus.</a:t>
            </a:r>
          </a:p>
          <a:p>
            <a:pPr marL="0" indent="0" algn="just">
              <a:buNone/>
            </a:pP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11:33 -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Jesus saw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her weeping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 Jews who had come along with her also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weeping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was deeply moved in spirit and troubled.</a:t>
            </a:r>
          </a:p>
        </p:txBody>
      </p:sp>
    </p:spTree>
    <p:extLst>
      <p:ext uri="{BB962C8B-B14F-4D97-AF65-F5344CB8AC3E}">
        <p14:creationId xmlns:p14="http://schemas.microsoft.com/office/powerpoint/2010/main" val="2900277961"/>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2. The Funeral is important to give closure to the loss.</a:t>
            </a:r>
            <a:endParaRPr lang="en-US" sz="2800" b="1">
              <a:solidFill>
                <a:srgbClr val="002060"/>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	e. When Jesus was entombed.</a:t>
            </a:r>
          </a:p>
          <a:p>
            <a:pPr marL="609600" indent="-609600" algn="just"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24:1 -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the first day of the week, very early in the morning,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women took the spices they had prepared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went to the tomb.</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654323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577952-C229-4C16-88A9-3783EED7A2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84A589-4A0A-4C36-BE7C-2537C53F56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3. For those in Christ Jesus, it can be a time of celebration &amp; victory!</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Why?</a:t>
            </a:r>
            <a:r>
              <a:rPr lang="en-US" sz="4400" b="1">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81894333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8E02E-A99C-4767-BDE9-C347698D349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97DBB-084C-4792-B683-888E590477A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Because Jesus Died - But Rose Again!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577952-C229-4C16-88A9-3783EED7A2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84A589-4A0A-4C36-BE7C-2537C53F56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His resurrection gives us </a:t>
            </a:r>
            <a:r>
              <a:rPr lang="en-US" sz="4400" b="1" u="sng">
                <a:solidFill>
                  <a:srgbClr val="990033"/>
                </a:solidFill>
                <a:effectLst>
                  <a:outerShdw blurRad="38100" dist="38100" dir="2700000" algn="tl">
                    <a:srgbClr val="000000">
                      <a:alpha val="43137"/>
                    </a:srgbClr>
                  </a:outerShdw>
                </a:effectLst>
                <a:latin typeface="Arial Narrow" pitchFamily="34" charset="0"/>
              </a:rPr>
              <a:t>hope</a:t>
            </a:r>
            <a:r>
              <a:rPr lang="en-US" sz="4400" b="1">
                <a:solidFill>
                  <a:srgbClr val="990033"/>
                </a:solidFill>
                <a:effectLst>
                  <a:outerShdw blurRad="38100" dist="38100" dir="2700000" algn="tl">
                    <a:srgbClr val="000000">
                      <a:alpha val="43137"/>
                    </a:srgbClr>
                  </a:outerShdw>
                </a:effectLst>
                <a:latin typeface="Arial Narrow" pitchFamily="34" charset="0"/>
              </a:rPr>
              <a:t> that eternal resurrection is possible.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B0314A7-8602-477A-959C-22828D9ABC0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a:t>
            </a:r>
            <a:r>
              <a:rPr lang="en-US">
                <a:solidFill>
                  <a:srgbClr val="002060"/>
                </a:solidFill>
                <a:effectLst>
                  <a:outerShdw blurRad="38100" dist="38100" dir="2700000" algn="tl">
                    <a:srgbClr val="000000">
                      <a:alpha val="43137"/>
                    </a:srgbClr>
                  </a:outerShdw>
                </a:effectLst>
                <a:cs typeface="+mn-cs"/>
              </a:rPr>
              <a:t>. Because Jesus Died - But Rose Again!</a:t>
            </a:r>
            <a:endParaRPr lang="en-US" dirty="0">
              <a:cs typeface="+mn-cs"/>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577952-C229-4C16-88A9-3783EED7A2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84A589-4A0A-4C36-BE7C-2537C53F56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His resurrection gives us </a:t>
            </a:r>
            <a:r>
              <a:rPr lang="en-US" sz="4400" b="1" u="sng">
                <a:solidFill>
                  <a:srgbClr val="990033"/>
                </a:solidFill>
                <a:effectLst>
                  <a:outerShdw blurRad="38100" dist="38100" dir="2700000" algn="tl">
                    <a:srgbClr val="000000">
                      <a:alpha val="43137"/>
                    </a:srgbClr>
                  </a:outerShdw>
                </a:effectLst>
                <a:latin typeface="Arial Narrow" pitchFamily="34" charset="0"/>
              </a:rPr>
              <a:t>hope</a:t>
            </a:r>
            <a:r>
              <a:rPr lang="en-US" sz="4400" b="1">
                <a:solidFill>
                  <a:srgbClr val="990033"/>
                </a:solidFill>
                <a:effectLst>
                  <a:outerShdw blurRad="38100" dist="38100" dir="2700000" algn="tl">
                    <a:srgbClr val="000000">
                      <a:alpha val="43137"/>
                    </a:srgbClr>
                  </a:outerShdw>
                </a:effectLst>
                <a:latin typeface="Arial Narrow" pitchFamily="34" charset="0"/>
              </a:rPr>
              <a:t> that eternal resurrection is possible.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His death on the cross makes it possible for us to be His children.</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B0314A7-8602-477A-959C-22828D9ABC0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cs typeface="+mn-cs"/>
              </a:rPr>
              <a:t>I</a:t>
            </a:r>
            <a:r>
              <a:rPr lang="en-US">
                <a:solidFill>
                  <a:srgbClr val="002060"/>
                </a:solidFill>
                <a:effectLst>
                  <a:outerShdw blurRad="38100" dist="38100" dir="2700000" algn="tl">
                    <a:srgbClr val="000000">
                      <a:alpha val="43137"/>
                    </a:srgbClr>
                  </a:outerShdw>
                </a:effectLst>
                <a:cs typeface="+mn-cs"/>
              </a:rPr>
              <a:t>. Because Jesus Died - But Rose Again!</a:t>
            </a:r>
            <a:endParaRPr lang="en-US" dirty="0">
              <a:cs typeface="+mn-cs"/>
            </a:endParaRPr>
          </a:p>
        </p:txBody>
      </p:sp>
    </p:spTree>
    <p:extLst>
      <p:ext uri="{BB962C8B-B14F-4D97-AF65-F5344CB8AC3E}">
        <p14:creationId xmlns:p14="http://schemas.microsoft.com/office/powerpoint/2010/main" val="280641636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8E02E-A99C-4767-BDE9-C347698D349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97DBB-084C-4792-B683-888E590477A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Because Jesus Died - But Rose Again!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 Because the Resurrected Lord is Returning with His Children!</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v16</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51001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DF860-3886-434C-B1CC-435AAD5AA7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466AC8-F231-47D8-B4D6-8D9C06A8800B}"/>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4:13-15</a:t>
            </a:r>
          </a:p>
          <a:p>
            <a:pPr marL="609600" indent="-609600" algn="just" eaLnBrk="1" fontAlgn="auto" hangingPunct="1">
              <a:spcAft>
                <a:spcPts val="0"/>
              </a:spcAft>
              <a:buFont typeface="Wingdings 2" panose="05020102010507070707" pitchFamily="18" charset="2"/>
              <a:buNone/>
              <a:defRPr/>
            </a:pP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Brothers, we do not want you to be ignorant about those who fall asleep, or to grieve like the rest of men, who have no hope. We believe that Jesus died and rose again and so we believe that God will bring with Jesus those who have fallen asleep in him. According to the Lord’s own word, we tell you that we who are still alive, who are left till the coming of the Lord, will certainly not precede those who have fallen asleep.</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Second Coming will be very </a:t>
            </a:r>
            <a:r>
              <a:rPr lang="en-US" sz="4400" b="1" u="sng">
                <a:solidFill>
                  <a:srgbClr val="990033"/>
                </a:solidFill>
                <a:effectLst>
                  <a:outerShdw blurRad="38100" dist="38100" dir="2700000" algn="tl">
                    <a:srgbClr val="000000">
                      <a:alpha val="43137"/>
                    </a:srgbClr>
                  </a:outerShdw>
                </a:effectLst>
                <a:latin typeface="Arial Narrow" pitchFamily="34" charset="0"/>
              </a:rPr>
              <a:t>sudden</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24:27 - For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lightning that comes from the east is visible even in the west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will be the coming of the Son of Man.</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No one </a:t>
            </a:r>
            <a:r>
              <a:rPr lang="en-US" sz="4400" b="1" u="sng">
                <a:solidFill>
                  <a:srgbClr val="990033"/>
                </a:solidFill>
                <a:effectLst>
                  <a:outerShdw blurRad="38100" dist="38100" dir="2700000" algn="tl">
                    <a:srgbClr val="000000">
                      <a:alpha val="43137"/>
                    </a:srgbClr>
                  </a:outerShdw>
                </a:effectLst>
                <a:latin typeface="Arial Narrow" pitchFamily="34" charset="0"/>
              </a:rPr>
              <a:t>knows</a:t>
            </a:r>
            <a:r>
              <a:rPr lang="en-US" sz="4400" b="1">
                <a:solidFill>
                  <a:srgbClr val="990033"/>
                </a:solidFill>
                <a:effectLst>
                  <a:outerShdw blurRad="38100" dist="38100" dir="2700000" algn="tl">
                    <a:srgbClr val="000000">
                      <a:alpha val="43137"/>
                    </a:srgbClr>
                  </a:outerShdw>
                </a:effectLst>
                <a:latin typeface="Arial Narrow" pitchFamily="34" charset="0"/>
              </a:rPr>
              <a:t> when He is coming.</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24:36 -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knows about that day or hour</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not even the angels in heaven, nor the Son, but only the Father.</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3466291568"/>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The last verses of the Bible say He is coming soon.</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Revelation 22:20 -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who testifies to these things says, “Yes,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coming soon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Amen. Come, Lord Jesus.</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1166579617"/>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The dead in Christ will rise first to meet Him in the air.</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Thessalonians 4:16 - For the Lord himself will come down from heaven, with a loud command, with the voice of the archangel and with the trumpet call of God,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dead in Christ will rise first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102974236"/>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t>
            </a:r>
            <a:r>
              <a:rPr lang="en-US" sz="4400" b="1">
                <a:solidFill>
                  <a:srgbClr val="990033"/>
                </a:solidFill>
                <a:effectLst>
                  <a:outerShdw blurRad="38100" dist="38100" dir="2700000" algn="tl">
                    <a:srgbClr val="000000">
                      <a:alpha val="43137"/>
                    </a:srgbClr>
                  </a:outerShdw>
                </a:effectLst>
                <a:latin typeface="Arial Narrow" pitchFamily="34" charset="0"/>
              </a:rPr>
              <a:t>. What happens when you die?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5:8 -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are confident, I say, and would prefer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away from the body and at home with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2339605728"/>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t>
            </a:r>
            <a:r>
              <a:rPr lang="en-US" sz="4400" b="1">
                <a:solidFill>
                  <a:srgbClr val="990033"/>
                </a:solidFill>
                <a:effectLst>
                  <a:outerShdw blurRad="38100" dist="38100" dir="2700000" algn="tl">
                    <a:srgbClr val="000000">
                      <a:alpha val="43137"/>
                    </a:srgbClr>
                  </a:outerShdw>
                </a:effectLst>
                <a:latin typeface="Arial Narrow" pitchFamily="34" charset="0"/>
              </a:rPr>
              <a:t>. What happens when you die?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5:8 -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are confident, I say, and would prefer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away from the body and at home with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Timothy 2:11-12 -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died with him, we will also live with him; if we endure, we will also reign with him.</a:t>
            </a: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4024228846"/>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D99A71-DAB1-487D-9230-7162DEBB63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0403CB-A119-45A3-A1EF-567E1703CA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t>
            </a:r>
            <a:r>
              <a:rPr lang="en-US" sz="4400" b="1">
                <a:solidFill>
                  <a:srgbClr val="990033"/>
                </a:solidFill>
                <a:effectLst>
                  <a:outerShdw blurRad="38100" dist="38100" dir="2700000" algn="tl">
                    <a:srgbClr val="000000">
                      <a:alpha val="43137"/>
                    </a:srgbClr>
                  </a:outerShdw>
                </a:effectLst>
                <a:latin typeface="Arial Narrow" pitchFamily="34" charset="0"/>
              </a:rPr>
              <a:t>. What happens when you die?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5:8 -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are confident, I say, and would prefer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away from the body and at home with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Timothy 2:11-12 -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died with him, we will also live with him; if we endure, we will also reign with him.</a:t>
            </a: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23:43 - I tell you the truth,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today</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will be with me in paradise.</a:t>
            </a:r>
          </a:p>
        </p:txBody>
      </p:sp>
      <p:sp>
        <p:nvSpPr>
          <p:cNvPr id="4" name="Rectangle 3">
            <a:extLst>
              <a:ext uri="{FF2B5EF4-FFF2-40B4-BE49-F238E27FC236}">
                <a16:creationId xmlns:a16="http://schemas.microsoft.com/office/drawing/2014/main" id="{975A14A6-7600-4C29-B045-6032F11DE208}"/>
              </a:ext>
            </a:extLst>
          </p:cNvPr>
          <p:cNvSpPr/>
          <p:nvPr/>
        </p:nvSpPr>
        <p:spPr>
          <a:xfrm>
            <a:off x="762000" y="152400"/>
            <a:ext cx="7848600" cy="954107"/>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 Because the Resurrected Lord is </a:t>
            </a:r>
            <a:br>
              <a:rPr lang="en-US">
                <a:solidFill>
                  <a:srgbClr val="002060"/>
                </a:solidFill>
                <a:effectLst>
                  <a:outerShdw blurRad="38100" dist="38100" dir="2700000" algn="tl">
                    <a:srgbClr val="000000">
                      <a:alpha val="43137"/>
                    </a:srgbClr>
                  </a:outerShdw>
                </a:effectLst>
                <a:cs typeface="+mn-cs"/>
              </a:rPr>
            </a:br>
            <a:r>
              <a:rPr lang="en-US">
                <a:solidFill>
                  <a:srgbClr val="002060"/>
                </a:solidFill>
                <a:effectLst>
                  <a:outerShdw blurRad="38100" dist="38100" dir="2700000" algn="tl">
                    <a:srgbClr val="000000">
                      <a:alpha val="43137"/>
                    </a:srgbClr>
                  </a:outerShdw>
                </a:effectLst>
                <a:cs typeface="+mn-cs"/>
              </a:rPr>
              <a:t>Returning with His Children!</a:t>
            </a:r>
            <a:endParaRPr lang="en-US" dirty="0">
              <a:cs typeface="+mn-cs"/>
            </a:endParaRPr>
          </a:p>
        </p:txBody>
      </p:sp>
    </p:spTree>
    <p:extLst>
      <p:ext uri="{BB962C8B-B14F-4D97-AF65-F5344CB8AC3E}">
        <p14:creationId xmlns:p14="http://schemas.microsoft.com/office/powerpoint/2010/main" val="4005267953"/>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78E02E-A99C-4767-BDE9-C347698D349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397DBB-084C-4792-B683-888E590477A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Because Jesus Died - But Rose Again!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 Because the Resurrected Lord is Returning with His Children!</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v16</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III. Because We Who Are Alive Will Join Them Forever!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v17</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748895"/>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a comfort to know you will see loved ones again.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35DF527-AA04-44F4-B0F7-53F161ADB447}"/>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III. Because We Who Are Alive Will Join Them Forever!</a:t>
            </a:r>
            <a:endParaRPr lang="en-US" dirty="0">
              <a:cs typeface="+mn-cs"/>
            </a:endParaRPr>
          </a:p>
        </p:txBody>
      </p:sp>
    </p:spTree>
    <p:extLst>
      <p:ext uri="{BB962C8B-B14F-4D97-AF65-F5344CB8AC3E}">
        <p14:creationId xmlns:p14="http://schemas.microsoft.com/office/powerpoint/2010/main" val="1600144351"/>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We will be together forever!</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35DF527-AA04-44F4-B0F7-53F161ADB447}"/>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III. Because We Who Are Alive Will Join Them Forever!</a:t>
            </a:r>
            <a:endParaRPr lang="en-US" dirty="0">
              <a:cs typeface="+mn-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3F475E-E859-4FEE-AFB4-1429741B78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4D445F-A78A-4B90-8A8C-8EA29E585654}"/>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4:16-18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Lord himself will come down from heaven, with a loud command, with the voice of the archangel and with the trumpet call of God, and the dead in Christ will rise first. After that, we who are still alive and are left will be caught up together with them in the clouds to meet the Lord in the air. And so we will be with the Lord forever. Therefore encourage each other with these words.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We will be together forever!</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14:2-3 -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my Father’s house are many rooms; if it were not so, I would have told you. I am going there to prepare a place for you.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if I go and prepare a place for you,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will come back and take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to be with me that you also may be where I am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35DF527-AA04-44F4-B0F7-53F161ADB447}"/>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III. Because We Who Are Alive Will Join Them Forever!</a:t>
            </a:r>
            <a:endParaRPr lang="en-US" dirty="0">
              <a:cs typeface="+mn-cs"/>
            </a:endParaRPr>
          </a:p>
        </p:txBody>
      </p:sp>
    </p:spTree>
    <p:extLst>
      <p:ext uri="{BB962C8B-B14F-4D97-AF65-F5344CB8AC3E}">
        <p14:creationId xmlns:p14="http://schemas.microsoft.com/office/powerpoint/2010/main" val="3962843060"/>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We will be together forever!</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14:2-3 -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my Father’s house are many rooms; if it were not so, I would have told you. I am going there to prepare a place for you.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if I go and prepare a place for you,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will come back and take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to be with me that you also may be where I am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3:16 -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God so loved the world that he gave his one and only Son, that whoever believes in him shall not perish but have eternal life.</a:t>
            </a:r>
          </a:p>
        </p:txBody>
      </p:sp>
      <p:sp>
        <p:nvSpPr>
          <p:cNvPr id="4" name="Rectangle 3">
            <a:extLst>
              <a:ext uri="{FF2B5EF4-FFF2-40B4-BE49-F238E27FC236}">
                <a16:creationId xmlns:a16="http://schemas.microsoft.com/office/drawing/2014/main" id="{435DF527-AA04-44F4-B0F7-53F161ADB447}"/>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cs typeface="+mn-cs"/>
              </a:rPr>
              <a:t>III. Because We Who Are Alive Will Join Them Forever!</a:t>
            </a:r>
            <a:endParaRPr lang="en-US" dirty="0">
              <a:cs typeface="+mn-cs"/>
            </a:endParaRPr>
          </a:p>
        </p:txBody>
      </p:sp>
    </p:spTree>
    <p:extLst>
      <p:ext uri="{BB962C8B-B14F-4D97-AF65-F5344CB8AC3E}">
        <p14:creationId xmlns:p14="http://schemas.microsoft.com/office/powerpoint/2010/main" val="2129262765"/>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341118"/>
            <a:ext cx="8229600" cy="5212081"/>
          </a:xfrm>
        </p:spPr>
        <p:txBody>
          <a:bodyPr>
            <a:normAutofit/>
          </a:bodyPr>
          <a:lstStyle/>
          <a:p>
            <a:pPr marL="0" marR="0" indent="0" algn="ctr">
              <a:spcBef>
                <a:spcPts val="0"/>
              </a:spcBef>
              <a:spcAft>
                <a:spcPts val="1000"/>
              </a:spcAf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0" marR="0" indent="0" algn="ctr">
              <a:spcBef>
                <a:spcPts val="0"/>
              </a:spcBef>
              <a:spcAft>
                <a:spcPts val="1000"/>
              </a:spcAf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Why should funerals be victory celebrations?</a:t>
            </a:r>
          </a:p>
          <a:p>
            <a:pPr marL="0" marR="0" indent="0" algn="ctr">
              <a:spcBef>
                <a:spcPts val="0"/>
              </a:spcBef>
              <a:spcAft>
                <a:spcPts val="1000"/>
              </a:spcAf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The Lord reigns and is always in control!</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094643274"/>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E985DD-32D5-430C-8ED5-965C9645F3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F87A8F-BCF3-4B67-AF4F-992633962DD6}"/>
              </a:ext>
            </a:extLst>
          </p:cNvPr>
          <p:cNvSpPr>
            <a:spLocks noGrp="1" noChangeArrowheads="1"/>
          </p:cNvSpPr>
          <p:nvPr>
            <p:ph idx="1"/>
          </p:nvPr>
        </p:nvSpPr>
        <p:spPr>
          <a:xfrm>
            <a:off x="457200" y="1310636"/>
            <a:ext cx="8229600" cy="5242563"/>
          </a:xfrm>
        </p:spPr>
        <p:txBody>
          <a:bodyPr>
            <a:normAutofit/>
          </a:bodyPr>
          <a:lstStyle/>
          <a:p>
            <a:pPr marL="0" marR="0" indent="0" algn="ctr">
              <a:spcBef>
                <a:spcPts val="0"/>
              </a:spcBef>
              <a:spcAft>
                <a:spcPts val="1000"/>
              </a:spcAf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0" marR="0" indent="0" algn="ctr">
              <a:spcBef>
                <a:spcPts val="0"/>
              </a:spcBef>
              <a:spcAft>
                <a:spcPts val="1000"/>
              </a:spcAf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For His redeemed children, physical death is a graduation ceremony.</a:t>
            </a:r>
          </a:p>
          <a:p>
            <a:pPr marL="0" marR="0" indent="0" algn="ctr">
              <a:spcBef>
                <a:spcPts val="0"/>
              </a:spcBef>
              <a:spcAft>
                <a:spcPts val="1000"/>
              </a:spcAf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If you live until He comes again, it will be a victorious reunion!</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82841626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1. Denial</a:t>
            </a:r>
          </a:p>
        </p:txBody>
      </p:sp>
    </p:spTree>
    <p:extLst>
      <p:ext uri="{BB962C8B-B14F-4D97-AF65-F5344CB8AC3E}">
        <p14:creationId xmlns:p14="http://schemas.microsoft.com/office/powerpoint/2010/main" val="1789937568"/>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1. Denial</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2. Anger</a:t>
            </a:r>
          </a:p>
        </p:txBody>
      </p:sp>
    </p:spTree>
    <p:extLst>
      <p:ext uri="{BB962C8B-B14F-4D97-AF65-F5344CB8AC3E}">
        <p14:creationId xmlns:p14="http://schemas.microsoft.com/office/powerpoint/2010/main" val="865894041"/>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1. Denial</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2. Anger</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3. Bargaining</a:t>
            </a:r>
          </a:p>
        </p:txBody>
      </p:sp>
    </p:spTree>
    <p:extLst>
      <p:ext uri="{BB962C8B-B14F-4D97-AF65-F5344CB8AC3E}">
        <p14:creationId xmlns:p14="http://schemas.microsoft.com/office/powerpoint/2010/main" val="102118256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1. Denial</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2. Anger</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3. Bargaining</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4. Depression</a:t>
            </a:r>
          </a:p>
        </p:txBody>
      </p:sp>
    </p:spTree>
    <p:extLst>
      <p:ext uri="{BB962C8B-B14F-4D97-AF65-F5344CB8AC3E}">
        <p14:creationId xmlns:p14="http://schemas.microsoft.com/office/powerpoint/2010/main" val="71204437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18A07-3FD1-406A-9A2C-14D533BFAA1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9E2DF-4C77-4F7B-998B-40691C27DA67}"/>
              </a:ext>
            </a:extLst>
          </p:cNvPr>
          <p:cNvSpPr>
            <a:spLocks noGrp="1" noChangeArrowheads="1"/>
          </p:cNvSpPr>
          <p:nvPr>
            <p:ph idx="1"/>
          </p:nvPr>
        </p:nvSpPr>
        <p:spPr>
          <a:xfrm>
            <a:off x="457200" y="10668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000" b="1">
                <a:solidFill>
                  <a:srgbClr val="339966"/>
                </a:solidFill>
                <a:effectLst>
                  <a:outerShdw blurRad="38100" dist="38100" dir="2700000" algn="tl">
                    <a:srgbClr val="000000">
                      <a:alpha val="43137"/>
                    </a:srgbClr>
                  </a:outerShdw>
                </a:effectLst>
                <a:latin typeface="Arial Narrow" pitchFamily="34" charset="0"/>
              </a:rPr>
              <a:t>The Grieving Process</a:t>
            </a:r>
            <a:endParaRPr lang="en-US" sz="40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rgbClr val="002060"/>
                </a:solidFill>
                <a:effectLst>
                  <a:outerShdw blurRad="38100" dist="38100" dir="2700000" algn="tl">
                    <a:srgbClr val="000000">
                      <a:alpha val="43137"/>
                    </a:srgbClr>
                  </a:outerShdw>
                </a:effectLst>
                <a:latin typeface="Arial Narrow" pitchFamily="34" charset="0"/>
              </a:rPr>
              <a:t>Elizabeth Kubler-Ross</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1. Denial</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2. Anger</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3. Bargaining</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4. Depression</a:t>
            </a:r>
          </a:p>
          <a:p>
            <a:pPr marL="609600" indent="-609600" eaLnBrk="1" fontAlgn="auto" hangingPunct="1">
              <a:spcAft>
                <a:spcPts val="0"/>
              </a:spcAft>
              <a:buFont typeface="Wingdings 2" panose="05020102010507070707" pitchFamily="18" charset="2"/>
              <a:buNone/>
              <a:defRPr/>
            </a:pPr>
            <a:r>
              <a:rPr lang="en-US" sz="4000" b="1">
                <a:solidFill>
                  <a:srgbClr val="002060"/>
                </a:solidFill>
                <a:effectLst>
                  <a:outerShdw blurRad="38100" dist="38100" dir="2700000" algn="tl">
                    <a:srgbClr val="000000">
                      <a:alpha val="43137"/>
                    </a:srgbClr>
                  </a:outerShdw>
                </a:effectLst>
                <a:latin typeface="Arial Narrow" pitchFamily="34" charset="0"/>
              </a:rPr>
              <a:t>5. Acceptance</a:t>
            </a:r>
            <a:endParaRPr lang="en-US" sz="4000" b="1" dirty="0">
              <a:solidFill>
                <a:srgbClr val="002060"/>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217730720"/>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22037</TotalTime>
  <Words>1454</Words>
  <Application>Microsoft Office PowerPoint</Application>
  <PresentationFormat>On-screen Show (4:3)</PresentationFormat>
  <Paragraphs>167</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Arial Narrow</vt:lpstr>
      <vt:lpstr>Calibri</vt:lpstr>
      <vt:lpstr>Franklin Gothic Medium</vt:lpstr>
      <vt:lpstr>Lucida Sans Unicode</vt:lpstr>
      <vt:lpstr>Times New Roman</vt:lpstr>
      <vt:lpstr>Wingdings 2</vt:lpstr>
      <vt:lpstr>Trek</vt:lpstr>
      <vt:lpstr>why  funerals should  be victory celebrations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1376</cp:revision>
  <dcterms:created xsi:type="dcterms:W3CDTF">2005-04-23T22:37:40Z</dcterms:created>
  <dcterms:modified xsi:type="dcterms:W3CDTF">2021-04-25T02:03:45Z</dcterms:modified>
</cp:coreProperties>
</file>